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7" r:id="rId3"/>
    <p:sldId id="271" r:id="rId4"/>
    <p:sldId id="268" r:id="rId5"/>
    <p:sldId id="269" r:id="rId6"/>
    <p:sldId id="270" r:id="rId7"/>
    <p:sldId id="277" r:id="rId8"/>
    <p:sldId id="278" r:id="rId9"/>
    <p:sldId id="283" r:id="rId10"/>
    <p:sldId id="280" r:id="rId11"/>
    <p:sldId id="281" r:id="rId12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606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594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67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96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83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701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92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62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407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89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941B88-4C7F-4008-9B85-17AC1E458A3C}" type="datetimeFigureOut">
              <a:rPr lang="en-GB" smtClean="0"/>
              <a:pPr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B21C5-54CC-4B92-8790-8C50BEDF3A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69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hyperlink" Target="http://www.google.co.uk/url?sa=i&amp;rct=j&amp;q=&amp;esrc=s&amp;frm=1&amp;source=images&amp;cd=&amp;cad=rja&amp;docid=AZnRAjaH4ooFlM&amp;tbnid=PDz8WsEdu2K7GM:&amp;ved=0CAUQjRw&amp;url=http://www.slideshare.net/brabello/sbbd2013mc3-modelagem-conceitual-de-bancos-de-dados-geogrficos-modelo-omtg&amp;ei=bOrfUqXSIPSk0AXLq4DoBw&amp;bvm=bv.59568121,d.ZGU&amp;psig=AFQjCNFkFLaWTJ_VZAJDNkYbCZMK7ULdog&amp;ust=1390492481326130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directionsmag.com/images/articles/CA_wildfires_leica/simi_piru_landsat5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048" y="-35288"/>
            <a:ext cx="9191047" cy="697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07504" y="1844824"/>
            <a:ext cx="8928992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>
            <a:spAutoFit/>
          </a:bodyPr>
          <a:lstStyle/>
          <a:p>
            <a:pPr marL="11135" marR="258897" algn="ctr"/>
            <a:r>
              <a:rPr lang="en-GB" sz="3200" b="1" dirty="0">
                <a:solidFill>
                  <a:srgbClr val="FFFF00"/>
                </a:solidFill>
                <a:cs typeface="Arial"/>
              </a:rPr>
              <a:t>Structure</a:t>
            </a:r>
            <a:r>
              <a:rPr lang="en-GB" sz="3200" b="1" spc="-4" dirty="0">
                <a:solidFill>
                  <a:srgbClr val="FFFF00"/>
                </a:solidFill>
                <a:cs typeface="Arial"/>
              </a:rPr>
              <a:t> </a:t>
            </a:r>
            <a:r>
              <a:rPr lang="en-GB" sz="3200" b="1" spc="-9" dirty="0" smtClean="0">
                <a:solidFill>
                  <a:srgbClr val="FFFF00"/>
                </a:solidFill>
                <a:cs typeface="Arial"/>
              </a:rPr>
              <a:t>Contours </a:t>
            </a:r>
            <a:r>
              <a:rPr lang="en-GB" sz="3200" b="1" spc="-9" dirty="0">
                <a:solidFill>
                  <a:srgbClr val="FFFF00"/>
                </a:solidFill>
                <a:cs typeface="Arial"/>
              </a:rPr>
              <a:t>on a</a:t>
            </a:r>
            <a:r>
              <a:rPr lang="en-GB" sz="3200" b="1" spc="-4" dirty="0">
                <a:solidFill>
                  <a:srgbClr val="FFFF0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FFFF00"/>
                </a:solidFill>
                <a:cs typeface="Arial"/>
              </a:rPr>
              <a:t>F</a:t>
            </a:r>
            <a:r>
              <a:rPr lang="en-GB" sz="3200" b="1" spc="-9" dirty="0" smtClean="0">
                <a:solidFill>
                  <a:srgbClr val="FFFF00"/>
                </a:solidFill>
                <a:cs typeface="Arial"/>
              </a:rPr>
              <a:t>olded / Faulted </a:t>
            </a:r>
            <a:r>
              <a:rPr lang="en-GB" sz="3200" b="1" spc="-4" dirty="0" smtClean="0">
                <a:solidFill>
                  <a:srgbClr val="FFFF00"/>
                </a:solidFill>
                <a:cs typeface="Arial"/>
              </a:rPr>
              <a:t>Surface</a:t>
            </a:r>
            <a:endParaRPr lang="en-GB" sz="3200" dirty="0">
              <a:solidFill>
                <a:srgbClr val="FFFF00"/>
              </a:solidFill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87624" y="1124744"/>
            <a:ext cx="691276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GEOLOGICAL MAPPING – Phase 2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995936" y="4771018"/>
            <a:ext cx="503548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endParaRPr lang="en-GB" dirty="0">
              <a:solidFill>
                <a:srgbClr val="FFFF00"/>
              </a:solidFill>
            </a:endParaRPr>
          </a:p>
          <a:p>
            <a:pPr algn="r"/>
            <a:r>
              <a:rPr lang="en-US" b="1" dirty="0">
                <a:solidFill>
                  <a:srgbClr val="FFFF00"/>
                </a:solidFill>
                <a:latin typeface="Lucida Sans Unicode" pitchFamily="34" charset="0"/>
                <a:cs typeface="Lucida Sans Unicode" pitchFamily="34" charset="0"/>
              </a:rPr>
              <a:t>Allan Nantel</a:t>
            </a:r>
          </a:p>
          <a:p>
            <a:pPr algn="r"/>
            <a:r>
              <a:rPr lang="en-US" b="1" dirty="0" smtClean="0">
                <a:solidFill>
                  <a:srgbClr val="FFFF00"/>
                </a:solidFill>
                <a:latin typeface="Lucida Sans Unicode" pitchFamily="34" charset="0"/>
                <a:cs typeface="Lucida Sans Unicode" pitchFamily="34" charset="0"/>
              </a:rPr>
              <a:t>September 2019</a:t>
            </a:r>
            <a:endParaRPr lang="en-US" dirty="0">
              <a:solidFill>
                <a:srgbClr val="FFFF0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14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66803" y="5742882"/>
            <a:ext cx="4223571" cy="638445"/>
          </a:xfrm>
          <a:custGeom>
            <a:avLst/>
            <a:gdLst/>
            <a:ahLst/>
            <a:cxnLst/>
            <a:rect l="l" t="t" r="r" b="b"/>
            <a:pathLst>
              <a:path w="4933365" h="480402">
                <a:moveTo>
                  <a:pt x="0" y="480402"/>
                </a:moveTo>
                <a:lnTo>
                  <a:pt x="4933365" y="480402"/>
                </a:lnTo>
                <a:lnTo>
                  <a:pt x="4933365" y="0"/>
                </a:lnTo>
                <a:lnTo>
                  <a:pt x="0" y="0"/>
                </a:lnTo>
                <a:lnTo>
                  <a:pt x="0" y="480402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010422" y="5482452"/>
            <a:ext cx="3947663" cy="505375"/>
          </a:xfrm>
          <a:custGeom>
            <a:avLst/>
            <a:gdLst/>
            <a:ahLst/>
            <a:cxnLst/>
            <a:rect l="l" t="t" r="r" b="b"/>
            <a:pathLst>
              <a:path w="4611090" h="557783">
                <a:moveTo>
                  <a:pt x="0" y="557784"/>
                </a:moveTo>
                <a:lnTo>
                  <a:pt x="4611090" y="557784"/>
                </a:lnTo>
                <a:lnTo>
                  <a:pt x="4611090" y="0"/>
                </a:lnTo>
                <a:lnTo>
                  <a:pt x="0" y="0"/>
                </a:lnTo>
                <a:lnTo>
                  <a:pt x="0" y="5577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145764" y="1679617"/>
            <a:ext cx="3672717" cy="3959685"/>
          </a:xfrm>
          <a:custGeom>
            <a:avLst/>
            <a:gdLst/>
            <a:ahLst/>
            <a:cxnLst/>
            <a:rect l="l" t="t" r="r" b="b"/>
            <a:pathLst>
              <a:path w="4289938" h="4370319">
                <a:moveTo>
                  <a:pt x="0" y="0"/>
                </a:moveTo>
                <a:lnTo>
                  <a:pt x="4289938" y="0"/>
                </a:lnTo>
                <a:lnTo>
                  <a:pt x="4289938" y="4370319"/>
                </a:lnTo>
                <a:lnTo>
                  <a:pt x="0" y="4370319"/>
                </a:lnTo>
                <a:lnTo>
                  <a:pt x="0" y="0"/>
                </a:lnTo>
                <a:close/>
              </a:path>
            </a:pathLst>
          </a:custGeom>
          <a:solidFill>
            <a:srgbClr val="6D6E71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149618" y="1685041"/>
            <a:ext cx="586866" cy="2261104"/>
          </a:xfrm>
          <a:custGeom>
            <a:avLst/>
            <a:gdLst/>
            <a:ahLst/>
            <a:cxnLst/>
            <a:rect l="l" t="t" r="r" b="b"/>
            <a:pathLst>
              <a:path w="685492" h="2495589">
                <a:moveTo>
                  <a:pt x="1394" y="2495589"/>
                </a:moveTo>
                <a:lnTo>
                  <a:pt x="0" y="0"/>
                </a:lnTo>
                <a:lnTo>
                  <a:pt x="685492" y="0"/>
                </a:lnTo>
                <a:lnTo>
                  <a:pt x="675667" y="43830"/>
                </a:lnTo>
                <a:lnTo>
                  <a:pt x="662941" y="95058"/>
                </a:lnTo>
                <a:lnTo>
                  <a:pt x="653114" y="133584"/>
                </a:lnTo>
                <a:lnTo>
                  <a:pt x="642965" y="172893"/>
                </a:lnTo>
                <a:lnTo>
                  <a:pt x="633138" y="210655"/>
                </a:lnTo>
                <a:lnTo>
                  <a:pt x="612036" y="291375"/>
                </a:lnTo>
                <a:lnTo>
                  <a:pt x="610586" y="297022"/>
                </a:lnTo>
                <a:lnTo>
                  <a:pt x="598446" y="345032"/>
                </a:lnTo>
                <a:lnTo>
                  <a:pt x="586344" y="392712"/>
                </a:lnTo>
                <a:lnTo>
                  <a:pt x="572141" y="448423"/>
                </a:lnTo>
                <a:lnTo>
                  <a:pt x="556785" y="508304"/>
                </a:lnTo>
                <a:lnTo>
                  <a:pt x="541227" y="568491"/>
                </a:lnTo>
                <a:lnTo>
                  <a:pt x="526413" y="625121"/>
                </a:lnTo>
                <a:lnTo>
                  <a:pt x="513293" y="674332"/>
                </a:lnTo>
                <a:lnTo>
                  <a:pt x="502815" y="712260"/>
                </a:lnTo>
                <a:lnTo>
                  <a:pt x="494128" y="739548"/>
                </a:lnTo>
                <a:lnTo>
                  <a:pt x="492443" y="747170"/>
                </a:lnTo>
                <a:lnTo>
                  <a:pt x="489926" y="758222"/>
                </a:lnTo>
                <a:lnTo>
                  <a:pt x="486665" y="772344"/>
                </a:lnTo>
                <a:lnTo>
                  <a:pt x="478267" y="808355"/>
                </a:lnTo>
                <a:lnTo>
                  <a:pt x="450463" y="926891"/>
                </a:lnTo>
                <a:lnTo>
                  <a:pt x="438480" y="978144"/>
                </a:lnTo>
                <a:lnTo>
                  <a:pt x="427069" y="1027267"/>
                </a:lnTo>
                <a:lnTo>
                  <a:pt x="416938" y="1071380"/>
                </a:lnTo>
                <a:lnTo>
                  <a:pt x="405695" y="1121850"/>
                </a:lnTo>
                <a:lnTo>
                  <a:pt x="397767" y="1162709"/>
                </a:lnTo>
                <a:lnTo>
                  <a:pt x="390993" y="1201703"/>
                </a:lnTo>
                <a:lnTo>
                  <a:pt x="383396" y="1247521"/>
                </a:lnTo>
                <a:lnTo>
                  <a:pt x="375336" y="1297651"/>
                </a:lnTo>
                <a:lnTo>
                  <a:pt x="367175" y="1349583"/>
                </a:lnTo>
                <a:lnTo>
                  <a:pt x="359274" y="1400809"/>
                </a:lnTo>
                <a:lnTo>
                  <a:pt x="351994" y="1448818"/>
                </a:lnTo>
                <a:lnTo>
                  <a:pt x="345697" y="1491100"/>
                </a:lnTo>
                <a:lnTo>
                  <a:pt x="338883" y="1538295"/>
                </a:lnTo>
                <a:lnTo>
                  <a:pt x="337494" y="1548445"/>
                </a:lnTo>
                <a:lnTo>
                  <a:pt x="334317" y="1570794"/>
                </a:lnTo>
                <a:lnTo>
                  <a:pt x="326977" y="1614543"/>
                </a:lnTo>
                <a:lnTo>
                  <a:pt x="318544" y="1657141"/>
                </a:lnTo>
                <a:lnTo>
                  <a:pt x="309281" y="1698723"/>
                </a:lnTo>
                <a:lnTo>
                  <a:pt x="299455" y="1739425"/>
                </a:lnTo>
                <a:lnTo>
                  <a:pt x="289327" y="1779381"/>
                </a:lnTo>
                <a:lnTo>
                  <a:pt x="279164" y="1818728"/>
                </a:lnTo>
                <a:lnTo>
                  <a:pt x="274151" y="1838216"/>
                </a:lnTo>
                <a:lnTo>
                  <a:pt x="264428" y="1876903"/>
                </a:lnTo>
                <a:lnTo>
                  <a:pt x="255329" y="1915320"/>
                </a:lnTo>
                <a:lnTo>
                  <a:pt x="247118" y="1953601"/>
                </a:lnTo>
                <a:lnTo>
                  <a:pt x="242288" y="1973783"/>
                </a:lnTo>
                <a:lnTo>
                  <a:pt x="227011" y="2020915"/>
                </a:lnTo>
                <a:lnTo>
                  <a:pt x="205523" y="2075274"/>
                </a:lnTo>
                <a:lnTo>
                  <a:pt x="179360" y="2134703"/>
                </a:lnTo>
                <a:lnTo>
                  <a:pt x="150057" y="2197045"/>
                </a:lnTo>
                <a:lnTo>
                  <a:pt x="119151" y="2260143"/>
                </a:lnTo>
                <a:lnTo>
                  <a:pt x="88176" y="2321838"/>
                </a:lnTo>
                <a:lnTo>
                  <a:pt x="44944" y="2407035"/>
                </a:lnTo>
                <a:lnTo>
                  <a:pt x="32163" y="2432396"/>
                </a:lnTo>
                <a:lnTo>
                  <a:pt x="20516" y="2455788"/>
                </a:lnTo>
                <a:lnTo>
                  <a:pt x="10196" y="2476942"/>
                </a:lnTo>
                <a:lnTo>
                  <a:pt x="1394" y="2495589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147693" y="5162291"/>
            <a:ext cx="149284" cy="466183"/>
          </a:xfrm>
          <a:custGeom>
            <a:avLst/>
            <a:gdLst/>
            <a:ahLst/>
            <a:cxnLst/>
            <a:rect l="l" t="t" r="r" b="b"/>
            <a:pathLst>
              <a:path w="174372" h="514528">
                <a:moveTo>
                  <a:pt x="174372" y="514528"/>
                </a:moveTo>
                <a:lnTo>
                  <a:pt x="0" y="514528"/>
                </a:lnTo>
                <a:lnTo>
                  <a:pt x="0" y="0"/>
                </a:lnTo>
                <a:lnTo>
                  <a:pt x="1601" y="9111"/>
                </a:lnTo>
                <a:lnTo>
                  <a:pt x="3986" y="19838"/>
                </a:lnTo>
                <a:lnTo>
                  <a:pt x="15015" y="59798"/>
                </a:lnTo>
                <a:lnTo>
                  <a:pt x="30104" y="107401"/>
                </a:lnTo>
                <a:lnTo>
                  <a:pt x="47005" y="157472"/>
                </a:lnTo>
                <a:lnTo>
                  <a:pt x="73095" y="232351"/>
                </a:lnTo>
                <a:lnTo>
                  <a:pt x="77252" y="244316"/>
                </a:lnTo>
                <a:lnTo>
                  <a:pt x="80861" y="254829"/>
                </a:lnTo>
                <a:lnTo>
                  <a:pt x="83838" y="263701"/>
                </a:lnTo>
                <a:lnTo>
                  <a:pt x="86101" y="270738"/>
                </a:lnTo>
                <a:lnTo>
                  <a:pt x="88434" y="277855"/>
                </a:lnTo>
                <a:lnTo>
                  <a:pt x="104148" y="320369"/>
                </a:lnTo>
                <a:lnTo>
                  <a:pt x="131863" y="392054"/>
                </a:lnTo>
                <a:lnTo>
                  <a:pt x="137644" y="407123"/>
                </a:lnTo>
                <a:lnTo>
                  <a:pt x="153953" y="450656"/>
                </a:lnTo>
                <a:lnTo>
                  <a:pt x="166950" y="488024"/>
                </a:lnTo>
                <a:lnTo>
                  <a:pt x="172657" y="507191"/>
                </a:lnTo>
                <a:lnTo>
                  <a:pt x="174372" y="514528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175562" y="1682675"/>
            <a:ext cx="1958457" cy="3940721"/>
          </a:xfrm>
          <a:custGeom>
            <a:avLst/>
            <a:gdLst/>
            <a:ahLst/>
            <a:cxnLst/>
            <a:rect l="l" t="t" r="r" b="b"/>
            <a:pathLst>
              <a:path w="2287586" h="4349388">
                <a:moveTo>
                  <a:pt x="1939597" y="4349388"/>
                </a:moveTo>
                <a:lnTo>
                  <a:pt x="130624" y="4349388"/>
                </a:lnTo>
                <a:lnTo>
                  <a:pt x="134359" y="4340421"/>
                </a:lnTo>
                <a:lnTo>
                  <a:pt x="138255" y="4322485"/>
                </a:lnTo>
                <a:lnTo>
                  <a:pt x="142276" y="4313517"/>
                </a:lnTo>
                <a:lnTo>
                  <a:pt x="146386" y="4304549"/>
                </a:lnTo>
                <a:lnTo>
                  <a:pt x="150548" y="4286614"/>
                </a:lnTo>
                <a:lnTo>
                  <a:pt x="154726" y="4277646"/>
                </a:lnTo>
                <a:lnTo>
                  <a:pt x="158882" y="4259710"/>
                </a:lnTo>
                <a:lnTo>
                  <a:pt x="166984" y="4241775"/>
                </a:lnTo>
                <a:lnTo>
                  <a:pt x="170857" y="4223839"/>
                </a:lnTo>
                <a:lnTo>
                  <a:pt x="174562" y="4214871"/>
                </a:lnTo>
                <a:lnTo>
                  <a:pt x="178063" y="4205903"/>
                </a:lnTo>
                <a:lnTo>
                  <a:pt x="181324" y="4196936"/>
                </a:lnTo>
                <a:lnTo>
                  <a:pt x="185238" y="4179000"/>
                </a:lnTo>
                <a:lnTo>
                  <a:pt x="189077" y="4170032"/>
                </a:lnTo>
                <a:lnTo>
                  <a:pt x="192843" y="4152096"/>
                </a:lnTo>
                <a:lnTo>
                  <a:pt x="196540" y="4143129"/>
                </a:lnTo>
                <a:lnTo>
                  <a:pt x="200171" y="4125193"/>
                </a:lnTo>
                <a:lnTo>
                  <a:pt x="203737" y="4116225"/>
                </a:lnTo>
                <a:lnTo>
                  <a:pt x="210688" y="4089322"/>
                </a:lnTo>
                <a:lnTo>
                  <a:pt x="217417" y="4062418"/>
                </a:lnTo>
                <a:lnTo>
                  <a:pt x="220705" y="4053451"/>
                </a:lnTo>
                <a:lnTo>
                  <a:pt x="223945" y="4035515"/>
                </a:lnTo>
                <a:lnTo>
                  <a:pt x="227141" y="4026547"/>
                </a:lnTo>
                <a:lnTo>
                  <a:pt x="230295" y="4017579"/>
                </a:lnTo>
                <a:lnTo>
                  <a:pt x="233410" y="3999644"/>
                </a:lnTo>
                <a:lnTo>
                  <a:pt x="236489" y="3990676"/>
                </a:lnTo>
                <a:lnTo>
                  <a:pt x="239534" y="3981708"/>
                </a:lnTo>
                <a:lnTo>
                  <a:pt x="242549" y="3972740"/>
                </a:lnTo>
                <a:lnTo>
                  <a:pt x="246811" y="3963772"/>
                </a:lnTo>
                <a:lnTo>
                  <a:pt x="251100" y="3945837"/>
                </a:lnTo>
                <a:lnTo>
                  <a:pt x="255411" y="3927901"/>
                </a:lnTo>
                <a:lnTo>
                  <a:pt x="259742" y="3918933"/>
                </a:lnTo>
                <a:lnTo>
                  <a:pt x="272810" y="3865126"/>
                </a:lnTo>
                <a:lnTo>
                  <a:pt x="290279" y="3793384"/>
                </a:lnTo>
                <a:lnTo>
                  <a:pt x="294629" y="3775448"/>
                </a:lnTo>
                <a:lnTo>
                  <a:pt x="298966" y="3766481"/>
                </a:lnTo>
                <a:lnTo>
                  <a:pt x="303285" y="3748545"/>
                </a:lnTo>
                <a:lnTo>
                  <a:pt x="307582" y="3730609"/>
                </a:lnTo>
                <a:lnTo>
                  <a:pt x="311855" y="3712674"/>
                </a:lnTo>
                <a:lnTo>
                  <a:pt x="316098" y="3703706"/>
                </a:lnTo>
                <a:lnTo>
                  <a:pt x="320310" y="3685770"/>
                </a:lnTo>
                <a:lnTo>
                  <a:pt x="324485" y="3676802"/>
                </a:lnTo>
                <a:lnTo>
                  <a:pt x="328621" y="3667835"/>
                </a:lnTo>
                <a:lnTo>
                  <a:pt x="331682" y="3658867"/>
                </a:lnTo>
                <a:lnTo>
                  <a:pt x="335940" y="3649899"/>
                </a:lnTo>
                <a:lnTo>
                  <a:pt x="341263" y="3631963"/>
                </a:lnTo>
                <a:lnTo>
                  <a:pt x="347520" y="3622996"/>
                </a:lnTo>
                <a:lnTo>
                  <a:pt x="354577" y="3605060"/>
                </a:lnTo>
                <a:lnTo>
                  <a:pt x="362303" y="3587124"/>
                </a:lnTo>
                <a:lnTo>
                  <a:pt x="388169" y="3533317"/>
                </a:lnTo>
                <a:lnTo>
                  <a:pt x="397247" y="3506414"/>
                </a:lnTo>
                <a:lnTo>
                  <a:pt x="406333" y="3488478"/>
                </a:lnTo>
                <a:lnTo>
                  <a:pt x="415293" y="3470543"/>
                </a:lnTo>
                <a:lnTo>
                  <a:pt x="423996" y="3443639"/>
                </a:lnTo>
                <a:lnTo>
                  <a:pt x="432311" y="3425704"/>
                </a:lnTo>
                <a:lnTo>
                  <a:pt x="440103" y="3407768"/>
                </a:lnTo>
                <a:lnTo>
                  <a:pt x="447242" y="3389832"/>
                </a:lnTo>
                <a:lnTo>
                  <a:pt x="453595" y="3380865"/>
                </a:lnTo>
                <a:lnTo>
                  <a:pt x="459030" y="3362929"/>
                </a:lnTo>
                <a:lnTo>
                  <a:pt x="463414" y="3353961"/>
                </a:lnTo>
                <a:lnTo>
                  <a:pt x="469615" y="3336026"/>
                </a:lnTo>
                <a:lnTo>
                  <a:pt x="473563" y="3318090"/>
                </a:lnTo>
                <a:lnTo>
                  <a:pt x="478349" y="3309122"/>
                </a:lnTo>
                <a:lnTo>
                  <a:pt x="483862" y="3300154"/>
                </a:lnTo>
                <a:lnTo>
                  <a:pt x="489991" y="3282219"/>
                </a:lnTo>
                <a:lnTo>
                  <a:pt x="496626" y="3264283"/>
                </a:lnTo>
                <a:lnTo>
                  <a:pt x="503656" y="3255315"/>
                </a:lnTo>
                <a:lnTo>
                  <a:pt x="510971" y="3237380"/>
                </a:lnTo>
                <a:lnTo>
                  <a:pt x="518459" y="3219444"/>
                </a:lnTo>
                <a:lnTo>
                  <a:pt x="526010" y="3210476"/>
                </a:lnTo>
                <a:lnTo>
                  <a:pt x="533512" y="3192541"/>
                </a:lnTo>
                <a:lnTo>
                  <a:pt x="540857" y="3174605"/>
                </a:lnTo>
                <a:lnTo>
                  <a:pt x="547932" y="3165637"/>
                </a:lnTo>
                <a:lnTo>
                  <a:pt x="554627" y="3147702"/>
                </a:lnTo>
                <a:lnTo>
                  <a:pt x="560832" y="3138734"/>
                </a:lnTo>
                <a:lnTo>
                  <a:pt x="566434" y="3120798"/>
                </a:lnTo>
                <a:lnTo>
                  <a:pt x="571325" y="3111830"/>
                </a:lnTo>
                <a:lnTo>
                  <a:pt x="575393" y="3111830"/>
                </a:lnTo>
                <a:lnTo>
                  <a:pt x="578527" y="3102862"/>
                </a:lnTo>
                <a:lnTo>
                  <a:pt x="586097" y="3084927"/>
                </a:lnTo>
                <a:lnTo>
                  <a:pt x="591627" y="3075959"/>
                </a:lnTo>
                <a:lnTo>
                  <a:pt x="602760" y="3058023"/>
                </a:lnTo>
                <a:lnTo>
                  <a:pt x="608326" y="3040088"/>
                </a:lnTo>
                <a:lnTo>
                  <a:pt x="613866" y="3031120"/>
                </a:lnTo>
                <a:lnTo>
                  <a:pt x="619361" y="3013184"/>
                </a:lnTo>
                <a:lnTo>
                  <a:pt x="624793" y="3004217"/>
                </a:lnTo>
                <a:lnTo>
                  <a:pt x="630142" y="2986281"/>
                </a:lnTo>
                <a:lnTo>
                  <a:pt x="635389" y="2977313"/>
                </a:lnTo>
                <a:lnTo>
                  <a:pt x="640516" y="2959377"/>
                </a:lnTo>
                <a:lnTo>
                  <a:pt x="645504" y="2941442"/>
                </a:lnTo>
                <a:lnTo>
                  <a:pt x="650333" y="2932474"/>
                </a:lnTo>
                <a:lnTo>
                  <a:pt x="654985" y="2914538"/>
                </a:lnTo>
                <a:lnTo>
                  <a:pt x="659441" y="2896603"/>
                </a:lnTo>
                <a:lnTo>
                  <a:pt x="663681" y="2878667"/>
                </a:lnTo>
                <a:lnTo>
                  <a:pt x="667687" y="2860732"/>
                </a:lnTo>
                <a:lnTo>
                  <a:pt x="671441" y="2842796"/>
                </a:lnTo>
                <a:lnTo>
                  <a:pt x="674922" y="2833828"/>
                </a:lnTo>
                <a:lnTo>
                  <a:pt x="678113" y="2815892"/>
                </a:lnTo>
                <a:lnTo>
                  <a:pt x="683574" y="2780021"/>
                </a:lnTo>
                <a:lnTo>
                  <a:pt x="686302" y="2771053"/>
                </a:lnTo>
                <a:lnTo>
                  <a:pt x="688985" y="2753118"/>
                </a:lnTo>
                <a:lnTo>
                  <a:pt x="691590" y="2735182"/>
                </a:lnTo>
                <a:lnTo>
                  <a:pt x="694087" y="2726214"/>
                </a:lnTo>
                <a:lnTo>
                  <a:pt x="696441" y="2708279"/>
                </a:lnTo>
                <a:lnTo>
                  <a:pt x="698621" y="2690343"/>
                </a:lnTo>
                <a:lnTo>
                  <a:pt x="700595" y="2672407"/>
                </a:lnTo>
                <a:lnTo>
                  <a:pt x="702329" y="2663440"/>
                </a:lnTo>
                <a:lnTo>
                  <a:pt x="705777" y="2609633"/>
                </a:lnTo>
                <a:lnTo>
                  <a:pt x="706288" y="2582729"/>
                </a:lnTo>
                <a:lnTo>
                  <a:pt x="705910" y="2564794"/>
                </a:lnTo>
                <a:lnTo>
                  <a:pt x="701857" y="2510987"/>
                </a:lnTo>
                <a:lnTo>
                  <a:pt x="692370" y="2457180"/>
                </a:lnTo>
                <a:lnTo>
                  <a:pt x="679346" y="2403373"/>
                </a:lnTo>
                <a:lnTo>
                  <a:pt x="674367" y="2394405"/>
                </a:lnTo>
                <a:lnTo>
                  <a:pt x="669073" y="2376470"/>
                </a:lnTo>
                <a:lnTo>
                  <a:pt x="663469" y="2358534"/>
                </a:lnTo>
                <a:lnTo>
                  <a:pt x="657557" y="2349566"/>
                </a:lnTo>
                <a:lnTo>
                  <a:pt x="651341" y="2331631"/>
                </a:lnTo>
                <a:lnTo>
                  <a:pt x="644822" y="2322663"/>
                </a:lnTo>
                <a:lnTo>
                  <a:pt x="638006" y="2304727"/>
                </a:lnTo>
                <a:lnTo>
                  <a:pt x="630895" y="2295759"/>
                </a:lnTo>
                <a:lnTo>
                  <a:pt x="623491" y="2277824"/>
                </a:lnTo>
                <a:lnTo>
                  <a:pt x="615798" y="2268856"/>
                </a:lnTo>
                <a:lnTo>
                  <a:pt x="607820" y="2259888"/>
                </a:lnTo>
                <a:lnTo>
                  <a:pt x="599559" y="2241952"/>
                </a:lnTo>
                <a:lnTo>
                  <a:pt x="591019" y="2232985"/>
                </a:lnTo>
                <a:lnTo>
                  <a:pt x="582202" y="2215049"/>
                </a:lnTo>
                <a:lnTo>
                  <a:pt x="573111" y="2206081"/>
                </a:lnTo>
                <a:lnTo>
                  <a:pt x="568074" y="2197113"/>
                </a:lnTo>
                <a:lnTo>
                  <a:pt x="561185" y="2188146"/>
                </a:lnTo>
                <a:lnTo>
                  <a:pt x="552629" y="2179178"/>
                </a:lnTo>
                <a:lnTo>
                  <a:pt x="542592" y="2161242"/>
                </a:lnTo>
                <a:lnTo>
                  <a:pt x="531259" y="2152274"/>
                </a:lnTo>
                <a:lnTo>
                  <a:pt x="518814" y="2134339"/>
                </a:lnTo>
                <a:lnTo>
                  <a:pt x="505444" y="2116403"/>
                </a:lnTo>
                <a:lnTo>
                  <a:pt x="491333" y="2098468"/>
                </a:lnTo>
                <a:lnTo>
                  <a:pt x="476666" y="2080532"/>
                </a:lnTo>
                <a:lnTo>
                  <a:pt x="461629" y="2053628"/>
                </a:lnTo>
                <a:lnTo>
                  <a:pt x="431184" y="2017757"/>
                </a:lnTo>
                <a:lnTo>
                  <a:pt x="401479" y="1981886"/>
                </a:lnTo>
                <a:lnTo>
                  <a:pt x="373996" y="1946015"/>
                </a:lnTo>
                <a:lnTo>
                  <a:pt x="350215" y="1910143"/>
                </a:lnTo>
                <a:lnTo>
                  <a:pt x="340176" y="1901176"/>
                </a:lnTo>
                <a:lnTo>
                  <a:pt x="331618" y="1892208"/>
                </a:lnTo>
                <a:lnTo>
                  <a:pt x="325574" y="1883240"/>
                </a:lnTo>
                <a:lnTo>
                  <a:pt x="317081" y="1865304"/>
                </a:lnTo>
                <a:lnTo>
                  <a:pt x="306422" y="1847369"/>
                </a:lnTo>
                <a:lnTo>
                  <a:pt x="293883" y="1820465"/>
                </a:lnTo>
                <a:lnTo>
                  <a:pt x="279746" y="1793562"/>
                </a:lnTo>
                <a:lnTo>
                  <a:pt x="264296" y="1766658"/>
                </a:lnTo>
                <a:lnTo>
                  <a:pt x="247817" y="1730787"/>
                </a:lnTo>
                <a:lnTo>
                  <a:pt x="230592" y="1694916"/>
                </a:lnTo>
                <a:lnTo>
                  <a:pt x="212906" y="1659045"/>
                </a:lnTo>
                <a:lnTo>
                  <a:pt x="195043" y="1614206"/>
                </a:lnTo>
                <a:lnTo>
                  <a:pt x="177286" y="1578334"/>
                </a:lnTo>
                <a:lnTo>
                  <a:pt x="159919" y="1542463"/>
                </a:lnTo>
                <a:lnTo>
                  <a:pt x="143227" y="1506592"/>
                </a:lnTo>
                <a:lnTo>
                  <a:pt x="127494" y="1470721"/>
                </a:lnTo>
                <a:lnTo>
                  <a:pt x="113002" y="1434849"/>
                </a:lnTo>
                <a:lnTo>
                  <a:pt x="100037" y="1407946"/>
                </a:lnTo>
                <a:lnTo>
                  <a:pt x="88882" y="1381043"/>
                </a:lnTo>
                <a:lnTo>
                  <a:pt x="79822" y="1363107"/>
                </a:lnTo>
                <a:lnTo>
                  <a:pt x="73139" y="1345171"/>
                </a:lnTo>
                <a:lnTo>
                  <a:pt x="69119" y="1336203"/>
                </a:lnTo>
                <a:lnTo>
                  <a:pt x="64414" y="1327236"/>
                </a:lnTo>
                <a:lnTo>
                  <a:pt x="59759" y="1318268"/>
                </a:lnTo>
                <a:lnTo>
                  <a:pt x="55168" y="1300332"/>
                </a:lnTo>
                <a:lnTo>
                  <a:pt x="50653" y="1282397"/>
                </a:lnTo>
                <a:lnTo>
                  <a:pt x="46229" y="1273429"/>
                </a:lnTo>
                <a:lnTo>
                  <a:pt x="41910" y="1255493"/>
                </a:lnTo>
                <a:lnTo>
                  <a:pt x="37710" y="1237558"/>
                </a:lnTo>
                <a:lnTo>
                  <a:pt x="33641" y="1219622"/>
                </a:lnTo>
                <a:lnTo>
                  <a:pt x="29719" y="1192718"/>
                </a:lnTo>
                <a:lnTo>
                  <a:pt x="25956" y="1174783"/>
                </a:lnTo>
                <a:lnTo>
                  <a:pt x="22366" y="1156847"/>
                </a:lnTo>
                <a:lnTo>
                  <a:pt x="18963" y="1138912"/>
                </a:lnTo>
                <a:lnTo>
                  <a:pt x="15761" y="1120976"/>
                </a:lnTo>
                <a:lnTo>
                  <a:pt x="12774" y="1094073"/>
                </a:lnTo>
                <a:lnTo>
                  <a:pt x="10015" y="1076137"/>
                </a:lnTo>
                <a:lnTo>
                  <a:pt x="3246" y="1022330"/>
                </a:lnTo>
                <a:lnTo>
                  <a:pt x="0" y="977491"/>
                </a:lnTo>
                <a:lnTo>
                  <a:pt x="495" y="968523"/>
                </a:lnTo>
                <a:lnTo>
                  <a:pt x="5320" y="914716"/>
                </a:lnTo>
                <a:lnTo>
                  <a:pt x="14319" y="860909"/>
                </a:lnTo>
                <a:lnTo>
                  <a:pt x="18060" y="834006"/>
                </a:lnTo>
                <a:lnTo>
                  <a:pt x="22107" y="816070"/>
                </a:lnTo>
                <a:lnTo>
                  <a:pt x="26419" y="798135"/>
                </a:lnTo>
                <a:lnTo>
                  <a:pt x="30957" y="771231"/>
                </a:lnTo>
                <a:lnTo>
                  <a:pt x="35680" y="753296"/>
                </a:lnTo>
                <a:lnTo>
                  <a:pt x="40550" y="726392"/>
                </a:lnTo>
                <a:lnTo>
                  <a:pt x="45527" y="708457"/>
                </a:lnTo>
                <a:lnTo>
                  <a:pt x="50571" y="690521"/>
                </a:lnTo>
                <a:lnTo>
                  <a:pt x="60700" y="654650"/>
                </a:lnTo>
                <a:lnTo>
                  <a:pt x="65707" y="636714"/>
                </a:lnTo>
                <a:lnTo>
                  <a:pt x="70622" y="618779"/>
                </a:lnTo>
                <a:lnTo>
                  <a:pt x="72952" y="609811"/>
                </a:lnTo>
                <a:lnTo>
                  <a:pt x="76208" y="600843"/>
                </a:lnTo>
                <a:lnTo>
                  <a:pt x="80294" y="591875"/>
                </a:lnTo>
                <a:lnTo>
                  <a:pt x="85114" y="582907"/>
                </a:lnTo>
                <a:lnTo>
                  <a:pt x="90573" y="564972"/>
                </a:lnTo>
                <a:lnTo>
                  <a:pt x="96577" y="547036"/>
                </a:lnTo>
                <a:lnTo>
                  <a:pt x="103029" y="538068"/>
                </a:lnTo>
                <a:lnTo>
                  <a:pt x="109834" y="520133"/>
                </a:lnTo>
                <a:lnTo>
                  <a:pt x="131417" y="466326"/>
                </a:lnTo>
                <a:lnTo>
                  <a:pt x="138683" y="448390"/>
                </a:lnTo>
                <a:lnTo>
                  <a:pt x="145825" y="430454"/>
                </a:lnTo>
                <a:lnTo>
                  <a:pt x="152749" y="412519"/>
                </a:lnTo>
                <a:lnTo>
                  <a:pt x="159359" y="394583"/>
                </a:lnTo>
                <a:lnTo>
                  <a:pt x="165559" y="385615"/>
                </a:lnTo>
                <a:lnTo>
                  <a:pt x="171255" y="367680"/>
                </a:lnTo>
                <a:lnTo>
                  <a:pt x="176351" y="349744"/>
                </a:lnTo>
                <a:lnTo>
                  <a:pt x="180752" y="340776"/>
                </a:lnTo>
                <a:lnTo>
                  <a:pt x="184362" y="331809"/>
                </a:lnTo>
                <a:lnTo>
                  <a:pt x="195420" y="295937"/>
                </a:lnTo>
                <a:lnTo>
                  <a:pt x="200926" y="278002"/>
                </a:lnTo>
                <a:lnTo>
                  <a:pt x="217264" y="224195"/>
                </a:lnTo>
                <a:lnTo>
                  <a:pt x="222627" y="215227"/>
                </a:lnTo>
                <a:lnTo>
                  <a:pt x="238368" y="161420"/>
                </a:lnTo>
                <a:lnTo>
                  <a:pt x="248502" y="125549"/>
                </a:lnTo>
                <a:lnTo>
                  <a:pt x="253440" y="116581"/>
                </a:lnTo>
                <a:lnTo>
                  <a:pt x="267652" y="62774"/>
                </a:lnTo>
                <a:lnTo>
                  <a:pt x="280815" y="8967"/>
                </a:lnTo>
                <a:lnTo>
                  <a:pt x="284936" y="0"/>
                </a:lnTo>
                <a:lnTo>
                  <a:pt x="1940344" y="0"/>
                </a:lnTo>
                <a:lnTo>
                  <a:pt x="1943939" y="8967"/>
                </a:lnTo>
                <a:lnTo>
                  <a:pt x="1947942" y="17935"/>
                </a:lnTo>
                <a:lnTo>
                  <a:pt x="1952302" y="35871"/>
                </a:lnTo>
                <a:lnTo>
                  <a:pt x="1956969" y="44839"/>
                </a:lnTo>
                <a:lnTo>
                  <a:pt x="1961893" y="62774"/>
                </a:lnTo>
                <a:lnTo>
                  <a:pt x="1967025" y="80710"/>
                </a:lnTo>
                <a:lnTo>
                  <a:pt x="1977709" y="107613"/>
                </a:lnTo>
                <a:lnTo>
                  <a:pt x="1988622" y="143484"/>
                </a:lnTo>
                <a:lnTo>
                  <a:pt x="1994038" y="161420"/>
                </a:lnTo>
                <a:lnTo>
                  <a:pt x="1999362" y="179356"/>
                </a:lnTo>
                <a:lnTo>
                  <a:pt x="2004542" y="197291"/>
                </a:lnTo>
                <a:lnTo>
                  <a:pt x="2009529" y="206259"/>
                </a:lnTo>
                <a:lnTo>
                  <a:pt x="2014273" y="224195"/>
                </a:lnTo>
                <a:lnTo>
                  <a:pt x="2018724" y="242130"/>
                </a:lnTo>
                <a:lnTo>
                  <a:pt x="2022831" y="260066"/>
                </a:lnTo>
                <a:lnTo>
                  <a:pt x="2026545" y="269034"/>
                </a:lnTo>
                <a:lnTo>
                  <a:pt x="2029816" y="286969"/>
                </a:lnTo>
                <a:lnTo>
                  <a:pt x="2032593" y="295937"/>
                </a:lnTo>
                <a:lnTo>
                  <a:pt x="2036400" y="313873"/>
                </a:lnTo>
                <a:lnTo>
                  <a:pt x="2041008" y="340776"/>
                </a:lnTo>
                <a:lnTo>
                  <a:pt x="2043526" y="358712"/>
                </a:lnTo>
                <a:lnTo>
                  <a:pt x="2046142" y="367680"/>
                </a:lnTo>
                <a:lnTo>
                  <a:pt x="2048820" y="385615"/>
                </a:lnTo>
                <a:lnTo>
                  <a:pt x="2051527" y="394583"/>
                </a:lnTo>
                <a:lnTo>
                  <a:pt x="2054228" y="412519"/>
                </a:lnTo>
                <a:lnTo>
                  <a:pt x="2056890" y="430454"/>
                </a:lnTo>
                <a:lnTo>
                  <a:pt x="2059477" y="439422"/>
                </a:lnTo>
                <a:lnTo>
                  <a:pt x="2061956" y="457358"/>
                </a:lnTo>
                <a:lnTo>
                  <a:pt x="2064292" y="466326"/>
                </a:lnTo>
                <a:lnTo>
                  <a:pt x="2066451" y="484261"/>
                </a:lnTo>
                <a:lnTo>
                  <a:pt x="2068398" y="493229"/>
                </a:lnTo>
                <a:lnTo>
                  <a:pt x="2070100" y="502197"/>
                </a:lnTo>
                <a:lnTo>
                  <a:pt x="2071523" y="520133"/>
                </a:lnTo>
                <a:lnTo>
                  <a:pt x="2072631" y="529100"/>
                </a:lnTo>
                <a:lnTo>
                  <a:pt x="2074026" y="538068"/>
                </a:lnTo>
                <a:lnTo>
                  <a:pt x="2074918" y="556004"/>
                </a:lnTo>
                <a:lnTo>
                  <a:pt x="2075321" y="573939"/>
                </a:lnTo>
                <a:lnTo>
                  <a:pt x="2075246" y="591875"/>
                </a:lnTo>
                <a:lnTo>
                  <a:pt x="2074705" y="609811"/>
                </a:lnTo>
                <a:lnTo>
                  <a:pt x="2073711" y="618779"/>
                </a:lnTo>
                <a:lnTo>
                  <a:pt x="2072276" y="636714"/>
                </a:lnTo>
                <a:lnTo>
                  <a:pt x="2070413" y="654650"/>
                </a:lnTo>
                <a:lnTo>
                  <a:pt x="2068133" y="663618"/>
                </a:lnTo>
                <a:lnTo>
                  <a:pt x="2065449" y="681553"/>
                </a:lnTo>
                <a:lnTo>
                  <a:pt x="2062373" y="690521"/>
                </a:lnTo>
                <a:lnTo>
                  <a:pt x="2058917" y="708457"/>
                </a:lnTo>
                <a:lnTo>
                  <a:pt x="2055094" y="717424"/>
                </a:lnTo>
                <a:lnTo>
                  <a:pt x="2050916" y="735360"/>
                </a:lnTo>
                <a:lnTo>
                  <a:pt x="2046394" y="744328"/>
                </a:lnTo>
                <a:lnTo>
                  <a:pt x="2041543" y="762264"/>
                </a:lnTo>
                <a:lnTo>
                  <a:pt x="2036373" y="780199"/>
                </a:lnTo>
                <a:lnTo>
                  <a:pt x="2030896" y="789167"/>
                </a:lnTo>
                <a:lnTo>
                  <a:pt x="2025126" y="798135"/>
                </a:lnTo>
                <a:lnTo>
                  <a:pt x="2019075" y="816070"/>
                </a:lnTo>
                <a:lnTo>
                  <a:pt x="2017365" y="816070"/>
                </a:lnTo>
                <a:lnTo>
                  <a:pt x="2008689" y="842974"/>
                </a:lnTo>
                <a:lnTo>
                  <a:pt x="1954248" y="968523"/>
                </a:lnTo>
                <a:lnTo>
                  <a:pt x="1931683" y="1013362"/>
                </a:lnTo>
                <a:lnTo>
                  <a:pt x="1920425" y="1040266"/>
                </a:lnTo>
                <a:lnTo>
                  <a:pt x="1909437" y="1067169"/>
                </a:lnTo>
                <a:lnTo>
                  <a:pt x="1898907" y="1094073"/>
                </a:lnTo>
                <a:lnTo>
                  <a:pt x="1889025" y="1112008"/>
                </a:lnTo>
                <a:lnTo>
                  <a:pt x="1879981" y="1129944"/>
                </a:lnTo>
                <a:lnTo>
                  <a:pt x="1871964" y="1147879"/>
                </a:lnTo>
                <a:lnTo>
                  <a:pt x="1865163" y="1165815"/>
                </a:lnTo>
                <a:lnTo>
                  <a:pt x="1859769" y="1174783"/>
                </a:lnTo>
                <a:lnTo>
                  <a:pt x="1855970" y="1183751"/>
                </a:lnTo>
                <a:lnTo>
                  <a:pt x="1851449" y="1192718"/>
                </a:lnTo>
                <a:lnTo>
                  <a:pt x="1844655" y="1210654"/>
                </a:lnTo>
                <a:lnTo>
                  <a:pt x="1835823" y="1228590"/>
                </a:lnTo>
                <a:lnTo>
                  <a:pt x="1784820" y="1336203"/>
                </a:lnTo>
                <a:lnTo>
                  <a:pt x="1769325" y="1372075"/>
                </a:lnTo>
                <a:lnTo>
                  <a:pt x="1753204" y="1398978"/>
                </a:lnTo>
                <a:lnTo>
                  <a:pt x="1736691" y="1434849"/>
                </a:lnTo>
                <a:lnTo>
                  <a:pt x="1720020" y="1470721"/>
                </a:lnTo>
                <a:lnTo>
                  <a:pt x="1703428" y="1506592"/>
                </a:lnTo>
                <a:lnTo>
                  <a:pt x="1687149" y="1542463"/>
                </a:lnTo>
                <a:lnTo>
                  <a:pt x="1671419" y="1569367"/>
                </a:lnTo>
                <a:lnTo>
                  <a:pt x="1656473" y="1605238"/>
                </a:lnTo>
                <a:lnTo>
                  <a:pt x="1642545" y="1632141"/>
                </a:lnTo>
                <a:lnTo>
                  <a:pt x="1629871" y="1659045"/>
                </a:lnTo>
                <a:lnTo>
                  <a:pt x="1618686" y="1676980"/>
                </a:lnTo>
                <a:lnTo>
                  <a:pt x="1609226" y="1694916"/>
                </a:lnTo>
                <a:lnTo>
                  <a:pt x="1601724" y="1712852"/>
                </a:lnTo>
                <a:lnTo>
                  <a:pt x="1595026" y="1721819"/>
                </a:lnTo>
                <a:lnTo>
                  <a:pt x="1589032" y="1730787"/>
                </a:lnTo>
                <a:lnTo>
                  <a:pt x="1583718" y="1748723"/>
                </a:lnTo>
                <a:lnTo>
                  <a:pt x="1579057" y="1757691"/>
                </a:lnTo>
                <a:lnTo>
                  <a:pt x="1575025" y="1775626"/>
                </a:lnTo>
                <a:lnTo>
                  <a:pt x="1571595" y="1784594"/>
                </a:lnTo>
                <a:lnTo>
                  <a:pt x="1568744" y="1802530"/>
                </a:lnTo>
                <a:lnTo>
                  <a:pt x="1566444" y="1811498"/>
                </a:lnTo>
                <a:lnTo>
                  <a:pt x="1564672" y="1829433"/>
                </a:lnTo>
                <a:lnTo>
                  <a:pt x="1563401" y="1838401"/>
                </a:lnTo>
                <a:lnTo>
                  <a:pt x="1562606" y="1856337"/>
                </a:lnTo>
                <a:lnTo>
                  <a:pt x="1562262" y="1865304"/>
                </a:lnTo>
                <a:lnTo>
                  <a:pt x="1562343" y="1874272"/>
                </a:lnTo>
                <a:lnTo>
                  <a:pt x="1571395" y="1946015"/>
                </a:lnTo>
                <a:lnTo>
                  <a:pt x="1575493" y="1963950"/>
                </a:lnTo>
                <a:lnTo>
                  <a:pt x="1577685" y="1981886"/>
                </a:lnTo>
                <a:lnTo>
                  <a:pt x="1580004" y="1990854"/>
                </a:lnTo>
                <a:lnTo>
                  <a:pt x="1582473" y="2008789"/>
                </a:lnTo>
                <a:lnTo>
                  <a:pt x="1585116" y="2017757"/>
                </a:lnTo>
                <a:lnTo>
                  <a:pt x="1587956" y="2026725"/>
                </a:lnTo>
                <a:lnTo>
                  <a:pt x="1591018" y="2044661"/>
                </a:lnTo>
                <a:lnTo>
                  <a:pt x="1594324" y="2053628"/>
                </a:lnTo>
                <a:lnTo>
                  <a:pt x="1597803" y="2071564"/>
                </a:lnTo>
                <a:lnTo>
                  <a:pt x="1601603" y="2098468"/>
                </a:lnTo>
                <a:lnTo>
                  <a:pt x="1605679" y="2125371"/>
                </a:lnTo>
                <a:lnTo>
                  <a:pt x="1609989" y="2143307"/>
                </a:lnTo>
                <a:lnTo>
                  <a:pt x="1614488" y="2170210"/>
                </a:lnTo>
                <a:lnTo>
                  <a:pt x="1619132" y="2206081"/>
                </a:lnTo>
                <a:lnTo>
                  <a:pt x="1623878" y="2232985"/>
                </a:lnTo>
                <a:lnTo>
                  <a:pt x="1633499" y="2286792"/>
                </a:lnTo>
                <a:lnTo>
                  <a:pt x="1642999" y="2349566"/>
                </a:lnTo>
                <a:lnTo>
                  <a:pt x="1647594" y="2376470"/>
                </a:lnTo>
                <a:lnTo>
                  <a:pt x="1652028" y="2403373"/>
                </a:lnTo>
                <a:lnTo>
                  <a:pt x="1656255" y="2430277"/>
                </a:lnTo>
                <a:lnTo>
                  <a:pt x="1660234" y="2457180"/>
                </a:lnTo>
                <a:lnTo>
                  <a:pt x="1663919" y="2475116"/>
                </a:lnTo>
                <a:lnTo>
                  <a:pt x="1667267" y="2493051"/>
                </a:lnTo>
                <a:lnTo>
                  <a:pt x="1670233" y="2510987"/>
                </a:lnTo>
                <a:lnTo>
                  <a:pt x="1672775" y="2528922"/>
                </a:lnTo>
                <a:lnTo>
                  <a:pt x="1674848" y="2537890"/>
                </a:lnTo>
                <a:lnTo>
                  <a:pt x="1678049" y="2546858"/>
                </a:lnTo>
                <a:lnTo>
                  <a:pt x="1682214" y="2555826"/>
                </a:lnTo>
                <a:lnTo>
                  <a:pt x="1687289" y="2573762"/>
                </a:lnTo>
                <a:lnTo>
                  <a:pt x="1693217" y="2591697"/>
                </a:lnTo>
                <a:lnTo>
                  <a:pt x="1699942" y="2600665"/>
                </a:lnTo>
                <a:lnTo>
                  <a:pt x="1707409" y="2618601"/>
                </a:lnTo>
                <a:lnTo>
                  <a:pt x="1724345" y="2654472"/>
                </a:lnTo>
                <a:lnTo>
                  <a:pt x="1743579" y="2690343"/>
                </a:lnTo>
                <a:lnTo>
                  <a:pt x="1753918" y="2699311"/>
                </a:lnTo>
                <a:lnTo>
                  <a:pt x="1764665" y="2717247"/>
                </a:lnTo>
                <a:lnTo>
                  <a:pt x="1775763" y="2735182"/>
                </a:lnTo>
                <a:lnTo>
                  <a:pt x="1787156" y="2753118"/>
                </a:lnTo>
                <a:lnTo>
                  <a:pt x="1798790" y="2771053"/>
                </a:lnTo>
                <a:lnTo>
                  <a:pt x="1810608" y="2780021"/>
                </a:lnTo>
                <a:lnTo>
                  <a:pt x="1834574" y="2815892"/>
                </a:lnTo>
                <a:lnTo>
                  <a:pt x="1858607" y="2833828"/>
                </a:lnTo>
                <a:lnTo>
                  <a:pt x="1867082" y="2842796"/>
                </a:lnTo>
                <a:lnTo>
                  <a:pt x="1876991" y="2851764"/>
                </a:lnTo>
                <a:lnTo>
                  <a:pt x="1888171" y="2860732"/>
                </a:lnTo>
                <a:lnTo>
                  <a:pt x="1900459" y="2860732"/>
                </a:lnTo>
                <a:lnTo>
                  <a:pt x="1913692" y="2869699"/>
                </a:lnTo>
                <a:lnTo>
                  <a:pt x="1927709" y="2878667"/>
                </a:lnTo>
                <a:lnTo>
                  <a:pt x="1942346" y="2878667"/>
                </a:lnTo>
                <a:lnTo>
                  <a:pt x="1957441" y="2887635"/>
                </a:lnTo>
                <a:lnTo>
                  <a:pt x="1972831" y="2896603"/>
                </a:lnTo>
                <a:lnTo>
                  <a:pt x="1988354" y="2896603"/>
                </a:lnTo>
                <a:lnTo>
                  <a:pt x="2019147" y="2914538"/>
                </a:lnTo>
                <a:lnTo>
                  <a:pt x="2034092" y="2914538"/>
                </a:lnTo>
                <a:lnTo>
                  <a:pt x="2048519" y="2923506"/>
                </a:lnTo>
                <a:lnTo>
                  <a:pt x="2062266" y="2932474"/>
                </a:lnTo>
                <a:lnTo>
                  <a:pt x="2075170" y="2932474"/>
                </a:lnTo>
                <a:lnTo>
                  <a:pt x="2087068" y="2941442"/>
                </a:lnTo>
                <a:lnTo>
                  <a:pt x="2097798" y="2941442"/>
                </a:lnTo>
                <a:lnTo>
                  <a:pt x="2107198" y="2950410"/>
                </a:lnTo>
                <a:lnTo>
                  <a:pt x="2115103" y="2959377"/>
                </a:lnTo>
                <a:lnTo>
                  <a:pt x="2123198" y="2968345"/>
                </a:lnTo>
                <a:lnTo>
                  <a:pt x="2132305" y="2977313"/>
                </a:lnTo>
                <a:lnTo>
                  <a:pt x="2142265" y="2986281"/>
                </a:lnTo>
                <a:lnTo>
                  <a:pt x="2152918" y="3004217"/>
                </a:lnTo>
                <a:lnTo>
                  <a:pt x="2164104" y="3013184"/>
                </a:lnTo>
                <a:lnTo>
                  <a:pt x="2175666" y="3031120"/>
                </a:lnTo>
                <a:lnTo>
                  <a:pt x="2199274" y="3066991"/>
                </a:lnTo>
                <a:lnTo>
                  <a:pt x="2211003" y="3093895"/>
                </a:lnTo>
                <a:lnTo>
                  <a:pt x="2222468" y="3111830"/>
                </a:lnTo>
                <a:lnTo>
                  <a:pt x="2233511" y="3138734"/>
                </a:lnTo>
                <a:lnTo>
                  <a:pt x="2253692" y="3183573"/>
                </a:lnTo>
                <a:lnTo>
                  <a:pt x="2270270" y="3237380"/>
                </a:lnTo>
                <a:lnTo>
                  <a:pt x="2281971" y="3291187"/>
                </a:lnTo>
                <a:lnTo>
                  <a:pt x="2287518" y="3344993"/>
                </a:lnTo>
                <a:lnTo>
                  <a:pt x="2287586" y="3362929"/>
                </a:lnTo>
                <a:lnTo>
                  <a:pt x="2285267" y="3416736"/>
                </a:lnTo>
                <a:lnTo>
                  <a:pt x="2281946" y="3461575"/>
                </a:lnTo>
                <a:lnTo>
                  <a:pt x="2277680" y="3506414"/>
                </a:lnTo>
                <a:lnTo>
                  <a:pt x="2266535" y="3578156"/>
                </a:lnTo>
                <a:lnTo>
                  <a:pt x="2252279" y="3640931"/>
                </a:lnTo>
                <a:lnTo>
                  <a:pt x="2235360" y="3694738"/>
                </a:lnTo>
                <a:lnTo>
                  <a:pt x="2216225" y="3739577"/>
                </a:lnTo>
                <a:lnTo>
                  <a:pt x="2205968" y="3757513"/>
                </a:lnTo>
                <a:lnTo>
                  <a:pt x="2195324" y="3784416"/>
                </a:lnTo>
                <a:lnTo>
                  <a:pt x="2184350" y="3802352"/>
                </a:lnTo>
                <a:lnTo>
                  <a:pt x="2173103" y="3820287"/>
                </a:lnTo>
                <a:lnTo>
                  <a:pt x="2161638" y="3838223"/>
                </a:lnTo>
                <a:lnTo>
                  <a:pt x="2150010" y="3847191"/>
                </a:lnTo>
                <a:lnTo>
                  <a:pt x="2114716" y="3900998"/>
                </a:lnTo>
                <a:lnTo>
                  <a:pt x="2110667" y="3909966"/>
                </a:lnTo>
                <a:lnTo>
                  <a:pt x="2105365" y="3918933"/>
                </a:lnTo>
                <a:lnTo>
                  <a:pt x="2098937" y="3936869"/>
                </a:lnTo>
                <a:lnTo>
                  <a:pt x="2091508" y="3954805"/>
                </a:lnTo>
                <a:lnTo>
                  <a:pt x="2083204" y="3972740"/>
                </a:lnTo>
                <a:lnTo>
                  <a:pt x="2074153" y="3999644"/>
                </a:lnTo>
                <a:lnTo>
                  <a:pt x="2064479" y="4026547"/>
                </a:lnTo>
                <a:lnTo>
                  <a:pt x="2054311" y="4044483"/>
                </a:lnTo>
                <a:lnTo>
                  <a:pt x="2043773" y="4071386"/>
                </a:lnTo>
                <a:lnTo>
                  <a:pt x="2032992" y="4107257"/>
                </a:lnTo>
                <a:lnTo>
                  <a:pt x="2011206" y="4161064"/>
                </a:lnTo>
                <a:lnTo>
                  <a:pt x="2000454" y="4187968"/>
                </a:lnTo>
                <a:lnTo>
                  <a:pt x="1989964" y="4214871"/>
                </a:lnTo>
                <a:lnTo>
                  <a:pt x="1979862" y="4241775"/>
                </a:lnTo>
                <a:lnTo>
                  <a:pt x="1961329" y="4295581"/>
                </a:lnTo>
                <a:lnTo>
                  <a:pt x="1939597" y="4349388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388718" y="1683689"/>
            <a:ext cx="424628" cy="3946141"/>
          </a:xfrm>
          <a:custGeom>
            <a:avLst/>
            <a:gdLst/>
            <a:ahLst/>
            <a:cxnLst/>
            <a:rect l="l" t="t" r="r" b="b"/>
            <a:pathLst>
              <a:path w="495989" h="4355370">
                <a:moveTo>
                  <a:pt x="495989" y="4355370"/>
                </a:moveTo>
                <a:lnTo>
                  <a:pt x="97805" y="4350743"/>
                </a:lnTo>
                <a:lnTo>
                  <a:pt x="92554" y="4307736"/>
                </a:lnTo>
                <a:lnTo>
                  <a:pt x="86379" y="4245137"/>
                </a:lnTo>
                <a:lnTo>
                  <a:pt x="85067" y="4231822"/>
                </a:lnTo>
                <a:lnTo>
                  <a:pt x="80749" y="4190978"/>
                </a:lnTo>
                <a:lnTo>
                  <a:pt x="75584" y="4149590"/>
                </a:lnTo>
                <a:lnTo>
                  <a:pt x="71501" y="4122207"/>
                </a:lnTo>
                <a:lnTo>
                  <a:pt x="69746" y="4110665"/>
                </a:lnTo>
                <a:lnTo>
                  <a:pt x="63763" y="4060160"/>
                </a:lnTo>
                <a:lnTo>
                  <a:pt x="57270" y="3990585"/>
                </a:lnTo>
                <a:lnTo>
                  <a:pt x="55924" y="3976253"/>
                </a:lnTo>
                <a:lnTo>
                  <a:pt x="51470" y="3933224"/>
                </a:lnTo>
                <a:lnTo>
                  <a:pt x="46017" y="3891071"/>
                </a:lnTo>
                <a:lnTo>
                  <a:pt x="39081" y="3850991"/>
                </a:lnTo>
                <a:lnTo>
                  <a:pt x="38697" y="3842535"/>
                </a:lnTo>
                <a:lnTo>
                  <a:pt x="38698" y="3832538"/>
                </a:lnTo>
                <a:lnTo>
                  <a:pt x="38872" y="3820946"/>
                </a:lnTo>
                <a:lnTo>
                  <a:pt x="39003" y="3807702"/>
                </a:lnTo>
                <a:lnTo>
                  <a:pt x="38876" y="3792753"/>
                </a:lnTo>
                <a:lnTo>
                  <a:pt x="38279" y="3776041"/>
                </a:lnTo>
                <a:lnTo>
                  <a:pt x="36995" y="3757513"/>
                </a:lnTo>
                <a:lnTo>
                  <a:pt x="35543" y="3740526"/>
                </a:lnTo>
                <a:lnTo>
                  <a:pt x="33911" y="3720841"/>
                </a:lnTo>
                <a:lnTo>
                  <a:pt x="30215" y="3674876"/>
                </a:lnTo>
                <a:lnTo>
                  <a:pt x="23987" y="3595047"/>
                </a:lnTo>
                <a:lnTo>
                  <a:pt x="19688" y="3538935"/>
                </a:lnTo>
                <a:lnTo>
                  <a:pt x="15516" y="3483999"/>
                </a:lnTo>
                <a:lnTo>
                  <a:pt x="4979" y="3344170"/>
                </a:lnTo>
                <a:lnTo>
                  <a:pt x="4002" y="3331542"/>
                </a:lnTo>
                <a:lnTo>
                  <a:pt x="1926" y="3299612"/>
                </a:lnTo>
                <a:lnTo>
                  <a:pt x="611" y="3262349"/>
                </a:lnTo>
                <a:lnTo>
                  <a:pt x="0" y="3220445"/>
                </a:lnTo>
                <a:lnTo>
                  <a:pt x="36" y="3174589"/>
                </a:lnTo>
                <a:lnTo>
                  <a:pt x="665" y="3125475"/>
                </a:lnTo>
                <a:lnTo>
                  <a:pt x="1830" y="3073792"/>
                </a:lnTo>
                <a:lnTo>
                  <a:pt x="3474" y="3020232"/>
                </a:lnTo>
                <a:lnTo>
                  <a:pt x="5543" y="2965487"/>
                </a:lnTo>
                <a:lnTo>
                  <a:pt x="7978" y="2910246"/>
                </a:lnTo>
                <a:lnTo>
                  <a:pt x="10726" y="2855203"/>
                </a:lnTo>
                <a:lnTo>
                  <a:pt x="13729" y="2801047"/>
                </a:lnTo>
                <a:lnTo>
                  <a:pt x="16931" y="2748470"/>
                </a:lnTo>
                <a:lnTo>
                  <a:pt x="20277" y="2698164"/>
                </a:lnTo>
                <a:lnTo>
                  <a:pt x="23710" y="2650819"/>
                </a:lnTo>
                <a:lnTo>
                  <a:pt x="27174" y="2607126"/>
                </a:lnTo>
                <a:lnTo>
                  <a:pt x="30613" y="2567778"/>
                </a:lnTo>
                <a:lnTo>
                  <a:pt x="37192" y="2504877"/>
                </a:lnTo>
                <a:lnTo>
                  <a:pt x="45459" y="2456507"/>
                </a:lnTo>
                <a:lnTo>
                  <a:pt x="49376" y="2437988"/>
                </a:lnTo>
                <a:lnTo>
                  <a:pt x="60976" y="2381879"/>
                </a:lnTo>
                <a:lnTo>
                  <a:pt x="76580" y="2305456"/>
                </a:lnTo>
                <a:lnTo>
                  <a:pt x="85504" y="2261545"/>
                </a:lnTo>
                <a:lnTo>
                  <a:pt x="104832" y="2166161"/>
                </a:lnTo>
                <a:lnTo>
                  <a:pt x="172066" y="1833479"/>
                </a:lnTo>
                <a:lnTo>
                  <a:pt x="186136" y="1764080"/>
                </a:lnTo>
                <a:lnTo>
                  <a:pt x="195690" y="1717335"/>
                </a:lnTo>
                <a:lnTo>
                  <a:pt x="204443" y="1679029"/>
                </a:lnTo>
                <a:lnTo>
                  <a:pt x="217954" y="1625316"/>
                </a:lnTo>
                <a:lnTo>
                  <a:pt x="228783" y="1584486"/>
                </a:lnTo>
                <a:lnTo>
                  <a:pt x="240495" y="1542113"/>
                </a:lnTo>
                <a:lnTo>
                  <a:pt x="252596" y="1500320"/>
                </a:lnTo>
                <a:lnTo>
                  <a:pt x="264593" y="1461230"/>
                </a:lnTo>
                <a:lnTo>
                  <a:pt x="281318" y="1412302"/>
                </a:lnTo>
                <a:lnTo>
                  <a:pt x="295038" y="1381389"/>
                </a:lnTo>
                <a:lnTo>
                  <a:pt x="300209" y="1369180"/>
                </a:lnTo>
                <a:lnTo>
                  <a:pt x="303832" y="1359508"/>
                </a:lnTo>
                <a:lnTo>
                  <a:pt x="306017" y="1351680"/>
                </a:lnTo>
                <a:lnTo>
                  <a:pt x="306870" y="1345001"/>
                </a:lnTo>
                <a:lnTo>
                  <a:pt x="306502" y="1338779"/>
                </a:lnTo>
                <a:lnTo>
                  <a:pt x="305020" y="1332320"/>
                </a:lnTo>
                <a:lnTo>
                  <a:pt x="302532" y="1324930"/>
                </a:lnTo>
                <a:lnTo>
                  <a:pt x="299146" y="1315916"/>
                </a:lnTo>
                <a:lnTo>
                  <a:pt x="294972" y="1304585"/>
                </a:lnTo>
                <a:lnTo>
                  <a:pt x="290117" y="1290243"/>
                </a:lnTo>
                <a:lnTo>
                  <a:pt x="269534" y="1213962"/>
                </a:lnTo>
                <a:lnTo>
                  <a:pt x="260469" y="1180634"/>
                </a:lnTo>
                <a:lnTo>
                  <a:pt x="246358" y="1129218"/>
                </a:lnTo>
                <a:lnTo>
                  <a:pt x="233424" y="1082933"/>
                </a:lnTo>
                <a:lnTo>
                  <a:pt x="221493" y="1042508"/>
                </a:lnTo>
                <a:lnTo>
                  <a:pt x="217450" y="1026595"/>
                </a:lnTo>
                <a:lnTo>
                  <a:pt x="206670" y="976875"/>
                </a:lnTo>
                <a:lnTo>
                  <a:pt x="197697" y="925905"/>
                </a:lnTo>
                <a:lnTo>
                  <a:pt x="190251" y="875901"/>
                </a:lnTo>
                <a:lnTo>
                  <a:pt x="184055" y="829081"/>
                </a:lnTo>
                <a:lnTo>
                  <a:pt x="178831" y="787659"/>
                </a:lnTo>
                <a:lnTo>
                  <a:pt x="177257" y="775434"/>
                </a:lnTo>
                <a:lnTo>
                  <a:pt x="175750" y="764138"/>
                </a:lnTo>
                <a:lnTo>
                  <a:pt x="174300" y="753852"/>
                </a:lnTo>
                <a:lnTo>
                  <a:pt x="172895" y="744658"/>
                </a:lnTo>
                <a:lnTo>
                  <a:pt x="171159" y="732643"/>
                </a:lnTo>
                <a:lnTo>
                  <a:pt x="165248" y="682490"/>
                </a:lnTo>
                <a:lnTo>
                  <a:pt x="161691" y="643595"/>
                </a:lnTo>
                <a:lnTo>
                  <a:pt x="158662" y="604587"/>
                </a:lnTo>
                <a:lnTo>
                  <a:pt x="152918" y="523024"/>
                </a:lnTo>
                <a:lnTo>
                  <a:pt x="148178" y="454173"/>
                </a:lnTo>
                <a:lnTo>
                  <a:pt x="144051" y="391651"/>
                </a:lnTo>
                <a:lnTo>
                  <a:pt x="139253" y="315883"/>
                </a:lnTo>
                <a:lnTo>
                  <a:pt x="133180" y="217426"/>
                </a:lnTo>
                <a:lnTo>
                  <a:pt x="130816" y="180830"/>
                </a:lnTo>
                <a:lnTo>
                  <a:pt x="127903" y="129919"/>
                </a:lnTo>
                <a:lnTo>
                  <a:pt x="126487" y="90982"/>
                </a:lnTo>
                <a:lnTo>
                  <a:pt x="126234" y="52111"/>
                </a:lnTo>
                <a:lnTo>
                  <a:pt x="126486" y="39280"/>
                </a:lnTo>
                <a:lnTo>
                  <a:pt x="126935" y="26551"/>
                </a:lnTo>
                <a:lnTo>
                  <a:pt x="127596" y="13949"/>
                </a:lnTo>
                <a:lnTo>
                  <a:pt x="128488" y="1497"/>
                </a:lnTo>
                <a:lnTo>
                  <a:pt x="495989" y="0"/>
                </a:lnTo>
                <a:lnTo>
                  <a:pt x="495989" y="435537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695433" y="4413450"/>
            <a:ext cx="986083" cy="1216212"/>
          </a:xfrm>
          <a:custGeom>
            <a:avLst/>
            <a:gdLst/>
            <a:ahLst/>
            <a:cxnLst/>
            <a:rect l="l" t="t" r="r" b="b"/>
            <a:pathLst>
              <a:path w="1151800" h="1342338">
                <a:moveTo>
                  <a:pt x="139164" y="1342338"/>
                </a:moveTo>
                <a:lnTo>
                  <a:pt x="121142" y="1296412"/>
                </a:lnTo>
                <a:lnTo>
                  <a:pt x="104743" y="1252112"/>
                </a:lnTo>
                <a:lnTo>
                  <a:pt x="88296" y="1206469"/>
                </a:lnTo>
                <a:lnTo>
                  <a:pt x="73983" y="1165874"/>
                </a:lnTo>
                <a:lnTo>
                  <a:pt x="60796" y="1126797"/>
                </a:lnTo>
                <a:lnTo>
                  <a:pt x="58422" y="1119815"/>
                </a:lnTo>
                <a:lnTo>
                  <a:pt x="55141" y="1110515"/>
                </a:lnTo>
                <a:lnTo>
                  <a:pt x="46579" y="1086527"/>
                </a:lnTo>
                <a:lnTo>
                  <a:pt x="41657" y="1072623"/>
                </a:lnTo>
                <a:lnTo>
                  <a:pt x="26493" y="1027968"/>
                </a:lnTo>
                <a:lnTo>
                  <a:pt x="14508" y="987126"/>
                </a:lnTo>
                <a:lnTo>
                  <a:pt x="5938" y="939337"/>
                </a:lnTo>
                <a:lnTo>
                  <a:pt x="964" y="889663"/>
                </a:lnTo>
                <a:lnTo>
                  <a:pt x="0" y="852063"/>
                </a:lnTo>
                <a:lnTo>
                  <a:pt x="262" y="839473"/>
                </a:lnTo>
                <a:lnTo>
                  <a:pt x="4515" y="788884"/>
                </a:lnTo>
                <a:lnTo>
                  <a:pt x="11367" y="750749"/>
                </a:lnTo>
                <a:lnTo>
                  <a:pt x="29279" y="705558"/>
                </a:lnTo>
                <a:lnTo>
                  <a:pt x="51995" y="665426"/>
                </a:lnTo>
                <a:lnTo>
                  <a:pt x="77502" y="624133"/>
                </a:lnTo>
                <a:lnTo>
                  <a:pt x="100747" y="588197"/>
                </a:lnTo>
                <a:lnTo>
                  <a:pt x="128108" y="546841"/>
                </a:lnTo>
                <a:lnTo>
                  <a:pt x="151122" y="513357"/>
                </a:lnTo>
                <a:lnTo>
                  <a:pt x="178659" y="476600"/>
                </a:lnTo>
                <a:lnTo>
                  <a:pt x="208052" y="440583"/>
                </a:lnTo>
                <a:lnTo>
                  <a:pt x="234891" y="408624"/>
                </a:lnTo>
                <a:lnTo>
                  <a:pt x="238600" y="402419"/>
                </a:lnTo>
                <a:lnTo>
                  <a:pt x="259348" y="358627"/>
                </a:lnTo>
                <a:lnTo>
                  <a:pt x="278063" y="314495"/>
                </a:lnTo>
                <a:lnTo>
                  <a:pt x="296214" y="269930"/>
                </a:lnTo>
                <a:lnTo>
                  <a:pt x="317220" y="217294"/>
                </a:lnTo>
                <a:lnTo>
                  <a:pt x="328694" y="186728"/>
                </a:lnTo>
                <a:lnTo>
                  <a:pt x="333003" y="175166"/>
                </a:lnTo>
                <a:lnTo>
                  <a:pt x="347706" y="138224"/>
                </a:lnTo>
                <a:lnTo>
                  <a:pt x="365563" y="100686"/>
                </a:lnTo>
                <a:lnTo>
                  <a:pt x="387200" y="66140"/>
                </a:lnTo>
                <a:lnTo>
                  <a:pt x="413428" y="37539"/>
                </a:lnTo>
                <a:lnTo>
                  <a:pt x="445236" y="12532"/>
                </a:lnTo>
                <a:lnTo>
                  <a:pt x="496633" y="0"/>
                </a:lnTo>
                <a:lnTo>
                  <a:pt x="512237" y="446"/>
                </a:lnTo>
                <a:lnTo>
                  <a:pt x="555635" y="6422"/>
                </a:lnTo>
                <a:lnTo>
                  <a:pt x="595027" y="19179"/>
                </a:lnTo>
                <a:lnTo>
                  <a:pt x="631864" y="38498"/>
                </a:lnTo>
                <a:lnTo>
                  <a:pt x="667586" y="64154"/>
                </a:lnTo>
                <a:lnTo>
                  <a:pt x="703639" y="95929"/>
                </a:lnTo>
                <a:lnTo>
                  <a:pt x="741466" y="133598"/>
                </a:lnTo>
                <a:lnTo>
                  <a:pt x="777379" y="172063"/>
                </a:lnTo>
                <a:lnTo>
                  <a:pt x="785858" y="181022"/>
                </a:lnTo>
                <a:lnTo>
                  <a:pt x="813910" y="209586"/>
                </a:lnTo>
                <a:lnTo>
                  <a:pt x="845911" y="239696"/>
                </a:lnTo>
                <a:lnTo>
                  <a:pt x="869457" y="260000"/>
                </a:lnTo>
                <a:lnTo>
                  <a:pt x="878233" y="267787"/>
                </a:lnTo>
                <a:lnTo>
                  <a:pt x="910534" y="299692"/>
                </a:lnTo>
                <a:lnTo>
                  <a:pt x="934970" y="325244"/>
                </a:lnTo>
                <a:lnTo>
                  <a:pt x="943756" y="334229"/>
                </a:lnTo>
                <a:lnTo>
                  <a:pt x="973619" y="362999"/>
                </a:lnTo>
                <a:lnTo>
                  <a:pt x="1007547" y="392244"/>
                </a:lnTo>
                <a:lnTo>
                  <a:pt x="1044676" y="422309"/>
                </a:lnTo>
                <a:lnTo>
                  <a:pt x="1053520" y="429715"/>
                </a:lnTo>
                <a:lnTo>
                  <a:pt x="1088665" y="462668"/>
                </a:lnTo>
                <a:lnTo>
                  <a:pt x="1116200" y="494401"/>
                </a:lnTo>
                <a:lnTo>
                  <a:pt x="1139840" y="537606"/>
                </a:lnTo>
                <a:lnTo>
                  <a:pt x="1150326" y="582933"/>
                </a:lnTo>
                <a:lnTo>
                  <a:pt x="1151800" y="607105"/>
                </a:lnTo>
                <a:lnTo>
                  <a:pt x="1151539" y="619486"/>
                </a:lnTo>
                <a:lnTo>
                  <a:pt x="1146579" y="657534"/>
                </a:lnTo>
                <a:lnTo>
                  <a:pt x="1135021" y="696448"/>
                </a:lnTo>
                <a:lnTo>
                  <a:pt x="1113892" y="736572"/>
                </a:lnTo>
                <a:lnTo>
                  <a:pt x="1084471" y="773441"/>
                </a:lnTo>
                <a:lnTo>
                  <a:pt x="1047595" y="817741"/>
                </a:lnTo>
                <a:lnTo>
                  <a:pt x="1038098" y="829363"/>
                </a:lnTo>
                <a:lnTo>
                  <a:pt x="1010835" y="864233"/>
                </a:lnTo>
                <a:lnTo>
                  <a:pt x="987538" y="900763"/>
                </a:lnTo>
                <a:lnTo>
                  <a:pt x="968917" y="950376"/>
                </a:lnTo>
                <a:lnTo>
                  <a:pt x="953174" y="998863"/>
                </a:lnTo>
                <a:lnTo>
                  <a:pt x="937522" y="1049915"/>
                </a:lnTo>
                <a:lnTo>
                  <a:pt x="919303" y="1110923"/>
                </a:lnTo>
                <a:lnTo>
                  <a:pt x="915581" y="1123335"/>
                </a:lnTo>
                <a:lnTo>
                  <a:pt x="896271" y="1182640"/>
                </a:lnTo>
                <a:lnTo>
                  <a:pt x="882101" y="1224149"/>
                </a:lnTo>
                <a:lnTo>
                  <a:pt x="866621" y="1267851"/>
                </a:lnTo>
                <a:lnTo>
                  <a:pt x="851694" y="1307102"/>
                </a:lnTo>
                <a:lnTo>
                  <a:pt x="835864" y="1341027"/>
                </a:lnTo>
                <a:lnTo>
                  <a:pt x="139164" y="1342338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390124" y="1679628"/>
            <a:ext cx="1245393" cy="1641290"/>
          </a:xfrm>
          <a:custGeom>
            <a:avLst/>
            <a:gdLst/>
            <a:ahLst/>
            <a:cxnLst/>
            <a:rect l="l" t="t" r="r" b="b"/>
            <a:pathLst>
              <a:path w="1454688" h="1811498">
                <a:moveTo>
                  <a:pt x="863662" y="1802530"/>
                </a:moveTo>
                <a:lnTo>
                  <a:pt x="766085" y="1802530"/>
                </a:lnTo>
                <a:lnTo>
                  <a:pt x="736928" y="1784594"/>
                </a:lnTo>
                <a:lnTo>
                  <a:pt x="722156" y="1784594"/>
                </a:lnTo>
                <a:lnTo>
                  <a:pt x="678560" y="1757691"/>
                </a:lnTo>
                <a:lnTo>
                  <a:pt x="638657" y="1730787"/>
                </a:lnTo>
                <a:lnTo>
                  <a:pt x="615768" y="1712852"/>
                </a:lnTo>
                <a:lnTo>
                  <a:pt x="597009" y="1703884"/>
                </a:lnTo>
                <a:lnTo>
                  <a:pt x="589491" y="1694916"/>
                </a:lnTo>
                <a:lnTo>
                  <a:pt x="579297" y="1685948"/>
                </a:lnTo>
                <a:lnTo>
                  <a:pt x="568828" y="1676980"/>
                </a:lnTo>
                <a:lnTo>
                  <a:pt x="558156" y="1676980"/>
                </a:lnTo>
                <a:lnTo>
                  <a:pt x="547357" y="1668013"/>
                </a:lnTo>
                <a:lnTo>
                  <a:pt x="536502" y="1650077"/>
                </a:lnTo>
                <a:lnTo>
                  <a:pt x="514922" y="1632141"/>
                </a:lnTo>
                <a:lnTo>
                  <a:pt x="504344" y="1623173"/>
                </a:lnTo>
                <a:lnTo>
                  <a:pt x="474336" y="1596270"/>
                </a:lnTo>
                <a:lnTo>
                  <a:pt x="441098" y="1560399"/>
                </a:lnTo>
                <a:lnTo>
                  <a:pt x="428705" y="1542463"/>
                </a:lnTo>
                <a:lnTo>
                  <a:pt x="422344" y="1542463"/>
                </a:lnTo>
                <a:lnTo>
                  <a:pt x="414514" y="1533495"/>
                </a:lnTo>
                <a:lnTo>
                  <a:pt x="405550" y="1524528"/>
                </a:lnTo>
                <a:lnTo>
                  <a:pt x="395784" y="1506592"/>
                </a:lnTo>
                <a:lnTo>
                  <a:pt x="385551" y="1497624"/>
                </a:lnTo>
                <a:lnTo>
                  <a:pt x="375184" y="1488656"/>
                </a:lnTo>
                <a:lnTo>
                  <a:pt x="365017" y="1479688"/>
                </a:lnTo>
                <a:lnTo>
                  <a:pt x="355384" y="1461753"/>
                </a:lnTo>
                <a:lnTo>
                  <a:pt x="346619" y="1452785"/>
                </a:lnTo>
                <a:lnTo>
                  <a:pt x="339055" y="1443817"/>
                </a:lnTo>
                <a:lnTo>
                  <a:pt x="310349" y="1407946"/>
                </a:lnTo>
                <a:lnTo>
                  <a:pt x="277856" y="1372075"/>
                </a:lnTo>
                <a:lnTo>
                  <a:pt x="269771" y="1354139"/>
                </a:lnTo>
                <a:lnTo>
                  <a:pt x="239576" y="1318268"/>
                </a:lnTo>
                <a:lnTo>
                  <a:pt x="226692" y="1291364"/>
                </a:lnTo>
                <a:lnTo>
                  <a:pt x="222556" y="1291364"/>
                </a:lnTo>
                <a:lnTo>
                  <a:pt x="217197" y="1282397"/>
                </a:lnTo>
                <a:lnTo>
                  <a:pt x="210761" y="1273429"/>
                </a:lnTo>
                <a:lnTo>
                  <a:pt x="203393" y="1264461"/>
                </a:lnTo>
                <a:lnTo>
                  <a:pt x="195239" y="1246525"/>
                </a:lnTo>
                <a:lnTo>
                  <a:pt x="186443" y="1237558"/>
                </a:lnTo>
                <a:lnTo>
                  <a:pt x="177150" y="1228590"/>
                </a:lnTo>
                <a:lnTo>
                  <a:pt x="167506" y="1210654"/>
                </a:lnTo>
                <a:lnTo>
                  <a:pt x="157656" y="1201686"/>
                </a:lnTo>
                <a:lnTo>
                  <a:pt x="147745" y="1183751"/>
                </a:lnTo>
                <a:lnTo>
                  <a:pt x="137918" y="1174783"/>
                </a:lnTo>
                <a:lnTo>
                  <a:pt x="128320" y="1156847"/>
                </a:lnTo>
                <a:lnTo>
                  <a:pt x="119096" y="1147879"/>
                </a:lnTo>
                <a:lnTo>
                  <a:pt x="102353" y="1129944"/>
                </a:lnTo>
                <a:lnTo>
                  <a:pt x="83673" y="1103040"/>
                </a:lnTo>
                <a:lnTo>
                  <a:pt x="79743" y="1094073"/>
                </a:lnTo>
                <a:lnTo>
                  <a:pt x="69586" y="1085105"/>
                </a:lnTo>
                <a:lnTo>
                  <a:pt x="60236" y="1067169"/>
                </a:lnTo>
                <a:lnTo>
                  <a:pt x="51669" y="1058201"/>
                </a:lnTo>
                <a:lnTo>
                  <a:pt x="43859" y="1040266"/>
                </a:lnTo>
                <a:lnTo>
                  <a:pt x="36782" y="1031298"/>
                </a:lnTo>
                <a:lnTo>
                  <a:pt x="30412" y="1013362"/>
                </a:lnTo>
                <a:lnTo>
                  <a:pt x="24727" y="1004394"/>
                </a:lnTo>
                <a:lnTo>
                  <a:pt x="19699" y="986459"/>
                </a:lnTo>
                <a:lnTo>
                  <a:pt x="15306" y="977491"/>
                </a:lnTo>
                <a:lnTo>
                  <a:pt x="11521" y="959555"/>
                </a:lnTo>
                <a:lnTo>
                  <a:pt x="866" y="914716"/>
                </a:lnTo>
                <a:lnTo>
                  <a:pt x="0" y="896781"/>
                </a:lnTo>
                <a:lnTo>
                  <a:pt x="336" y="887813"/>
                </a:lnTo>
                <a:lnTo>
                  <a:pt x="1311" y="878845"/>
                </a:lnTo>
                <a:lnTo>
                  <a:pt x="2887" y="869877"/>
                </a:lnTo>
                <a:lnTo>
                  <a:pt x="5028" y="860909"/>
                </a:lnTo>
                <a:lnTo>
                  <a:pt x="7697" y="851942"/>
                </a:lnTo>
                <a:lnTo>
                  <a:pt x="10858" y="834006"/>
                </a:lnTo>
                <a:lnTo>
                  <a:pt x="14474" y="825038"/>
                </a:lnTo>
                <a:lnTo>
                  <a:pt x="18508" y="807103"/>
                </a:lnTo>
                <a:lnTo>
                  <a:pt x="22925" y="789167"/>
                </a:lnTo>
                <a:lnTo>
                  <a:pt x="27688" y="780199"/>
                </a:lnTo>
                <a:lnTo>
                  <a:pt x="32760" y="762264"/>
                </a:lnTo>
                <a:lnTo>
                  <a:pt x="38104" y="753296"/>
                </a:lnTo>
                <a:lnTo>
                  <a:pt x="55409" y="708457"/>
                </a:lnTo>
                <a:lnTo>
                  <a:pt x="73854" y="681553"/>
                </a:lnTo>
                <a:lnTo>
                  <a:pt x="76874" y="672585"/>
                </a:lnTo>
                <a:lnTo>
                  <a:pt x="80871" y="672585"/>
                </a:lnTo>
                <a:lnTo>
                  <a:pt x="85752" y="663618"/>
                </a:lnTo>
                <a:lnTo>
                  <a:pt x="91422" y="654650"/>
                </a:lnTo>
                <a:lnTo>
                  <a:pt x="97789" y="645682"/>
                </a:lnTo>
                <a:lnTo>
                  <a:pt x="104759" y="636714"/>
                </a:lnTo>
                <a:lnTo>
                  <a:pt x="112240" y="627746"/>
                </a:lnTo>
                <a:lnTo>
                  <a:pt x="120137" y="609811"/>
                </a:lnTo>
                <a:lnTo>
                  <a:pt x="128358" y="600843"/>
                </a:lnTo>
                <a:lnTo>
                  <a:pt x="136808" y="591875"/>
                </a:lnTo>
                <a:lnTo>
                  <a:pt x="145396" y="573939"/>
                </a:lnTo>
                <a:lnTo>
                  <a:pt x="154027" y="564972"/>
                </a:lnTo>
                <a:lnTo>
                  <a:pt x="171045" y="538068"/>
                </a:lnTo>
                <a:lnTo>
                  <a:pt x="201496" y="493229"/>
                </a:lnTo>
                <a:lnTo>
                  <a:pt x="205883" y="484261"/>
                </a:lnTo>
                <a:lnTo>
                  <a:pt x="211479" y="475294"/>
                </a:lnTo>
                <a:lnTo>
                  <a:pt x="218113" y="466326"/>
                </a:lnTo>
                <a:lnTo>
                  <a:pt x="225613" y="457358"/>
                </a:lnTo>
                <a:lnTo>
                  <a:pt x="233809" y="439422"/>
                </a:lnTo>
                <a:lnTo>
                  <a:pt x="260860" y="403551"/>
                </a:lnTo>
                <a:lnTo>
                  <a:pt x="270129" y="394583"/>
                </a:lnTo>
                <a:lnTo>
                  <a:pt x="279238" y="376648"/>
                </a:lnTo>
                <a:lnTo>
                  <a:pt x="288017" y="367680"/>
                </a:lnTo>
                <a:lnTo>
                  <a:pt x="296295" y="349744"/>
                </a:lnTo>
                <a:lnTo>
                  <a:pt x="303900" y="340776"/>
                </a:lnTo>
                <a:lnTo>
                  <a:pt x="310662" y="331809"/>
                </a:lnTo>
                <a:lnTo>
                  <a:pt x="316409" y="322841"/>
                </a:lnTo>
                <a:lnTo>
                  <a:pt x="320971" y="313873"/>
                </a:lnTo>
                <a:lnTo>
                  <a:pt x="324177" y="313873"/>
                </a:lnTo>
                <a:lnTo>
                  <a:pt x="326694" y="304905"/>
                </a:lnTo>
                <a:lnTo>
                  <a:pt x="342745" y="278002"/>
                </a:lnTo>
                <a:lnTo>
                  <a:pt x="350397" y="260066"/>
                </a:lnTo>
                <a:lnTo>
                  <a:pt x="358935" y="251098"/>
                </a:lnTo>
                <a:lnTo>
                  <a:pt x="368199" y="233163"/>
                </a:lnTo>
                <a:lnTo>
                  <a:pt x="378031" y="215227"/>
                </a:lnTo>
                <a:lnTo>
                  <a:pt x="388270" y="197291"/>
                </a:lnTo>
                <a:lnTo>
                  <a:pt x="398759" y="179356"/>
                </a:lnTo>
                <a:lnTo>
                  <a:pt x="409338" y="152452"/>
                </a:lnTo>
                <a:lnTo>
                  <a:pt x="430127" y="116581"/>
                </a:lnTo>
                <a:lnTo>
                  <a:pt x="449366" y="80710"/>
                </a:lnTo>
                <a:lnTo>
                  <a:pt x="465780" y="44839"/>
                </a:lnTo>
                <a:lnTo>
                  <a:pt x="478097" y="8967"/>
                </a:lnTo>
                <a:lnTo>
                  <a:pt x="482320" y="0"/>
                </a:lnTo>
                <a:lnTo>
                  <a:pt x="1246037" y="0"/>
                </a:lnTo>
                <a:lnTo>
                  <a:pt x="1249166" y="8967"/>
                </a:lnTo>
                <a:lnTo>
                  <a:pt x="1261553" y="44839"/>
                </a:lnTo>
                <a:lnTo>
                  <a:pt x="1266528" y="62774"/>
                </a:lnTo>
                <a:lnTo>
                  <a:pt x="1271849" y="80710"/>
                </a:lnTo>
                <a:lnTo>
                  <a:pt x="1277469" y="89678"/>
                </a:lnTo>
                <a:lnTo>
                  <a:pt x="1283343" y="107613"/>
                </a:lnTo>
                <a:lnTo>
                  <a:pt x="1289424" y="125549"/>
                </a:lnTo>
                <a:lnTo>
                  <a:pt x="1295666" y="143484"/>
                </a:lnTo>
                <a:lnTo>
                  <a:pt x="1302023" y="161420"/>
                </a:lnTo>
                <a:lnTo>
                  <a:pt x="1308450" y="179356"/>
                </a:lnTo>
                <a:lnTo>
                  <a:pt x="1314898" y="188324"/>
                </a:lnTo>
                <a:lnTo>
                  <a:pt x="1321324" y="206259"/>
                </a:lnTo>
                <a:lnTo>
                  <a:pt x="1327679" y="224195"/>
                </a:lnTo>
                <a:lnTo>
                  <a:pt x="1333919" y="233163"/>
                </a:lnTo>
                <a:lnTo>
                  <a:pt x="1339997" y="242130"/>
                </a:lnTo>
                <a:lnTo>
                  <a:pt x="1345867" y="260066"/>
                </a:lnTo>
                <a:lnTo>
                  <a:pt x="1351482" y="269034"/>
                </a:lnTo>
                <a:lnTo>
                  <a:pt x="1356790" y="269034"/>
                </a:lnTo>
                <a:lnTo>
                  <a:pt x="1362032" y="278002"/>
                </a:lnTo>
                <a:lnTo>
                  <a:pt x="1367199" y="295937"/>
                </a:lnTo>
                <a:lnTo>
                  <a:pt x="1372285" y="304905"/>
                </a:lnTo>
                <a:lnTo>
                  <a:pt x="1377282" y="313873"/>
                </a:lnTo>
                <a:lnTo>
                  <a:pt x="1382181" y="322841"/>
                </a:lnTo>
                <a:lnTo>
                  <a:pt x="1386976" y="340776"/>
                </a:lnTo>
                <a:lnTo>
                  <a:pt x="1391659" y="349744"/>
                </a:lnTo>
                <a:lnTo>
                  <a:pt x="1396221" y="367680"/>
                </a:lnTo>
                <a:lnTo>
                  <a:pt x="1400656" y="376648"/>
                </a:lnTo>
                <a:lnTo>
                  <a:pt x="1404956" y="394583"/>
                </a:lnTo>
                <a:lnTo>
                  <a:pt x="1409114" y="403551"/>
                </a:lnTo>
                <a:lnTo>
                  <a:pt x="1413120" y="421487"/>
                </a:lnTo>
                <a:lnTo>
                  <a:pt x="1416969" y="430454"/>
                </a:lnTo>
                <a:lnTo>
                  <a:pt x="1420652" y="448390"/>
                </a:lnTo>
                <a:lnTo>
                  <a:pt x="1427490" y="475294"/>
                </a:lnTo>
                <a:lnTo>
                  <a:pt x="1430630" y="484261"/>
                </a:lnTo>
                <a:lnTo>
                  <a:pt x="1433573" y="493229"/>
                </a:lnTo>
                <a:lnTo>
                  <a:pt x="1437274" y="502197"/>
                </a:lnTo>
                <a:lnTo>
                  <a:pt x="1440622" y="520133"/>
                </a:lnTo>
                <a:lnTo>
                  <a:pt x="1443616" y="529100"/>
                </a:lnTo>
                <a:lnTo>
                  <a:pt x="1446255" y="547036"/>
                </a:lnTo>
                <a:lnTo>
                  <a:pt x="1448538" y="556004"/>
                </a:lnTo>
                <a:lnTo>
                  <a:pt x="1450464" y="564972"/>
                </a:lnTo>
                <a:lnTo>
                  <a:pt x="1452030" y="582907"/>
                </a:lnTo>
                <a:lnTo>
                  <a:pt x="1453237" y="591875"/>
                </a:lnTo>
                <a:lnTo>
                  <a:pt x="1454084" y="609811"/>
                </a:lnTo>
                <a:lnTo>
                  <a:pt x="1454568" y="618779"/>
                </a:lnTo>
                <a:lnTo>
                  <a:pt x="1454688" y="627746"/>
                </a:lnTo>
                <a:lnTo>
                  <a:pt x="1454445" y="645682"/>
                </a:lnTo>
                <a:lnTo>
                  <a:pt x="1453835" y="654650"/>
                </a:lnTo>
                <a:lnTo>
                  <a:pt x="1452859" y="672585"/>
                </a:lnTo>
                <a:lnTo>
                  <a:pt x="1451515" y="681553"/>
                </a:lnTo>
                <a:lnTo>
                  <a:pt x="1449802" y="690521"/>
                </a:lnTo>
                <a:lnTo>
                  <a:pt x="1447718" y="708457"/>
                </a:lnTo>
                <a:lnTo>
                  <a:pt x="1444123" y="717424"/>
                </a:lnTo>
                <a:lnTo>
                  <a:pt x="1436962" y="753296"/>
                </a:lnTo>
                <a:lnTo>
                  <a:pt x="1433351" y="771231"/>
                </a:lnTo>
                <a:lnTo>
                  <a:pt x="1429687" y="780199"/>
                </a:lnTo>
                <a:lnTo>
                  <a:pt x="1425950" y="798135"/>
                </a:lnTo>
                <a:lnTo>
                  <a:pt x="1422115" y="816070"/>
                </a:lnTo>
                <a:lnTo>
                  <a:pt x="1418160" y="825038"/>
                </a:lnTo>
                <a:lnTo>
                  <a:pt x="1414062" y="842974"/>
                </a:lnTo>
                <a:lnTo>
                  <a:pt x="1409798" y="860909"/>
                </a:lnTo>
                <a:lnTo>
                  <a:pt x="1405345" y="869877"/>
                </a:lnTo>
                <a:lnTo>
                  <a:pt x="1400680" y="887813"/>
                </a:lnTo>
                <a:lnTo>
                  <a:pt x="1395781" y="896781"/>
                </a:lnTo>
                <a:lnTo>
                  <a:pt x="1390623" y="914716"/>
                </a:lnTo>
                <a:lnTo>
                  <a:pt x="1385186" y="923684"/>
                </a:lnTo>
                <a:lnTo>
                  <a:pt x="1379444" y="941620"/>
                </a:lnTo>
                <a:lnTo>
                  <a:pt x="1373376" y="950588"/>
                </a:lnTo>
                <a:lnTo>
                  <a:pt x="1366959" y="968523"/>
                </a:lnTo>
                <a:lnTo>
                  <a:pt x="1360170" y="977491"/>
                </a:lnTo>
                <a:lnTo>
                  <a:pt x="1352985" y="995427"/>
                </a:lnTo>
                <a:lnTo>
                  <a:pt x="1346542" y="1004394"/>
                </a:lnTo>
                <a:lnTo>
                  <a:pt x="1210727" y="1255493"/>
                </a:lnTo>
                <a:lnTo>
                  <a:pt x="1191966" y="1282397"/>
                </a:lnTo>
                <a:lnTo>
                  <a:pt x="1184360" y="1300332"/>
                </a:lnTo>
                <a:lnTo>
                  <a:pt x="1178197" y="1309300"/>
                </a:lnTo>
                <a:lnTo>
                  <a:pt x="1173672" y="1318268"/>
                </a:lnTo>
                <a:lnTo>
                  <a:pt x="1169603" y="1327236"/>
                </a:lnTo>
                <a:lnTo>
                  <a:pt x="1164496" y="1336203"/>
                </a:lnTo>
                <a:lnTo>
                  <a:pt x="1151983" y="1354139"/>
                </a:lnTo>
                <a:lnTo>
                  <a:pt x="1144983" y="1372075"/>
                </a:lnTo>
                <a:lnTo>
                  <a:pt x="1137758" y="1381043"/>
                </a:lnTo>
                <a:lnTo>
                  <a:pt x="1130512" y="1398978"/>
                </a:lnTo>
                <a:lnTo>
                  <a:pt x="1123448" y="1407946"/>
                </a:lnTo>
                <a:lnTo>
                  <a:pt x="1116768" y="1425882"/>
                </a:lnTo>
                <a:lnTo>
                  <a:pt x="1110678" y="1434849"/>
                </a:lnTo>
                <a:lnTo>
                  <a:pt x="1105379" y="1443817"/>
                </a:lnTo>
                <a:lnTo>
                  <a:pt x="1101074" y="1461753"/>
                </a:lnTo>
                <a:lnTo>
                  <a:pt x="1098120" y="1461753"/>
                </a:lnTo>
                <a:lnTo>
                  <a:pt x="1094075" y="1479688"/>
                </a:lnTo>
                <a:lnTo>
                  <a:pt x="1089041" y="1488656"/>
                </a:lnTo>
                <a:lnTo>
                  <a:pt x="1083116" y="1497624"/>
                </a:lnTo>
                <a:lnTo>
                  <a:pt x="1076400" y="1515560"/>
                </a:lnTo>
                <a:lnTo>
                  <a:pt x="1068992" y="1524528"/>
                </a:lnTo>
                <a:lnTo>
                  <a:pt x="1060992" y="1542463"/>
                </a:lnTo>
                <a:lnTo>
                  <a:pt x="1052501" y="1560399"/>
                </a:lnTo>
                <a:lnTo>
                  <a:pt x="1043616" y="1578334"/>
                </a:lnTo>
                <a:lnTo>
                  <a:pt x="1034438" y="1587302"/>
                </a:lnTo>
                <a:lnTo>
                  <a:pt x="1025066" y="1605238"/>
                </a:lnTo>
                <a:lnTo>
                  <a:pt x="1006140" y="1641109"/>
                </a:lnTo>
                <a:lnTo>
                  <a:pt x="996785" y="1650077"/>
                </a:lnTo>
                <a:lnTo>
                  <a:pt x="987634" y="1668013"/>
                </a:lnTo>
                <a:lnTo>
                  <a:pt x="978787" y="1676980"/>
                </a:lnTo>
                <a:lnTo>
                  <a:pt x="970344" y="1694916"/>
                </a:lnTo>
                <a:lnTo>
                  <a:pt x="962404" y="1703884"/>
                </a:lnTo>
                <a:lnTo>
                  <a:pt x="955067" y="1712852"/>
                </a:lnTo>
                <a:lnTo>
                  <a:pt x="948432" y="1721819"/>
                </a:lnTo>
                <a:lnTo>
                  <a:pt x="940424" y="1730787"/>
                </a:lnTo>
                <a:lnTo>
                  <a:pt x="904663" y="1766658"/>
                </a:lnTo>
                <a:lnTo>
                  <a:pt x="874351" y="1793562"/>
                </a:lnTo>
                <a:lnTo>
                  <a:pt x="863662" y="1802530"/>
                </a:lnTo>
                <a:close/>
              </a:path>
              <a:path w="1454688" h="1811498">
                <a:moveTo>
                  <a:pt x="841499" y="1811498"/>
                </a:moveTo>
                <a:lnTo>
                  <a:pt x="793897" y="1811498"/>
                </a:lnTo>
                <a:lnTo>
                  <a:pt x="780221" y="1802530"/>
                </a:lnTo>
                <a:lnTo>
                  <a:pt x="852707" y="1802530"/>
                </a:lnTo>
                <a:lnTo>
                  <a:pt x="841499" y="1811498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149620" y="1685722"/>
            <a:ext cx="127132" cy="430636"/>
          </a:xfrm>
          <a:custGeom>
            <a:avLst/>
            <a:gdLst/>
            <a:ahLst/>
            <a:cxnLst/>
            <a:rect l="l" t="t" r="r" b="b"/>
            <a:pathLst>
              <a:path w="148497" h="475294">
                <a:moveTo>
                  <a:pt x="0" y="475294"/>
                </a:moveTo>
                <a:lnTo>
                  <a:pt x="0" y="0"/>
                </a:lnTo>
                <a:lnTo>
                  <a:pt x="148497" y="0"/>
                </a:lnTo>
                <a:lnTo>
                  <a:pt x="140337" y="42637"/>
                </a:lnTo>
                <a:lnTo>
                  <a:pt x="129091" y="87821"/>
                </a:lnTo>
                <a:lnTo>
                  <a:pt x="114336" y="142253"/>
                </a:lnTo>
                <a:lnTo>
                  <a:pt x="97043" y="202368"/>
                </a:lnTo>
                <a:lnTo>
                  <a:pt x="78184" y="264602"/>
                </a:lnTo>
                <a:lnTo>
                  <a:pt x="58730" y="325390"/>
                </a:lnTo>
                <a:lnTo>
                  <a:pt x="39655" y="381167"/>
                </a:lnTo>
                <a:lnTo>
                  <a:pt x="21930" y="428368"/>
                </a:lnTo>
                <a:lnTo>
                  <a:pt x="6527" y="463429"/>
                </a:lnTo>
                <a:lnTo>
                  <a:pt x="0" y="475294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150810" y="1685044"/>
            <a:ext cx="585672" cy="2261104"/>
          </a:xfrm>
          <a:custGeom>
            <a:avLst/>
            <a:gdLst/>
            <a:ahLst/>
            <a:cxnLst/>
            <a:rect l="l" t="t" r="r" b="b"/>
            <a:pathLst>
              <a:path w="684097" h="2495589">
                <a:moveTo>
                  <a:pt x="684097" y="0"/>
                </a:moveTo>
                <a:lnTo>
                  <a:pt x="674272" y="43829"/>
                </a:lnTo>
                <a:lnTo>
                  <a:pt x="661546" y="95056"/>
                </a:lnTo>
                <a:lnTo>
                  <a:pt x="651720" y="133581"/>
                </a:lnTo>
                <a:lnTo>
                  <a:pt x="641571" y="172889"/>
                </a:lnTo>
                <a:lnTo>
                  <a:pt x="631745" y="210651"/>
                </a:lnTo>
                <a:lnTo>
                  <a:pt x="619021" y="259301"/>
                </a:lnTo>
                <a:lnTo>
                  <a:pt x="615639" y="272222"/>
                </a:lnTo>
                <a:lnTo>
                  <a:pt x="612821" y="283010"/>
                </a:lnTo>
                <a:lnTo>
                  <a:pt x="610648" y="291374"/>
                </a:lnTo>
                <a:lnTo>
                  <a:pt x="609200" y="297022"/>
                </a:lnTo>
                <a:lnTo>
                  <a:pt x="606114" y="309247"/>
                </a:lnTo>
                <a:lnTo>
                  <a:pt x="602027" y="325411"/>
                </a:lnTo>
                <a:lnTo>
                  <a:pt x="591330" y="367627"/>
                </a:lnTo>
                <a:lnTo>
                  <a:pt x="578058" y="419805"/>
                </a:lnTo>
                <a:lnTo>
                  <a:pt x="563159" y="478084"/>
                </a:lnTo>
                <a:lnTo>
                  <a:pt x="547582" y="538601"/>
                </a:lnTo>
                <a:lnTo>
                  <a:pt x="532276" y="597492"/>
                </a:lnTo>
                <a:lnTo>
                  <a:pt x="518189" y="650895"/>
                </a:lnTo>
                <a:lnTo>
                  <a:pt x="506270" y="694948"/>
                </a:lnTo>
                <a:lnTo>
                  <a:pt x="494534" y="735043"/>
                </a:lnTo>
                <a:lnTo>
                  <a:pt x="492733" y="739548"/>
                </a:lnTo>
                <a:lnTo>
                  <a:pt x="491048" y="747170"/>
                </a:lnTo>
                <a:lnTo>
                  <a:pt x="481354" y="789175"/>
                </a:lnTo>
                <a:lnTo>
                  <a:pt x="471912" y="829525"/>
                </a:lnTo>
                <a:lnTo>
                  <a:pt x="460913" y="876391"/>
                </a:lnTo>
                <a:lnTo>
                  <a:pt x="455052" y="901366"/>
                </a:lnTo>
                <a:lnTo>
                  <a:pt x="443049" y="952602"/>
                </a:lnTo>
                <a:lnTo>
                  <a:pt x="431264" y="1003149"/>
                </a:lnTo>
                <a:lnTo>
                  <a:pt x="420404" y="1050126"/>
                </a:lnTo>
                <a:lnTo>
                  <a:pt x="411179" y="1090651"/>
                </a:lnTo>
                <a:lnTo>
                  <a:pt x="401960" y="1133038"/>
                </a:lnTo>
                <a:lnTo>
                  <a:pt x="393113" y="1181191"/>
                </a:lnTo>
                <a:lnTo>
                  <a:pt x="385883" y="1223912"/>
                </a:lnTo>
                <a:lnTo>
                  <a:pt x="378010" y="1272201"/>
                </a:lnTo>
                <a:lnTo>
                  <a:pt x="369854" y="1323547"/>
                </a:lnTo>
                <a:lnTo>
                  <a:pt x="361777" y="1375441"/>
                </a:lnTo>
                <a:lnTo>
                  <a:pt x="354141" y="1425372"/>
                </a:lnTo>
                <a:lnTo>
                  <a:pt x="347307" y="1470832"/>
                </a:lnTo>
                <a:lnTo>
                  <a:pt x="341635" y="1509309"/>
                </a:lnTo>
                <a:lnTo>
                  <a:pt x="336099" y="1548445"/>
                </a:lnTo>
                <a:lnTo>
                  <a:pt x="332922" y="1570792"/>
                </a:lnTo>
                <a:lnTo>
                  <a:pt x="325582" y="1614540"/>
                </a:lnTo>
                <a:lnTo>
                  <a:pt x="317150" y="1657137"/>
                </a:lnTo>
                <a:lnTo>
                  <a:pt x="307889" y="1698719"/>
                </a:lnTo>
                <a:lnTo>
                  <a:pt x="298064" y="1739421"/>
                </a:lnTo>
                <a:lnTo>
                  <a:pt x="287938" y="1779378"/>
                </a:lnTo>
                <a:lnTo>
                  <a:pt x="277775" y="1818726"/>
                </a:lnTo>
                <a:lnTo>
                  <a:pt x="272763" y="1838214"/>
                </a:lnTo>
                <a:lnTo>
                  <a:pt x="263041" y="1876902"/>
                </a:lnTo>
                <a:lnTo>
                  <a:pt x="253942" y="1915320"/>
                </a:lnTo>
                <a:lnTo>
                  <a:pt x="245732" y="1953601"/>
                </a:lnTo>
                <a:lnTo>
                  <a:pt x="240902" y="1973783"/>
                </a:lnTo>
                <a:lnTo>
                  <a:pt x="225624" y="2020915"/>
                </a:lnTo>
                <a:lnTo>
                  <a:pt x="204135" y="2075274"/>
                </a:lnTo>
                <a:lnTo>
                  <a:pt x="177971" y="2134703"/>
                </a:lnTo>
                <a:lnTo>
                  <a:pt x="148667" y="2197045"/>
                </a:lnTo>
                <a:lnTo>
                  <a:pt x="117759" y="2260143"/>
                </a:lnTo>
                <a:lnTo>
                  <a:pt x="86783" y="2321838"/>
                </a:lnTo>
                <a:lnTo>
                  <a:pt x="57274" y="2379975"/>
                </a:lnTo>
                <a:lnTo>
                  <a:pt x="43550" y="2407035"/>
                </a:lnTo>
                <a:lnTo>
                  <a:pt x="30768" y="2432396"/>
                </a:lnTo>
                <a:lnTo>
                  <a:pt x="19121" y="2455788"/>
                </a:lnTo>
                <a:lnTo>
                  <a:pt x="8801" y="2476942"/>
                </a:lnTo>
                <a:lnTo>
                  <a:pt x="0" y="2495589"/>
                </a:lnTo>
              </a:path>
            </a:pathLst>
          </a:custGeom>
          <a:ln w="899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147693" y="5162291"/>
            <a:ext cx="149284" cy="466183"/>
          </a:xfrm>
          <a:custGeom>
            <a:avLst/>
            <a:gdLst/>
            <a:ahLst/>
            <a:cxnLst/>
            <a:rect l="l" t="t" r="r" b="b"/>
            <a:pathLst>
              <a:path w="174372" h="514528">
                <a:moveTo>
                  <a:pt x="174372" y="514528"/>
                </a:moveTo>
                <a:lnTo>
                  <a:pt x="163125" y="476543"/>
                </a:lnTo>
                <a:lnTo>
                  <a:pt x="148773" y="436597"/>
                </a:lnTo>
                <a:lnTo>
                  <a:pt x="131863" y="392054"/>
                </a:lnTo>
                <a:lnTo>
                  <a:pt x="114661" y="347615"/>
                </a:lnTo>
                <a:lnTo>
                  <a:pt x="109253" y="333638"/>
                </a:lnTo>
                <a:lnTo>
                  <a:pt x="95183" y="296651"/>
                </a:lnTo>
                <a:lnTo>
                  <a:pt x="83838" y="263701"/>
                </a:lnTo>
                <a:lnTo>
                  <a:pt x="80861" y="254829"/>
                </a:lnTo>
                <a:lnTo>
                  <a:pt x="77252" y="244316"/>
                </a:lnTo>
                <a:lnTo>
                  <a:pt x="73095" y="232351"/>
                </a:lnTo>
                <a:lnTo>
                  <a:pt x="68474" y="219127"/>
                </a:lnTo>
                <a:lnTo>
                  <a:pt x="63471" y="204835"/>
                </a:lnTo>
                <a:lnTo>
                  <a:pt x="58170" y="189668"/>
                </a:lnTo>
                <a:lnTo>
                  <a:pt x="41309" y="140827"/>
                </a:lnTo>
                <a:lnTo>
                  <a:pt x="24762" y="91003"/>
                </a:lnTo>
                <a:lnTo>
                  <a:pt x="10776" y="45373"/>
                </a:lnTo>
                <a:lnTo>
                  <a:pt x="1601" y="9111"/>
                </a:lnTo>
                <a:lnTo>
                  <a:pt x="0" y="0"/>
                </a:lnTo>
              </a:path>
            </a:pathLst>
          </a:custGeom>
          <a:ln w="8996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175564" y="1683503"/>
            <a:ext cx="604669" cy="3940980"/>
          </a:xfrm>
          <a:custGeom>
            <a:avLst/>
            <a:gdLst/>
            <a:ahLst/>
            <a:cxnLst/>
            <a:rect l="l" t="t" r="r" b="b"/>
            <a:pathLst>
              <a:path w="706287" h="4349674">
                <a:moveTo>
                  <a:pt x="284935" y="0"/>
                </a:moveTo>
                <a:lnTo>
                  <a:pt x="272165" y="50531"/>
                </a:lnTo>
                <a:lnTo>
                  <a:pt x="258281" y="100196"/>
                </a:lnTo>
                <a:lnTo>
                  <a:pt x="243475" y="149455"/>
                </a:lnTo>
                <a:lnTo>
                  <a:pt x="227935" y="198770"/>
                </a:lnTo>
                <a:lnTo>
                  <a:pt x="211853" y="248601"/>
                </a:lnTo>
                <a:lnTo>
                  <a:pt x="206405" y="265406"/>
                </a:lnTo>
                <a:lnTo>
                  <a:pt x="200925" y="282336"/>
                </a:lnTo>
                <a:lnTo>
                  <a:pt x="195419" y="299409"/>
                </a:lnTo>
                <a:lnTo>
                  <a:pt x="189896" y="316641"/>
                </a:lnTo>
                <a:lnTo>
                  <a:pt x="184361" y="334050"/>
                </a:lnTo>
                <a:lnTo>
                  <a:pt x="180751" y="344913"/>
                </a:lnTo>
                <a:lnTo>
                  <a:pt x="165558" y="385668"/>
                </a:lnTo>
                <a:lnTo>
                  <a:pt x="145824" y="434809"/>
                </a:lnTo>
                <a:lnTo>
                  <a:pt x="124123" y="487369"/>
                </a:lnTo>
                <a:lnTo>
                  <a:pt x="116897" y="504790"/>
                </a:lnTo>
                <a:lnTo>
                  <a:pt x="109833" y="521854"/>
                </a:lnTo>
                <a:lnTo>
                  <a:pt x="90572" y="569071"/>
                </a:lnTo>
                <a:lnTo>
                  <a:pt x="76207" y="606458"/>
                </a:lnTo>
                <a:lnTo>
                  <a:pt x="70621" y="623469"/>
                </a:lnTo>
                <a:lnTo>
                  <a:pt x="65706" y="638960"/>
                </a:lnTo>
                <a:lnTo>
                  <a:pt x="50570" y="693114"/>
                </a:lnTo>
                <a:lnTo>
                  <a:pt x="40551" y="733804"/>
                </a:lnTo>
                <a:lnTo>
                  <a:pt x="30958" y="776470"/>
                </a:lnTo>
                <a:lnTo>
                  <a:pt x="22109" y="819660"/>
                </a:lnTo>
                <a:lnTo>
                  <a:pt x="14321" y="861921"/>
                </a:lnTo>
                <a:lnTo>
                  <a:pt x="7912" y="901802"/>
                </a:lnTo>
                <a:lnTo>
                  <a:pt x="1576" y="953986"/>
                </a:lnTo>
                <a:lnTo>
                  <a:pt x="0" y="981565"/>
                </a:lnTo>
                <a:lnTo>
                  <a:pt x="125" y="992647"/>
                </a:lnTo>
                <a:lnTo>
                  <a:pt x="5236" y="1044085"/>
                </a:lnTo>
                <a:lnTo>
                  <a:pt x="12775" y="1101199"/>
                </a:lnTo>
                <a:lnTo>
                  <a:pt x="18965" y="1140766"/>
                </a:lnTo>
                <a:lnTo>
                  <a:pt x="25959" y="1180363"/>
                </a:lnTo>
                <a:lnTo>
                  <a:pt x="33646" y="1218992"/>
                </a:lnTo>
                <a:lnTo>
                  <a:pt x="46236" y="1272938"/>
                </a:lnTo>
                <a:lnTo>
                  <a:pt x="59767" y="1319097"/>
                </a:lnTo>
                <a:lnTo>
                  <a:pt x="79827" y="1368085"/>
                </a:lnTo>
                <a:lnTo>
                  <a:pt x="100041" y="1413093"/>
                </a:lnTo>
                <a:lnTo>
                  <a:pt x="127496" y="1473681"/>
                </a:lnTo>
                <a:lnTo>
                  <a:pt x="159920" y="1544627"/>
                </a:lnTo>
                <a:lnTo>
                  <a:pt x="177286" y="1582353"/>
                </a:lnTo>
                <a:lnTo>
                  <a:pt x="195043" y="1620710"/>
                </a:lnTo>
                <a:lnTo>
                  <a:pt x="212906" y="1659045"/>
                </a:lnTo>
                <a:lnTo>
                  <a:pt x="230592" y="1696707"/>
                </a:lnTo>
                <a:lnTo>
                  <a:pt x="247816" y="1733041"/>
                </a:lnTo>
                <a:lnTo>
                  <a:pt x="264295" y="1767396"/>
                </a:lnTo>
                <a:lnTo>
                  <a:pt x="293882" y="1827556"/>
                </a:lnTo>
                <a:lnTo>
                  <a:pt x="317080" y="1871965"/>
                </a:lnTo>
                <a:lnTo>
                  <a:pt x="340175" y="1905691"/>
                </a:lnTo>
                <a:lnTo>
                  <a:pt x="350214" y="1918004"/>
                </a:lnTo>
                <a:lnTo>
                  <a:pt x="387367" y="1964666"/>
                </a:lnTo>
                <a:lnTo>
                  <a:pt x="416148" y="2001466"/>
                </a:lnTo>
                <a:lnTo>
                  <a:pt x="446409" y="2040574"/>
                </a:lnTo>
                <a:lnTo>
                  <a:pt x="476670" y="2080060"/>
                </a:lnTo>
                <a:lnTo>
                  <a:pt x="505449" y="2117999"/>
                </a:lnTo>
                <a:lnTo>
                  <a:pt x="531265" y="2152463"/>
                </a:lnTo>
                <a:lnTo>
                  <a:pt x="561192" y="2193427"/>
                </a:lnTo>
                <a:lnTo>
                  <a:pt x="573119" y="2210771"/>
                </a:lnTo>
                <a:lnTo>
                  <a:pt x="582208" y="2222863"/>
                </a:lnTo>
                <a:lnTo>
                  <a:pt x="607823" y="2259290"/>
                </a:lnTo>
                <a:lnTo>
                  <a:pt x="630896" y="2296839"/>
                </a:lnTo>
                <a:lnTo>
                  <a:pt x="651340" y="2336654"/>
                </a:lnTo>
                <a:lnTo>
                  <a:pt x="669073" y="2379878"/>
                </a:lnTo>
                <a:lnTo>
                  <a:pt x="684008" y="2427656"/>
                </a:lnTo>
                <a:lnTo>
                  <a:pt x="696061" y="2481133"/>
                </a:lnTo>
                <a:lnTo>
                  <a:pt x="703726" y="2533810"/>
                </a:lnTo>
                <a:lnTo>
                  <a:pt x="706287" y="2583279"/>
                </a:lnTo>
                <a:lnTo>
                  <a:pt x="706231" y="2599597"/>
                </a:lnTo>
                <a:lnTo>
                  <a:pt x="703791" y="2648001"/>
                </a:lnTo>
                <a:lnTo>
                  <a:pt x="698620" y="2695538"/>
                </a:lnTo>
                <a:lnTo>
                  <a:pt x="691589" y="2742145"/>
                </a:lnTo>
                <a:lnTo>
                  <a:pt x="683573" y="2787763"/>
                </a:lnTo>
                <a:lnTo>
                  <a:pt x="674921" y="2834233"/>
                </a:lnTo>
                <a:lnTo>
                  <a:pt x="663680" y="2883635"/>
                </a:lnTo>
                <a:lnTo>
                  <a:pt x="650332" y="2931598"/>
                </a:lnTo>
                <a:lnTo>
                  <a:pt x="635388" y="2977253"/>
                </a:lnTo>
                <a:lnTo>
                  <a:pt x="619360" y="3019726"/>
                </a:lnTo>
                <a:lnTo>
                  <a:pt x="602759" y="3058149"/>
                </a:lnTo>
                <a:lnTo>
                  <a:pt x="580616" y="3101571"/>
                </a:lnTo>
                <a:lnTo>
                  <a:pt x="578526" y="3105380"/>
                </a:lnTo>
                <a:lnTo>
                  <a:pt x="560830" y="3139532"/>
                </a:lnTo>
                <a:lnTo>
                  <a:pt x="540856" y="3179352"/>
                </a:lnTo>
                <a:lnTo>
                  <a:pt x="518457" y="3225284"/>
                </a:lnTo>
                <a:lnTo>
                  <a:pt x="496625" y="3271874"/>
                </a:lnTo>
                <a:lnTo>
                  <a:pt x="478348" y="3313665"/>
                </a:lnTo>
                <a:lnTo>
                  <a:pt x="463413" y="3354869"/>
                </a:lnTo>
                <a:lnTo>
                  <a:pt x="459029" y="3366797"/>
                </a:lnTo>
                <a:lnTo>
                  <a:pt x="440102" y="3413510"/>
                </a:lnTo>
                <a:lnTo>
                  <a:pt x="423995" y="3451126"/>
                </a:lnTo>
                <a:lnTo>
                  <a:pt x="406331" y="3491469"/>
                </a:lnTo>
                <a:lnTo>
                  <a:pt x="388168" y="3532432"/>
                </a:lnTo>
                <a:lnTo>
                  <a:pt x="370564" y="3571913"/>
                </a:lnTo>
                <a:lnTo>
                  <a:pt x="362302" y="3590440"/>
                </a:lnTo>
                <a:lnTo>
                  <a:pt x="341262" y="3638010"/>
                </a:lnTo>
                <a:lnTo>
                  <a:pt x="324484" y="3679328"/>
                </a:lnTo>
                <a:lnTo>
                  <a:pt x="311864" y="3719209"/>
                </a:lnTo>
                <a:lnTo>
                  <a:pt x="299021" y="3765812"/>
                </a:lnTo>
                <a:lnTo>
                  <a:pt x="286082" y="3816166"/>
                </a:lnTo>
                <a:lnTo>
                  <a:pt x="277464" y="3850351"/>
                </a:lnTo>
                <a:lnTo>
                  <a:pt x="273172" y="3867298"/>
                </a:lnTo>
                <a:lnTo>
                  <a:pt x="260417" y="3916238"/>
                </a:lnTo>
                <a:lnTo>
                  <a:pt x="247942" y="3960015"/>
                </a:lnTo>
                <a:lnTo>
                  <a:pt x="240784" y="3982654"/>
                </a:lnTo>
                <a:lnTo>
                  <a:pt x="237670" y="3992889"/>
                </a:lnTo>
                <a:lnTo>
                  <a:pt x="224899" y="4038248"/>
                </a:lnTo>
                <a:lnTo>
                  <a:pt x="214957" y="4075699"/>
                </a:lnTo>
                <a:lnTo>
                  <a:pt x="211568" y="4088607"/>
                </a:lnTo>
                <a:lnTo>
                  <a:pt x="208139" y="4101655"/>
                </a:lnTo>
                <a:lnTo>
                  <a:pt x="197602" y="4141211"/>
                </a:lnTo>
                <a:lnTo>
                  <a:pt x="186667" y="4180480"/>
                </a:lnTo>
                <a:lnTo>
                  <a:pt x="171693" y="4227952"/>
                </a:lnTo>
                <a:lnTo>
                  <a:pt x="159665" y="4263849"/>
                </a:lnTo>
                <a:lnTo>
                  <a:pt x="155625" y="4275906"/>
                </a:lnTo>
                <a:lnTo>
                  <a:pt x="143729" y="4312445"/>
                </a:lnTo>
                <a:lnTo>
                  <a:pt x="136214" y="4337176"/>
                </a:lnTo>
                <a:lnTo>
                  <a:pt x="132648" y="4349674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513053" y="1682675"/>
            <a:ext cx="620966" cy="3948513"/>
          </a:xfrm>
          <a:custGeom>
            <a:avLst/>
            <a:gdLst/>
            <a:ahLst/>
            <a:cxnLst/>
            <a:rect l="l" t="t" r="r" b="b"/>
            <a:pathLst>
              <a:path w="725323" h="4357988">
                <a:moveTo>
                  <a:pt x="378082" y="0"/>
                </a:moveTo>
                <a:lnTo>
                  <a:pt x="390040" y="38987"/>
                </a:lnTo>
                <a:lnTo>
                  <a:pt x="404763" y="83800"/>
                </a:lnTo>
                <a:lnTo>
                  <a:pt x="415447" y="115781"/>
                </a:lnTo>
                <a:lnTo>
                  <a:pt x="420900" y="132148"/>
                </a:lnTo>
                <a:lnTo>
                  <a:pt x="437099" y="181742"/>
                </a:lnTo>
                <a:lnTo>
                  <a:pt x="452011" y="230291"/>
                </a:lnTo>
                <a:lnTo>
                  <a:pt x="464283" y="275505"/>
                </a:lnTo>
                <a:lnTo>
                  <a:pt x="474138" y="322191"/>
                </a:lnTo>
                <a:lnTo>
                  <a:pt x="483879" y="373138"/>
                </a:lnTo>
                <a:lnTo>
                  <a:pt x="491966" y="416791"/>
                </a:lnTo>
                <a:lnTo>
                  <a:pt x="499693" y="460381"/>
                </a:lnTo>
                <a:lnTo>
                  <a:pt x="506136" y="499656"/>
                </a:lnTo>
                <a:lnTo>
                  <a:pt x="511763" y="546880"/>
                </a:lnTo>
                <a:lnTo>
                  <a:pt x="513058" y="579024"/>
                </a:lnTo>
                <a:lnTo>
                  <a:pt x="512983" y="594680"/>
                </a:lnTo>
                <a:lnTo>
                  <a:pt x="510014" y="640164"/>
                </a:lnTo>
                <a:lnTo>
                  <a:pt x="503186" y="683734"/>
                </a:lnTo>
                <a:lnTo>
                  <a:pt x="492831" y="725795"/>
                </a:lnTo>
                <a:lnTo>
                  <a:pt x="479280" y="766749"/>
                </a:lnTo>
                <a:lnTo>
                  <a:pt x="462864" y="807000"/>
                </a:lnTo>
                <a:lnTo>
                  <a:pt x="456812" y="820330"/>
                </a:lnTo>
                <a:lnTo>
                  <a:pt x="455103" y="824172"/>
                </a:lnTo>
                <a:lnTo>
                  <a:pt x="439839" y="859207"/>
                </a:lnTo>
                <a:lnTo>
                  <a:pt x="423112" y="897713"/>
                </a:lnTo>
                <a:lnTo>
                  <a:pt x="413352" y="920178"/>
                </a:lnTo>
                <a:lnTo>
                  <a:pt x="391985" y="969313"/>
                </a:lnTo>
                <a:lnTo>
                  <a:pt x="369421" y="1021094"/>
                </a:lnTo>
                <a:lnTo>
                  <a:pt x="347175" y="1071968"/>
                </a:lnTo>
                <a:lnTo>
                  <a:pt x="326763" y="1118383"/>
                </a:lnTo>
                <a:lnTo>
                  <a:pt x="309701" y="1156786"/>
                </a:lnTo>
                <a:lnTo>
                  <a:pt x="293708" y="1191598"/>
                </a:lnTo>
                <a:lnTo>
                  <a:pt x="289187" y="1200879"/>
                </a:lnTo>
                <a:lnTo>
                  <a:pt x="282393" y="1215023"/>
                </a:lnTo>
                <a:lnTo>
                  <a:pt x="273561" y="1233514"/>
                </a:lnTo>
                <a:lnTo>
                  <a:pt x="262927" y="1255836"/>
                </a:lnTo>
                <a:lnTo>
                  <a:pt x="250724" y="1281473"/>
                </a:lnTo>
                <a:lnTo>
                  <a:pt x="237190" y="1309908"/>
                </a:lnTo>
                <a:lnTo>
                  <a:pt x="207063" y="1373111"/>
                </a:lnTo>
                <a:lnTo>
                  <a:pt x="174428" y="1441315"/>
                </a:lnTo>
                <a:lnTo>
                  <a:pt x="157758" y="1476003"/>
                </a:lnTo>
                <a:lnTo>
                  <a:pt x="141166" y="1510392"/>
                </a:lnTo>
                <a:lnTo>
                  <a:pt x="109157" y="1576213"/>
                </a:lnTo>
                <a:lnTo>
                  <a:pt x="80283" y="1634649"/>
                </a:lnTo>
                <a:lnTo>
                  <a:pt x="56424" y="1681572"/>
                </a:lnTo>
                <a:lnTo>
                  <a:pt x="39462" y="1712852"/>
                </a:lnTo>
                <a:lnTo>
                  <a:pt x="32764" y="1725247"/>
                </a:lnTo>
                <a:lnTo>
                  <a:pt x="16795" y="1765110"/>
                </a:lnTo>
                <a:lnTo>
                  <a:pt x="6481" y="1806525"/>
                </a:lnTo>
                <a:lnTo>
                  <a:pt x="1138" y="1846321"/>
                </a:lnTo>
                <a:lnTo>
                  <a:pt x="0" y="1870388"/>
                </a:lnTo>
                <a:lnTo>
                  <a:pt x="81" y="1881330"/>
                </a:lnTo>
                <a:lnTo>
                  <a:pt x="562" y="1891388"/>
                </a:lnTo>
                <a:lnTo>
                  <a:pt x="1418" y="1900444"/>
                </a:lnTo>
                <a:lnTo>
                  <a:pt x="3346" y="1912055"/>
                </a:lnTo>
                <a:lnTo>
                  <a:pt x="5258" y="1923767"/>
                </a:lnTo>
                <a:lnTo>
                  <a:pt x="13231" y="1971790"/>
                </a:lnTo>
                <a:lnTo>
                  <a:pt x="20210" y="2009270"/>
                </a:lnTo>
                <a:lnTo>
                  <a:pt x="28756" y="2048251"/>
                </a:lnTo>
                <a:lnTo>
                  <a:pt x="32062" y="2061617"/>
                </a:lnTo>
                <a:lnTo>
                  <a:pt x="35541" y="2080467"/>
                </a:lnTo>
                <a:lnTo>
                  <a:pt x="43417" y="2125464"/>
                </a:lnTo>
                <a:lnTo>
                  <a:pt x="52226" y="2177950"/>
                </a:lnTo>
                <a:lnTo>
                  <a:pt x="61616" y="2235238"/>
                </a:lnTo>
                <a:lnTo>
                  <a:pt x="71236" y="2294639"/>
                </a:lnTo>
                <a:lnTo>
                  <a:pt x="76023" y="2324292"/>
                </a:lnTo>
                <a:lnTo>
                  <a:pt x="80737" y="2353466"/>
                </a:lnTo>
                <a:lnTo>
                  <a:pt x="89765" y="2409031"/>
                </a:lnTo>
                <a:lnTo>
                  <a:pt x="97972" y="2458645"/>
                </a:lnTo>
                <a:lnTo>
                  <a:pt x="105004" y="2499622"/>
                </a:lnTo>
                <a:lnTo>
                  <a:pt x="112586" y="2539011"/>
                </a:lnTo>
                <a:lnTo>
                  <a:pt x="125027" y="2578263"/>
                </a:lnTo>
                <a:lnTo>
                  <a:pt x="145147" y="2624139"/>
                </a:lnTo>
                <a:lnTo>
                  <a:pt x="171440" y="2673752"/>
                </a:lnTo>
                <a:lnTo>
                  <a:pt x="191656" y="2707475"/>
                </a:lnTo>
                <a:lnTo>
                  <a:pt x="213500" y="2740719"/>
                </a:lnTo>
                <a:lnTo>
                  <a:pt x="236528" y="2772626"/>
                </a:lnTo>
                <a:lnTo>
                  <a:pt x="272311" y="2816109"/>
                </a:lnTo>
                <a:lnTo>
                  <a:pt x="304820" y="2848143"/>
                </a:lnTo>
                <a:lnTo>
                  <a:pt x="338196" y="2868394"/>
                </a:lnTo>
                <a:lnTo>
                  <a:pt x="380084" y="2886993"/>
                </a:lnTo>
                <a:lnTo>
                  <a:pt x="426091" y="2904493"/>
                </a:lnTo>
                <a:lnTo>
                  <a:pt x="441584" y="2910178"/>
                </a:lnTo>
                <a:lnTo>
                  <a:pt x="456884" y="2915823"/>
                </a:lnTo>
                <a:lnTo>
                  <a:pt x="500004" y="2932722"/>
                </a:lnTo>
                <a:lnTo>
                  <a:pt x="535536" y="2949997"/>
                </a:lnTo>
                <a:lnTo>
                  <a:pt x="570043" y="2979301"/>
                </a:lnTo>
                <a:lnTo>
                  <a:pt x="601842" y="3019821"/>
                </a:lnTo>
                <a:lnTo>
                  <a:pt x="625180" y="3055079"/>
                </a:lnTo>
                <a:lnTo>
                  <a:pt x="648741" y="3095759"/>
                </a:lnTo>
                <a:lnTo>
                  <a:pt x="671249" y="3140857"/>
                </a:lnTo>
                <a:lnTo>
                  <a:pt x="691430" y="3189368"/>
                </a:lnTo>
                <a:lnTo>
                  <a:pt x="708008" y="3240288"/>
                </a:lnTo>
                <a:lnTo>
                  <a:pt x="719708" y="3292611"/>
                </a:lnTo>
                <a:lnTo>
                  <a:pt x="725256" y="3345333"/>
                </a:lnTo>
                <a:lnTo>
                  <a:pt x="725323" y="3371529"/>
                </a:lnTo>
                <a:lnTo>
                  <a:pt x="723005" y="3420880"/>
                </a:lnTo>
                <a:lnTo>
                  <a:pt x="719684" y="3466415"/>
                </a:lnTo>
                <a:lnTo>
                  <a:pt x="715418" y="3508375"/>
                </a:lnTo>
                <a:lnTo>
                  <a:pt x="710262" y="3547002"/>
                </a:lnTo>
                <a:lnTo>
                  <a:pt x="697505" y="3615223"/>
                </a:lnTo>
                <a:lnTo>
                  <a:pt x="681862" y="3673010"/>
                </a:lnTo>
                <a:lnTo>
                  <a:pt x="663779" y="3722296"/>
                </a:lnTo>
                <a:lnTo>
                  <a:pt x="643705" y="3765013"/>
                </a:lnTo>
                <a:lnTo>
                  <a:pt x="622088" y="3803094"/>
                </a:lnTo>
                <a:lnTo>
                  <a:pt x="599375" y="3838471"/>
                </a:lnTo>
                <a:lnTo>
                  <a:pt x="576015" y="3873077"/>
                </a:lnTo>
                <a:lnTo>
                  <a:pt x="564231" y="3890695"/>
                </a:lnTo>
                <a:lnTo>
                  <a:pt x="543103" y="3927269"/>
                </a:lnTo>
                <a:lnTo>
                  <a:pt x="520942" y="3979568"/>
                </a:lnTo>
                <a:lnTo>
                  <a:pt x="502217" y="4026636"/>
                </a:lnTo>
                <a:lnTo>
                  <a:pt x="481511" y="4080075"/>
                </a:lnTo>
                <a:lnTo>
                  <a:pt x="459832" y="4136978"/>
                </a:lnTo>
                <a:lnTo>
                  <a:pt x="438192" y="4194440"/>
                </a:lnTo>
                <a:lnTo>
                  <a:pt x="417600" y="4249553"/>
                </a:lnTo>
                <a:lnTo>
                  <a:pt x="399066" y="4299411"/>
                </a:lnTo>
                <a:lnTo>
                  <a:pt x="383601" y="4341109"/>
                </a:lnTo>
                <a:lnTo>
                  <a:pt x="377335" y="4357988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388718" y="1685047"/>
            <a:ext cx="262719" cy="3940591"/>
          </a:xfrm>
          <a:custGeom>
            <a:avLst/>
            <a:gdLst/>
            <a:ahLst/>
            <a:cxnLst/>
            <a:rect l="l" t="t" r="r" b="b"/>
            <a:pathLst>
              <a:path w="306870" h="4349245">
                <a:moveTo>
                  <a:pt x="128488" y="0"/>
                </a:moveTo>
                <a:lnTo>
                  <a:pt x="126234" y="50613"/>
                </a:lnTo>
                <a:lnTo>
                  <a:pt x="126161" y="63523"/>
                </a:lnTo>
                <a:lnTo>
                  <a:pt x="126251" y="76488"/>
                </a:lnTo>
                <a:lnTo>
                  <a:pt x="127330" y="115475"/>
                </a:lnTo>
                <a:lnTo>
                  <a:pt x="129269" y="154100"/>
                </a:lnTo>
                <a:lnTo>
                  <a:pt x="132408" y="203928"/>
                </a:lnTo>
                <a:lnTo>
                  <a:pt x="133180" y="215928"/>
                </a:lnTo>
                <a:lnTo>
                  <a:pt x="134259" y="233466"/>
                </a:lnTo>
                <a:lnTo>
                  <a:pt x="135304" y="250463"/>
                </a:lnTo>
                <a:lnTo>
                  <a:pt x="136321" y="266987"/>
                </a:lnTo>
                <a:lnTo>
                  <a:pt x="139253" y="314386"/>
                </a:lnTo>
                <a:lnTo>
                  <a:pt x="142114" y="359930"/>
                </a:lnTo>
                <a:lnTo>
                  <a:pt x="145043" y="405425"/>
                </a:lnTo>
                <a:lnTo>
                  <a:pt x="148178" y="452675"/>
                </a:lnTo>
                <a:lnTo>
                  <a:pt x="151658" y="503486"/>
                </a:lnTo>
                <a:lnTo>
                  <a:pt x="154237" y="540229"/>
                </a:lnTo>
                <a:lnTo>
                  <a:pt x="155094" y="552433"/>
                </a:lnTo>
                <a:lnTo>
                  <a:pt x="158662" y="603089"/>
                </a:lnTo>
                <a:lnTo>
                  <a:pt x="161691" y="642097"/>
                </a:lnTo>
                <a:lnTo>
                  <a:pt x="165248" y="680992"/>
                </a:lnTo>
                <a:lnTo>
                  <a:pt x="169534" y="718889"/>
                </a:lnTo>
                <a:lnTo>
                  <a:pt x="174300" y="752354"/>
                </a:lnTo>
                <a:lnTo>
                  <a:pt x="175750" y="762640"/>
                </a:lnTo>
                <a:lnTo>
                  <a:pt x="177257" y="773937"/>
                </a:lnTo>
                <a:lnTo>
                  <a:pt x="178831" y="786161"/>
                </a:lnTo>
                <a:lnTo>
                  <a:pt x="180482" y="799232"/>
                </a:lnTo>
                <a:lnTo>
                  <a:pt x="182220" y="813066"/>
                </a:lnTo>
                <a:lnTo>
                  <a:pt x="184055" y="827583"/>
                </a:lnTo>
                <a:lnTo>
                  <a:pt x="190251" y="874404"/>
                </a:lnTo>
                <a:lnTo>
                  <a:pt x="197697" y="924407"/>
                </a:lnTo>
                <a:lnTo>
                  <a:pt x="206670" y="975377"/>
                </a:lnTo>
                <a:lnTo>
                  <a:pt x="217450" y="1025097"/>
                </a:lnTo>
                <a:lnTo>
                  <a:pt x="223682" y="1047980"/>
                </a:lnTo>
                <a:lnTo>
                  <a:pt x="226450" y="1057231"/>
                </a:lnTo>
                <a:lnTo>
                  <a:pt x="237480" y="1095818"/>
                </a:lnTo>
                <a:lnTo>
                  <a:pt x="251031" y="1144669"/>
                </a:lnTo>
                <a:lnTo>
                  <a:pt x="265085" y="1196085"/>
                </a:lnTo>
                <a:lnTo>
                  <a:pt x="277629" y="1242369"/>
                </a:lnTo>
                <a:lnTo>
                  <a:pt x="288517" y="1282791"/>
                </a:lnTo>
                <a:lnTo>
                  <a:pt x="289700" y="1287194"/>
                </a:lnTo>
                <a:lnTo>
                  <a:pt x="290117" y="1288746"/>
                </a:lnTo>
                <a:lnTo>
                  <a:pt x="294972" y="1303088"/>
                </a:lnTo>
                <a:lnTo>
                  <a:pt x="299146" y="1314419"/>
                </a:lnTo>
                <a:lnTo>
                  <a:pt x="302532" y="1323433"/>
                </a:lnTo>
                <a:lnTo>
                  <a:pt x="305020" y="1330822"/>
                </a:lnTo>
                <a:lnTo>
                  <a:pt x="306502" y="1337281"/>
                </a:lnTo>
                <a:lnTo>
                  <a:pt x="306870" y="1343504"/>
                </a:lnTo>
                <a:lnTo>
                  <a:pt x="306017" y="1350182"/>
                </a:lnTo>
                <a:lnTo>
                  <a:pt x="303832" y="1358011"/>
                </a:lnTo>
                <a:lnTo>
                  <a:pt x="300209" y="1367683"/>
                </a:lnTo>
                <a:lnTo>
                  <a:pt x="295038" y="1379892"/>
                </a:lnTo>
                <a:lnTo>
                  <a:pt x="290902" y="1387752"/>
                </a:lnTo>
                <a:lnTo>
                  <a:pt x="286308" y="1398144"/>
                </a:lnTo>
                <a:lnTo>
                  <a:pt x="270400" y="1441863"/>
                </a:lnTo>
                <a:lnTo>
                  <a:pt x="258638" y="1478807"/>
                </a:lnTo>
                <a:lnTo>
                  <a:pt x="246527" y="1519514"/>
                </a:lnTo>
                <a:lnTo>
                  <a:pt x="234559" y="1561862"/>
                </a:lnTo>
                <a:lnTo>
                  <a:pt x="223228" y="1603729"/>
                </a:lnTo>
                <a:lnTo>
                  <a:pt x="213024" y="1642993"/>
                </a:lnTo>
                <a:lnTo>
                  <a:pt x="200915" y="1692366"/>
                </a:lnTo>
                <a:lnTo>
                  <a:pt x="191554" y="1735995"/>
                </a:lnTo>
                <a:lnTo>
                  <a:pt x="179590" y="1794834"/>
                </a:lnTo>
                <a:lnTo>
                  <a:pt x="163718" y="1873259"/>
                </a:lnTo>
                <a:lnTo>
                  <a:pt x="154698" y="1917897"/>
                </a:lnTo>
                <a:lnTo>
                  <a:pt x="145157" y="1965131"/>
                </a:lnTo>
                <a:lnTo>
                  <a:pt x="135248" y="2014191"/>
                </a:lnTo>
                <a:lnTo>
                  <a:pt x="125122" y="2064312"/>
                </a:lnTo>
                <a:lnTo>
                  <a:pt x="114933" y="2114725"/>
                </a:lnTo>
                <a:lnTo>
                  <a:pt x="104832" y="2164664"/>
                </a:lnTo>
                <a:lnTo>
                  <a:pt x="94972" y="2213360"/>
                </a:lnTo>
                <a:lnTo>
                  <a:pt x="85504" y="2260047"/>
                </a:lnTo>
                <a:lnTo>
                  <a:pt x="76580" y="2303958"/>
                </a:lnTo>
                <a:lnTo>
                  <a:pt x="68354" y="2344325"/>
                </a:lnTo>
                <a:lnTo>
                  <a:pt x="54600" y="2411359"/>
                </a:lnTo>
                <a:lnTo>
                  <a:pt x="45459" y="2455009"/>
                </a:lnTo>
                <a:lnTo>
                  <a:pt x="42998" y="2466148"/>
                </a:lnTo>
                <a:lnTo>
                  <a:pt x="40220" y="2481209"/>
                </a:lnTo>
                <a:lnTo>
                  <a:pt x="33971" y="2531966"/>
                </a:lnTo>
                <a:lnTo>
                  <a:pt x="27174" y="2605629"/>
                </a:lnTo>
                <a:lnTo>
                  <a:pt x="23710" y="2649321"/>
                </a:lnTo>
                <a:lnTo>
                  <a:pt x="20277" y="2696666"/>
                </a:lnTo>
                <a:lnTo>
                  <a:pt x="16931" y="2746973"/>
                </a:lnTo>
                <a:lnTo>
                  <a:pt x="13729" y="2799549"/>
                </a:lnTo>
                <a:lnTo>
                  <a:pt x="10726" y="2853705"/>
                </a:lnTo>
                <a:lnTo>
                  <a:pt x="7978" y="2908749"/>
                </a:lnTo>
                <a:lnTo>
                  <a:pt x="5543" y="2963989"/>
                </a:lnTo>
                <a:lnTo>
                  <a:pt x="3474" y="3018735"/>
                </a:lnTo>
                <a:lnTo>
                  <a:pt x="1830" y="3072294"/>
                </a:lnTo>
                <a:lnTo>
                  <a:pt x="665" y="3123977"/>
                </a:lnTo>
                <a:lnTo>
                  <a:pt x="36" y="3173092"/>
                </a:lnTo>
                <a:lnTo>
                  <a:pt x="0" y="3218947"/>
                </a:lnTo>
                <a:lnTo>
                  <a:pt x="611" y="3260852"/>
                </a:lnTo>
                <a:lnTo>
                  <a:pt x="1926" y="3298114"/>
                </a:lnTo>
                <a:lnTo>
                  <a:pt x="4002" y="3330044"/>
                </a:lnTo>
                <a:lnTo>
                  <a:pt x="4343" y="3334341"/>
                </a:lnTo>
                <a:lnTo>
                  <a:pt x="4979" y="3342672"/>
                </a:lnTo>
                <a:lnTo>
                  <a:pt x="5886" y="3354662"/>
                </a:lnTo>
                <a:lnTo>
                  <a:pt x="7037" y="3369936"/>
                </a:lnTo>
                <a:lnTo>
                  <a:pt x="8404" y="3388122"/>
                </a:lnTo>
                <a:lnTo>
                  <a:pt x="9962" y="3408846"/>
                </a:lnTo>
                <a:lnTo>
                  <a:pt x="11685" y="3431733"/>
                </a:lnTo>
                <a:lnTo>
                  <a:pt x="15516" y="3482502"/>
                </a:lnTo>
                <a:lnTo>
                  <a:pt x="19688" y="3537438"/>
                </a:lnTo>
                <a:lnTo>
                  <a:pt x="23987" y="3593549"/>
                </a:lnTo>
                <a:lnTo>
                  <a:pt x="28204" y="3647846"/>
                </a:lnTo>
                <a:lnTo>
                  <a:pt x="32126" y="3697336"/>
                </a:lnTo>
                <a:lnTo>
                  <a:pt x="35543" y="3739028"/>
                </a:lnTo>
                <a:lnTo>
                  <a:pt x="36995" y="3756015"/>
                </a:lnTo>
                <a:lnTo>
                  <a:pt x="38279" y="3774544"/>
                </a:lnTo>
                <a:lnTo>
                  <a:pt x="38876" y="3791255"/>
                </a:lnTo>
                <a:lnTo>
                  <a:pt x="39003" y="3806205"/>
                </a:lnTo>
                <a:lnTo>
                  <a:pt x="38872" y="3819448"/>
                </a:lnTo>
                <a:lnTo>
                  <a:pt x="38698" y="3831040"/>
                </a:lnTo>
                <a:lnTo>
                  <a:pt x="38697" y="3841037"/>
                </a:lnTo>
                <a:lnTo>
                  <a:pt x="39081" y="3849493"/>
                </a:lnTo>
                <a:lnTo>
                  <a:pt x="41588" y="3862549"/>
                </a:lnTo>
                <a:lnTo>
                  <a:pt x="43894" y="3875924"/>
                </a:lnTo>
                <a:lnTo>
                  <a:pt x="49787" y="3917519"/>
                </a:lnTo>
                <a:lnTo>
                  <a:pt x="54521" y="3960389"/>
                </a:lnTo>
                <a:lnTo>
                  <a:pt x="58576" y="4003339"/>
                </a:lnTo>
                <a:lnTo>
                  <a:pt x="59860" y="4017467"/>
                </a:lnTo>
                <a:lnTo>
                  <a:pt x="61141" y="4031426"/>
                </a:lnTo>
                <a:lnTo>
                  <a:pt x="65139" y="4071851"/>
                </a:lnTo>
                <a:lnTo>
                  <a:pt x="71501" y="4120709"/>
                </a:lnTo>
                <a:lnTo>
                  <a:pt x="73615" y="4134354"/>
                </a:lnTo>
                <a:lnTo>
                  <a:pt x="75584" y="4148092"/>
                </a:lnTo>
                <a:lnTo>
                  <a:pt x="80749" y="4189480"/>
                </a:lnTo>
                <a:lnTo>
                  <a:pt x="85067" y="4230325"/>
                </a:lnTo>
                <a:lnTo>
                  <a:pt x="88887" y="4269589"/>
                </a:lnTo>
                <a:lnTo>
                  <a:pt x="90109" y="4282148"/>
                </a:lnTo>
                <a:lnTo>
                  <a:pt x="95085" y="4328707"/>
                </a:lnTo>
                <a:lnTo>
                  <a:pt x="96415" y="4339237"/>
                </a:lnTo>
                <a:lnTo>
                  <a:pt x="97805" y="4349245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695367" y="4413741"/>
            <a:ext cx="986272" cy="1217446"/>
          </a:xfrm>
          <a:custGeom>
            <a:avLst/>
            <a:gdLst/>
            <a:ahLst/>
            <a:cxnLst/>
            <a:rect l="l" t="t" r="r" b="b"/>
            <a:pathLst>
              <a:path w="1152020" h="1343700">
                <a:moveTo>
                  <a:pt x="139950" y="1343700"/>
                </a:moveTo>
                <a:lnTo>
                  <a:pt x="121950" y="1298035"/>
                </a:lnTo>
                <a:lnTo>
                  <a:pt x="105389" y="1253385"/>
                </a:lnTo>
                <a:lnTo>
                  <a:pt x="88781" y="1207377"/>
                </a:lnTo>
                <a:lnTo>
                  <a:pt x="74446" y="1166816"/>
                </a:lnTo>
                <a:lnTo>
                  <a:pt x="61120" y="1127393"/>
                </a:lnTo>
                <a:lnTo>
                  <a:pt x="58373" y="1119359"/>
                </a:lnTo>
                <a:lnTo>
                  <a:pt x="54807" y="1109239"/>
                </a:lnTo>
                <a:lnTo>
                  <a:pt x="50595" y="1097409"/>
                </a:lnTo>
                <a:lnTo>
                  <a:pt x="45909" y="1084247"/>
                </a:lnTo>
                <a:lnTo>
                  <a:pt x="30752" y="1040541"/>
                </a:lnTo>
                <a:lnTo>
                  <a:pt x="17580" y="998429"/>
                </a:lnTo>
                <a:lnTo>
                  <a:pt x="9573" y="959717"/>
                </a:lnTo>
                <a:lnTo>
                  <a:pt x="4040" y="920282"/>
                </a:lnTo>
                <a:lnTo>
                  <a:pt x="796" y="881743"/>
                </a:lnTo>
                <a:lnTo>
                  <a:pt x="0" y="856546"/>
                </a:lnTo>
                <a:lnTo>
                  <a:pt x="32" y="844095"/>
                </a:lnTo>
                <a:lnTo>
                  <a:pt x="3197" y="795272"/>
                </a:lnTo>
                <a:lnTo>
                  <a:pt x="11555" y="748010"/>
                </a:lnTo>
                <a:lnTo>
                  <a:pt x="29845" y="705188"/>
                </a:lnTo>
                <a:lnTo>
                  <a:pt x="52692" y="664507"/>
                </a:lnTo>
                <a:lnTo>
                  <a:pt x="77953" y="623381"/>
                </a:lnTo>
                <a:lnTo>
                  <a:pt x="100757" y="588015"/>
                </a:lnTo>
                <a:lnTo>
                  <a:pt x="116235" y="564616"/>
                </a:lnTo>
                <a:lnTo>
                  <a:pt x="118925" y="560549"/>
                </a:lnTo>
                <a:lnTo>
                  <a:pt x="143762" y="523611"/>
                </a:lnTo>
                <a:lnTo>
                  <a:pt x="172073" y="484849"/>
                </a:lnTo>
                <a:lnTo>
                  <a:pt x="200425" y="449640"/>
                </a:lnTo>
                <a:lnTo>
                  <a:pt x="225351" y="420029"/>
                </a:lnTo>
                <a:lnTo>
                  <a:pt x="229643" y="414206"/>
                </a:lnTo>
                <a:lnTo>
                  <a:pt x="251656" y="372899"/>
                </a:lnTo>
                <a:lnTo>
                  <a:pt x="270746" y="330490"/>
                </a:lnTo>
                <a:lnTo>
                  <a:pt x="289362" y="286302"/>
                </a:lnTo>
                <a:lnTo>
                  <a:pt x="305086" y="247552"/>
                </a:lnTo>
                <a:lnTo>
                  <a:pt x="312768" y="228303"/>
                </a:lnTo>
                <a:lnTo>
                  <a:pt x="315501" y="221456"/>
                </a:lnTo>
                <a:lnTo>
                  <a:pt x="319259" y="211846"/>
                </a:lnTo>
                <a:lnTo>
                  <a:pt x="323204" y="201342"/>
                </a:lnTo>
                <a:lnTo>
                  <a:pt x="327356" y="190093"/>
                </a:lnTo>
                <a:lnTo>
                  <a:pt x="331730" y="178246"/>
                </a:lnTo>
                <a:lnTo>
                  <a:pt x="346371" y="140591"/>
                </a:lnTo>
                <a:lnTo>
                  <a:pt x="363662" y="102859"/>
                </a:lnTo>
                <a:lnTo>
                  <a:pt x="384081" y="69031"/>
                </a:lnTo>
                <a:lnTo>
                  <a:pt x="412641" y="38590"/>
                </a:lnTo>
                <a:lnTo>
                  <a:pt x="444224" y="13126"/>
                </a:lnTo>
                <a:lnTo>
                  <a:pt x="492980" y="0"/>
                </a:lnTo>
                <a:lnTo>
                  <a:pt x="509140" y="395"/>
                </a:lnTo>
                <a:lnTo>
                  <a:pt x="553826" y="6208"/>
                </a:lnTo>
                <a:lnTo>
                  <a:pt x="593966" y="18732"/>
                </a:lnTo>
                <a:lnTo>
                  <a:pt x="631028" y="37673"/>
                </a:lnTo>
                <a:lnTo>
                  <a:pt x="666483" y="62736"/>
                </a:lnTo>
                <a:lnTo>
                  <a:pt x="701797" y="93627"/>
                </a:lnTo>
                <a:lnTo>
                  <a:pt x="738441" y="130051"/>
                </a:lnTo>
                <a:lnTo>
                  <a:pt x="766766" y="160334"/>
                </a:lnTo>
                <a:lnTo>
                  <a:pt x="774919" y="169105"/>
                </a:lnTo>
                <a:lnTo>
                  <a:pt x="801737" y="197230"/>
                </a:lnTo>
                <a:lnTo>
                  <a:pt x="831809" y="226670"/>
                </a:lnTo>
                <a:lnTo>
                  <a:pt x="863837" y="254926"/>
                </a:lnTo>
                <a:lnTo>
                  <a:pt x="873537" y="263549"/>
                </a:lnTo>
                <a:lnTo>
                  <a:pt x="908006" y="297106"/>
                </a:lnTo>
                <a:lnTo>
                  <a:pt x="924157" y="313829"/>
                </a:lnTo>
                <a:lnTo>
                  <a:pt x="932342" y="322303"/>
                </a:lnTo>
                <a:lnTo>
                  <a:pt x="968332" y="357792"/>
                </a:lnTo>
                <a:lnTo>
                  <a:pt x="1000998" y="386323"/>
                </a:lnTo>
                <a:lnTo>
                  <a:pt x="1031733" y="411214"/>
                </a:lnTo>
                <a:lnTo>
                  <a:pt x="1041206" y="418886"/>
                </a:lnTo>
                <a:lnTo>
                  <a:pt x="1076720" y="449671"/>
                </a:lnTo>
                <a:lnTo>
                  <a:pt x="1111082" y="486414"/>
                </a:lnTo>
                <a:lnTo>
                  <a:pt x="1136029" y="528893"/>
                </a:lnTo>
                <a:lnTo>
                  <a:pt x="1149029" y="574715"/>
                </a:lnTo>
                <a:lnTo>
                  <a:pt x="1152020" y="611112"/>
                </a:lnTo>
                <a:lnTo>
                  <a:pt x="1151671" y="623497"/>
                </a:lnTo>
                <a:lnTo>
                  <a:pt x="1143245" y="673629"/>
                </a:lnTo>
                <a:lnTo>
                  <a:pt x="1129236" y="711144"/>
                </a:lnTo>
                <a:lnTo>
                  <a:pt x="1101745" y="751174"/>
                </a:lnTo>
                <a:lnTo>
                  <a:pt x="1077023" y="781735"/>
                </a:lnTo>
                <a:lnTo>
                  <a:pt x="1058850" y="803714"/>
                </a:lnTo>
                <a:lnTo>
                  <a:pt x="1049568" y="814983"/>
                </a:lnTo>
                <a:lnTo>
                  <a:pt x="1022191" y="849103"/>
                </a:lnTo>
                <a:lnTo>
                  <a:pt x="997704" y="882279"/>
                </a:lnTo>
                <a:lnTo>
                  <a:pt x="980242" y="920216"/>
                </a:lnTo>
                <a:lnTo>
                  <a:pt x="964610" y="964346"/>
                </a:lnTo>
                <a:lnTo>
                  <a:pt x="948370" y="1014863"/>
                </a:lnTo>
                <a:lnTo>
                  <a:pt x="932931" y="1065421"/>
                </a:lnTo>
                <a:lnTo>
                  <a:pt x="919701" y="1109673"/>
                </a:lnTo>
                <a:lnTo>
                  <a:pt x="916026" y="1121925"/>
                </a:lnTo>
                <a:lnTo>
                  <a:pt x="912806" y="1132537"/>
                </a:lnTo>
                <a:lnTo>
                  <a:pt x="910091" y="1141272"/>
                </a:lnTo>
                <a:lnTo>
                  <a:pt x="907936" y="1147897"/>
                </a:lnTo>
                <a:lnTo>
                  <a:pt x="904845" y="1157062"/>
                </a:lnTo>
                <a:lnTo>
                  <a:pt x="901250" y="1167752"/>
                </a:lnTo>
                <a:lnTo>
                  <a:pt x="888132" y="1206508"/>
                </a:lnTo>
                <a:lnTo>
                  <a:pt x="872956" y="1250127"/>
                </a:lnTo>
                <a:lnTo>
                  <a:pt x="857584" y="1291965"/>
                </a:lnTo>
                <a:lnTo>
                  <a:pt x="839995" y="1333495"/>
                </a:lnTo>
                <a:lnTo>
                  <a:pt x="836577" y="1339691"/>
                </a:lnTo>
              </a:path>
            </a:pathLst>
          </a:custGeom>
          <a:ln w="8986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390174" y="1679628"/>
            <a:ext cx="1245364" cy="1648327"/>
          </a:xfrm>
          <a:custGeom>
            <a:avLst/>
            <a:gdLst/>
            <a:ahLst/>
            <a:cxnLst/>
            <a:rect l="l" t="t" r="r" b="b"/>
            <a:pathLst>
              <a:path w="1454654" h="1819265">
                <a:moveTo>
                  <a:pt x="482260" y="3210"/>
                </a:moveTo>
                <a:lnTo>
                  <a:pt x="465723" y="46466"/>
                </a:lnTo>
                <a:lnTo>
                  <a:pt x="449312" y="82111"/>
                </a:lnTo>
                <a:lnTo>
                  <a:pt x="430079" y="120918"/>
                </a:lnTo>
                <a:lnTo>
                  <a:pt x="409298" y="160931"/>
                </a:lnTo>
                <a:lnTo>
                  <a:pt x="388245" y="200193"/>
                </a:lnTo>
                <a:lnTo>
                  <a:pt x="368194" y="236745"/>
                </a:lnTo>
                <a:lnTo>
                  <a:pt x="342785" y="282214"/>
                </a:lnTo>
                <a:lnTo>
                  <a:pt x="330817" y="303433"/>
                </a:lnTo>
                <a:lnTo>
                  <a:pt x="326802" y="310580"/>
                </a:lnTo>
                <a:lnTo>
                  <a:pt x="303270" y="347736"/>
                </a:lnTo>
                <a:lnTo>
                  <a:pt x="277613" y="384750"/>
                </a:lnTo>
                <a:lnTo>
                  <a:pt x="249500" y="424618"/>
                </a:lnTo>
                <a:lnTo>
                  <a:pt x="240518" y="437316"/>
                </a:lnTo>
                <a:lnTo>
                  <a:pt x="232063" y="449279"/>
                </a:lnTo>
                <a:lnTo>
                  <a:pt x="207531" y="484536"/>
                </a:lnTo>
                <a:lnTo>
                  <a:pt x="193654" y="505845"/>
                </a:lnTo>
                <a:lnTo>
                  <a:pt x="185964" y="517656"/>
                </a:lnTo>
                <a:lnTo>
                  <a:pt x="160999" y="555935"/>
                </a:lnTo>
                <a:lnTo>
                  <a:pt x="135133" y="595360"/>
                </a:lnTo>
                <a:lnTo>
                  <a:pt x="110866" y="631920"/>
                </a:lnTo>
                <a:lnTo>
                  <a:pt x="85315" y="669276"/>
                </a:lnTo>
                <a:lnTo>
                  <a:pt x="70647" y="688676"/>
                </a:lnTo>
                <a:lnTo>
                  <a:pt x="64253" y="698487"/>
                </a:lnTo>
                <a:lnTo>
                  <a:pt x="45890" y="735095"/>
                </a:lnTo>
                <a:lnTo>
                  <a:pt x="29452" y="778218"/>
                </a:lnTo>
                <a:lnTo>
                  <a:pt x="15829" y="822398"/>
                </a:lnTo>
                <a:lnTo>
                  <a:pt x="5913" y="862177"/>
                </a:lnTo>
                <a:lnTo>
                  <a:pt x="0" y="898936"/>
                </a:lnTo>
                <a:lnTo>
                  <a:pt x="191" y="906207"/>
                </a:lnTo>
                <a:lnTo>
                  <a:pt x="8150" y="955058"/>
                </a:lnTo>
                <a:lnTo>
                  <a:pt x="19342" y="991792"/>
                </a:lnTo>
                <a:lnTo>
                  <a:pt x="36096" y="1031734"/>
                </a:lnTo>
                <a:lnTo>
                  <a:pt x="59026" y="1072955"/>
                </a:lnTo>
                <a:lnTo>
                  <a:pt x="84689" y="1108203"/>
                </a:lnTo>
                <a:lnTo>
                  <a:pt x="109158" y="1139724"/>
                </a:lnTo>
                <a:lnTo>
                  <a:pt x="118460" y="1151715"/>
                </a:lnTo>
                <a:lnTo>
                  <a:pt x="147955" y="1189945"/>
                </a:lnTo>
                <a:lnTo>
                  <a:pt x="177061" y="1228276"/>
                </a:lnTo>
                <a:lnTo>
                  <a:pt x="202214" y="1262480"/>
                </a:lnTo>
                <a:lnTo>
                  <a:pt x="223441" y="1294360"/>
                </a:lnTo>
                <a:lnTo>
                  <a:pt x="229519" y="1304845"/>
                </a:lnTo>
                <a:lnTo>
                  <a:pt x="236133" y="1315447"/>
                </a:lnTo>
                <a:lnTo>
                  <a:pt x="258409" y="1347572"/>
                </a:lnTo>
                <a:lnTo>
                  <a:pt x="282694" y="1379373"/>
                </a:lnTo>
                <a:lnTo>
                  <a:pt x="306876" y="1409821"/>
                </a:lnTo>
                <a:lnTo>
                  <a:pt x="314548" y="1419492"/>
                </a:lnTo>
                <a:lnTo>
                  <a:pt x="321896" y="1428860"/>
                </a:lnTo>
                <a:lnTo>
                  <a:pt x="328841" y="1437887"/>
                </a:lnTo>
                <a:lnTo>
                  <a:pt x="334087" y="1444503"/>
                </a:lnTo>
                <a:lnTo>
                  <a:pt x="359067" y="1473546"/>
                </a:lnTo>
                <a:lnTo>
                  <a:pt x="389980" y="1507996"/>
                </a:lnTo>
                <a:lnTo>
                  <a:pt x="416633" y="1537081"/>
                </a:lnTo>
                <a:lnTo>
                  <a:pt x="428031" y="1549307"/>
                </a:lnTo>
                <a:lnTo>
                  <a:pt x="434097" y="1555827"/>
                </a:lnTo>
                <a:lnTo>
                  <a:pt x="465401" y="1589127"/>
                </a:lnTo>
                <a:lnTo>
                  <a:pt x="494325" y="1618716"/>
                </a:lnTo>
                <a:lnTo>
                  <a:pt x="525830" y="1649076"/>
                </a:lnTo>
                <a:lnTo>
                  <a:pt x="558038" y="1677345"/>
                </a:lnTo>
                <a:lnTo>
                  <a:pt x="589072" y="1700659"/>
                </a:lnTo>
                <a:lnTo>
                  <a:pt x="596641" y="1705758"/>
                </a:lnTo>
                <a:lnTo>
                  <a:pt x="605482" y="1711802"/>
                </a:lnTo>
                <a:lnTo>
                  <a:pt x="638352" y="1734168"/>
                </a:lnTo>
                <a:lnTo>
                  <a:pt x="678037" y="1759847"/>
                </a:lnTo>
                <a:lnTo>
                  <a:pt x="721063" y="1784935"/>
                </a:lnTo>
                <a:lnTo>
                  <a:pt x="763955" y="1805529"/>
                </a:lnTo>
                <a:lnTo>
                  <a:pt x="803236" y="1817726"/>
                </a:lnTo>
                <a:lnTo>
                  <a:pt x="825702" y="1819265"/>
                </a:lnTo>
                <a:lnTo>
                  <a:pt x="835432" y="1817623"/>
                </a:lnTo>
                <a:lnTo>
                  <a:pt x="879245" y="1793534"/>
                </a:lnTo>
                <a:lnTo>
                  <a:pt x="909121" y="1766055"/>
                </a:lnTo>
                <a:lnTo>
                  <a:pt x="935984" y="1737455"/>
                </a:lnTo>
                <a:lnTo>
                  <a:pt x="944198" y="1728754"/>
                </a:lnTo>
                <a:lnTo>
                  <a:pt x="976565" y="1688073"/>
                </a:lnTo>
                <a:lnTo>
                  <a:pt x="1004801" y="1645322"/>
                </a:lnTo>
                <a:lnTo>
                  <a:pt x="1033469" y="1597786"/>
                </a:lnTo>
                <a:lnTo>
                  <a:pt x="1059904" y="1550601"/>
                </a:lnTo>
                <a:lnTo>
                  <a:pt x="1081439" y="1508904"/>
                </a:lnTo>
                <a:lnTo>
                  <a:pt x="1097922" y="1470721"/>
                </a:lnTo>
                <a:lnTo>
                  <a:pt x="1101037" y="1461983"/>
                </a:lnTo>
                <a:lnTo>
                  <a:pt x="1123433" y="1415007"/>
                </a:lnTo>
                <a:lnTo>
                  <a:pt x="1144972" y="1375321"/>
                </a:lnTo>
                <a:lnTo>
                  <a:pt x="1164475" y="1340574"/>
                </a:lnTo>
                <a:lnTo>
                  <a:pt x="1169575" y="1331451"/>
                </a:lnTo>
                <a:lnTo>
                  <a:pt x="1189430" y="1295163"/>
                </a:lnTo>
                <a:lnTo>
                  <a:pt x="1208968" y="1259739"/>
                </a:lnTo>
                <a:lnTo>
                  <a:pt x="1231754" y="1218538"/>
                </a:lnTo>
                <a:lnTo>
                  <a:pt x="1256252" y="1174311"/>
                </a:lnTo>
                <a:lnTo>
                  <a:pt x="1280925" y="1129810"/>
                </a:lnTo>
                <a:lnTo>
                  <a:pt x="1304237" y="1087784"/>
                </a:lnTo>
                <a:lnTo>
                  <a:pt x="1314903" y="1068560"/>
                </a:lnTo>
                <a:lnTo>
                  <a:pt x="1324651" y="1050986"/>
                </a:lnTo>
                <a:lnTo>
                  <a:pt x="1346478" y="1011606"/>
                </a:lnTo>
                <a:lnTo>
                  <a:pt x="1366897" y="972696"/>
                </a:lnTo>
                <a:lnTo>
                  <a:pt x="1385098" y="931858"/>
                </a:lnTo>
                <a:lnTo>
                  <a:pt x="1400508" y="890736"/>
                </a:lnTo>
                <a:lnTo>
                  <a:pt x="1413712" y="849031"/>
                </a:lnTo>
                <a:lnTo>
                  <a:pt x="1425293" y="806443"/>
                </a:lnTo>
                <a:lnTo>
                  <a:pt x="1435835" y="762674"/>
                </a:lnTo>
                <a:lnTo>
                  <a:pt x="1445920" y="717424"/>
                </a:lnTo>
                <a:lnTo>
                  <a:pt x="1453137" y="669534"/>
                </a:lnTo>
                <a:lnTo>
                  <a:pt x="1454654" y="632477"/>
                </a:lnTo>
                <a:lnTo>
                  <a:pt x="1454426" y="619960"/>
                </a:lnTo>
                <a:lnTo>
                  <a:pt x="1449893" y="569332"/>
                </a:lnTo>
                <a:lnTo>
                  <a:pt x="1442736" y="531048"/>
                </a:lnTo>
                <a:lnTo>
                  <a:pt x="1433052" y="494903"/>
                </a:lnTo>
                <a:lnTo>
                  <a:pt x="1429753" y="483563"/>
                </a:lnTo>
                <a:lnTo>
                  <a:pt x="1426308" y="471603"/>
                </a:lnTo>
                <a:lnTo>
                  <a:pt x="1422721" y="459118"/>
                </a:lnTo>
                <a:lnTo>
                  <a:pt x="1418998" y="446207"/>
                </a:lnTo>
                <a:lnTo>
                  <a:pt x="1407062" y="405887"/>
                </a:lnTo>
                <a:lnTo>
                  <a:pt x="1394084" y="365227"/>
                </a:lnTo>
                <a:lnTo>
                  <a:pt x="1380204" y="326852"/>
                </a:lnTo>
                <a:lnTo>
                  <a:pt x="1360534" y="283778"/>
                </a:lnTo>
                <a:lnTo>
                  <a:pt x="1349254" y="265567"/>
                </a:lnTo>
                <a:lnTo>
                  <a:pt x="1342868" y="254459"/>
                </a:lnTo>
                <a:lnTo>
                  <a:pt x="1322959" y="213575"/>
                </a:lnTo>
                <a:lnTo>
                  <a:pt x="1302831" y="165306"/>
                </a:lnTo>
                <a:lnTo>
                  <a:pt x="1283648" y="114732"/>
                </a:lnTo>
                <a:lnTo>
                  <a:pt x="1266576" y="66935"/>
                </a:lnTo>
                <a:lnTo>
                  <a:pt x="1252779" y="26997"/>
                </a:lnTo>
                <a:lnTo>
                  <a:pt x="1249110" y="16309"/>
                </a:lnTo>
                <a:lnTo>
                  <a:pt x="1245977" y="7247"/>
                </a:lnTo>
                <a:lnTo>
                  <a:pt x="1243423" y="0"/>
                </a:lnTo>
              </a:path>
            </a:pathLst>
          </a:custGeom>
          <a:ln w="898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149620" y="1685722"/>
            <a:ext cx="127132" cy="430636"/>
          </a:xfrm>
          <a:custGeom>
            <a:avLst/>
            <a:gdLst/>
            <a:ahLst/>
            <a:cxnLst/>
            <a:rect l="l" t="t" r="r" b="b"/>
            <a:pathLst>
              <a:path w="148497" h="475294">
                <a:moveTo>
                  <a:pt x="148497" y="0"/>
                </a:moveTo>
                <a:lnTo>
                  <a:pt x="140337" y="42637"/>
                </a:lnTo>
                <a:lnTo>
                  <a:pt x="129091" y="87821"/>
                </a:lnTo>
                <a:lnTo>
                  <a:pt x="114336" y="142253"/>
                </a:lnTo>
                <a:lnTo>
                  <a:pt x="97043" y="202368"/>
                </a:lnTo>
                <a:lnTo>
                  <a:pt x="78184" y="264602"/>
                </a:lnTo>
                <a:lnTo>
                  <a:pt x="58730" y="325390"/>
                </a:lnTo>
                <a:lnTo>
                  <a:pt x="39655" y="381167"/>
                </a:lnTo>
                <a:lnTo>
                  <a:pt x="21930" y="428368"/>
                </a:lnTo>
                <a:lnTo>
                  <a:pt x="6527" y="463429"/>
                </a:lnTo>
                <a:lnTo>
                  <a:pt x="0" y="475294"/>
                </a:lnTo>
              </a:path>
            </a:pathLst>
          </a:custGeom>
          <a:ln w="899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161108" y="3399125"/>
            <a:ext cx="699388" cy="253219"/>
          </a:xfrm>
          <a:custGeom>
            <a:avLst/>
            <a:gdLst/>
            <a:ahLst/>
            <a:cxnLst/>
            <a:rect l="l" t="t" r="r" b="b"/>
            <a:pathLst>
              <a:path w="816924" h="279479">
                <a:moveTo>
                  <a:pt x="816924" y="279479"/>
                </a:moveTo>
                <a:lnTo>
                  <a:pt x="776230" y="267651"/>
                </a:lnTo>
                <a:lnTo>
                  <a:pt x="735437" y="252481"/>
                </a:lnTo>
                <a:lnTo>
                  <a:pt x="694981" y="234849"/>
                </a:lnTo>
                <a:lnTo>
                  <a:pt x="655298" y="215633"/>
                </a:lnTo>
                <a:lnTo>
                  <a:pt x="616823" y="195710"/>
                </a:lnTo>
                <a:lnTo>
                  <a:pt x="579992" y="175959"/>
                </a:lnTo>
                <a:lnTo>
                  <a:pt x="562330" y="166423"/>
                </a:lnTo>
                <a:lnTo>
                  <a:pt x="545242" y="157258"/>
                </a:lnTo>
                <a:lnTo>
                  <a:pt x="497970" y="133097"/>
                </a:lnTo>
                <a:lnTo>
                  <a:pt x="457829" y="116238"/>
                </a:lnTo>
                <a:lnTo>
                  <a:pt x="418873" y="104788"/>
                </a:lnTo>
                <a:lnTo>
                  <a:pt x="375018" y="94477"/>
                </a:lnTo>
                <a:lnTo>
                  <a:pt x="328450" y="85034"/>
                </a:lnTo>
                <a:lnTo>
                  <a:pt x="281354" y="76185"/>
                </a:lnTo>
                <a:lnTo>
                  <a:pt x="265916" y="73321"/>
                </a:lnTo>
                <a:lnTo>
                  <a:pt x="250744" y="70482"/>
                </a:lnTo>
                <a:lnTo>
                  <a:pt x="207628" y="62021"/>
                </a:lnTo>
                <a:lnTo>
                  <a:pt x="169815" y="53428"/>
                </a:lnTo>
                <a:lnTo>
                  <a:pt x="124804" y="41236"/>
                </a:lnTo>
                <a:lnTo>
                  <a:pt x="86110" y="29450"/>
                </a:lnTo>
                <a:lnTo>
                  <a:pt x="41205" y="14367"/>
                </a:lnTo>
                <a:lnTo>
                  <a:pt x="20409" y="7094"/>
                </a:lnTo>
                <a:lnTo>
                  <a:pt x="10189" y="3524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148858" y="3198781"/>
            <a:ext cx="1546782" cy="847065"/>
          </a:xfrm>
          <a:custGeom>
            <a:avLst/>
            <a:gdLst/>
            <a:ahLst/>
            <a:cxnLst/>
            <a:rect l="l" t="t" r="r" b="b"/>
            <a:pathLst>
              <a:path w="1806727" h="934909">
                <a:moveTo>
                  <a:pt x="1212551" y="934909"/>
                </a:moveTo>
                <a:lnTo>
                  <a:pt x="1246457" y="908302"/>
                </a:lnTo>
                <a:lnTo>
                  <a:pt x="1278801" y="882774"/>
                </a:lnTo>
                <a:lnTo>
                  <a:pt x="1309155" y="858600"/>
                </a:lnTo>
                <a:lnTo>
                  <a:pt x="1345793" y="828949"/>
                </a:lnTo>
                <a:lnTo>
                  <a:pt x="1377809" y="802424"/>
                </a:lnTo>
                <a:lnTo>
                  <a:pt x="1392408" y="790410"/>
                </a:lnTo>
                <a:lnTo>
                  <a:pt x="1406034" y="779284"/>
                </a:lnTo>
                <a:lnTo>
                  <a:pt x="1418735" y="768957"/>
                </a:lnTo>
                <a:lnTo>
                  <a:pt x="1430564" y="759340"/>
                </a:lnTo>
                <a:lnTo>
                  <a:pt x="1441571" y="750346"/>
                </a:lnTo>
                <a:lnTo>
                  <a:pt x="1478395" y="718834"/>
                </a:lnTo>
                <a:lnTo>
                  <a:pt x="1506135" y="690230"/>
                </a:lnTo>
                <a:lnTo>
                  <a:pt x="1529971" y="654393"/>
                </a:lnTo>
                <a:lnTo>
                  <a:pt x="1544206" y="617233"/>
                </a:lnTo>
                <a:lnTo>
                  <a:pt x="1554058" y="570418"/>
                </a:lnTo>
                <a:lnTo>
                  <a:pt x="1556124" y="559051"/>
                </a:lnTo>
                <a:lnTo>
                  <a:pt x="1568341" y="514251"/>
                </a:lnTo>
                <a:lnTo>
                  <a:pt x="1589313" y="469898"/>
                </a:lnTo>
                <a:lnTo>
                  <a:pt x="1613288" y="427350"/>
                </a:lnTo>
                <a:lnTo>
                  <a:pt x="1633729" y="394434"/>
                </a:lnTo>
                <a:lnTo>
                  <a:pt x="1648719" y="371157"/>
                </a:lnTo>
                <a:lnTo>
                  <a:pt x="1655613" y="360485"/>
                </a:lnTo>
                <a:lnTo>
                  <a:pt x="1676692" y="326977"/>
                </a:lnTo>
                <a:lnTo>
                  <a:pt x="1697761" y="292186"/>
                </a:lnTo>
                <a:lnTo>
                  <a:pt x="1718036" y="257346"/>
                </a:lnTo>
                <a:lnTo>
                  <a:pt x="1736735" y="223686"/>
                </a:lnTo>
                <a:lnTo>
                  <a:pt x="1757859" y="182772"/>
                </a:lnTo>
                <a:lnTo>
                  <a:pt x="1778171" y="139099"/>
                </a:lnTo>
                <a:lnTo>
                  <a:pt x="1794470" y="100019"/>
                </a:lnTo>
                <a:lnTo>
                  <a:pt x="1806148" y="57556"/>
                </a:lnTo>
                <a:lnTo>
                  <a:pt x="1806727" y="49019"/>
                </a:lnTo>
                <a:lnTo>
                  <a:pt x="1806206" y="41420"/>
                </a:lnTo>
                <a:lnTo>
                  <a:pt x="1790425" y="6090"/>
                </a:lnTo>
                <a:lnTo>
                  <a:pt x="1768513" y="0"/>
                </a:lnTo>
                <a:lnTo>
                  <a:pt x="1751902" y="1398"/>
                </a:lnTo>
                <a:lnTo>
                  <a:pt x="1713221" y="13711"/>
                </a:lnTo>
                <a:lnTo>
                  <a:pt x="1668595" y="31291"/>
                </a:lnTo>
                <a:lnTo>
                  <a:pt x="1620217" y="52673"/>
                </a:lnTo>
                <a:lnTo>
                  <a:pt x="1570281" y="76395"/>
                </a:lnTo>
                <a:lnTo>
                  <a:pt x="1520978" y="100992"/>
                </a:lnTo>
                <a:lnTo>
                  <a:pt x="1474501" y="125001"/>
                </a:lnTo>
                <a:lnTo>
                  <a:pt x="1433089" y="147084"/>
                </a:lnTo>
                <a:lnTo>
                  <a:pt x="1397930" y="168027"/>
                </a:lnTo>
                <a:lnTo>
                  <a:pt x="1356170" y="195807"/>
                </a:lnTo>
                <a:lnTo>
                  <a:pt x="1345856" y="202884"/>
                </a:lnTo>
                <a:lnTo>
                  <a:pt x="1335357" y="210061"/>
                </a:lnTo>
                <a:lnTo>
                  <a:pt x="1301562" y="232425"/>
                </a:lnTo>
                <a:lnTo>
                  <a:pt x="1261843" y="256535"/>
                </a:lnTo>
                <a:lnTo>
                  <a:pt x="1213010" y="283029"/>
                </a:lnTo>
                <a:lnTo>
                  <a:pt x="1173655" y="302566"/>
                </a:lnTo>
                <a:lnTo>
                  <a:pt x="1127645" y="324920"/>
                </a:lnTo>
                <a:lnTo>
                  <a:pt x="1076171" y="349562"/>
                </a:lnTo>
                <a:lnTo>
                  <a:pt x="1020692" y="375685"/>
                </a:lnTo>
                <a:lnTo>
                  <a:pt x="962665" y="402480"/>
                </a:lnTo>
                <a:lnTo>
                  <a:pt x="903550" y="429141"/>
                </a:lnTo>
                <a:lnTo>
                  <a:pt x="844803" y="454859"/>
                </a:lnTo>
                <a:lnTo>
                  <a:pt x="787883" y="478828"/>
                </a:lnTo>
                <a:lnTo>
                  <a:pt x="734249" y="500240"/>
                </a:lnTo>
                <a:lnTo>
                  <a:pt x="685357" y="518288"/>
                </a:lnTo>
                <a:lnTo>
                  <a:pt x="642154" y="532302"/>
                </a:lnTo>
                <a:lnTo>
                  <a:pt x="602374" y="542822"/>
                </a:lnTo>
                <a:lnTo>
                  <a:pt x="547599" y="553387"/>
                </a:lnTo>
                <a:lnTo>
                  <a:pt x="497726" y="559309"/>
                </a:lnTo>
                <a:lnTo>
                  <a:pt x="451663" y="562405"/>
                </a:lnTo>
                <a:lnTo>
                  <a:pt x="422531" y="563797"/>
                </a:lnTo>
                <a:lnTo>
                  <a:pt x="408316" y="564493"/>
                </a:lnTo>
                <a:lnTo>
                  <a:pt x="366589" y="567388"/>
                </a:lnTo>
                <a:lnTo>
                  <a:pt x="324011" y="572964"/>
                </a:lnTo>
                <a:lnTo>
                  <a:pt x="280736" y="580305"/>
                </a:lnTo>
                <a:lnTo>
                  <a:pt x="240397" y="587811"/>
                </a:lnTo>
                <a:lnTo>
                  <a:pt x="227560" y="590241"/>
                </a:lnTo>
                <a:lnTo>
                  <a:pt x="215011" y="592596"/>
                </a:lnTo>
                <a:lnTo>
                  <a:pt x="167515" y="600803"/>
                </a:lnTo>
                <a:lnTo>
                  <a:pt x="123890" y="605948"/>
                </a:lnTo>
                <a:lnTo>
                  <a:pt x="112722" y="606628"/>
                </a:lnTo>
                <a:lnTo>
                  <a:pt x="103505" y="607400"/>
                </a:lnTo>
                <a:lnTo>
                  <a:pt x="95947" y="608212"/>
                </a:lnTo>
                <a:lnTo>
                  <a:pt x="89754" y="609010"/>
                </a:lnTo>
                <a:lnTo>
                  <a:pt x="84632" y="609743"/>
                </a:lnTo>
                <a:lnTo>
                  <a:pt x="80288" y="610357"/>
                </a:lnTo>
                <a:lnTo>
                  <a:pt x="76429" y="610801"/>
                </a:lnTo>
                <a:lnTo>
                  <a:pt x="72762" y="611021"/>
                </a:lnTo>
                <a:lnTo>
                  <a:pt x="68994" y="610965"/>
                </a:lnTo>
                <a:lnTo>
                  <a:pt x="27828" y="601892"/>
                </a:lnTo>
                <a:lnTo>
                  <a:pt x="15138" y="598433"/>
                </a:lnTo>
                <a:lnTo>
                  <a:pt x="0" y="594278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476013" y="4231951"/>
            <a:ext cx="1488868" cy="1386223"/>
          </a:xfrm>
          <a:custGeom>
            <a:avLst/>
            <a:gdLst/>
            <a:ahLst/>
            <a:cxnLst/>
            <a:rect l="l" t="t" r="r" b="b"/>
            <a:pathLst>
              <a:path w="1739080" h="1529980">
                <a:moveTo>
                  <a:pt x="0" y="1529980"/>
                </a:moveTo>
                <a:lnTo>
                  <a:pt x="33063" y="1489031"/>
                </a:lnTo>
                <a:lnTo>
                  <a:pt x="66034" y="1448284"/>
                </a:lnTo>
                <a:lnTo>
                  <a:pt x="76988" y="1434746"/>
                </a:lnTo>
                <a:lnTo>
                  <a:pt x="109694" y="1394267"/>
                </a:lnTo>
                <a:lnTo>
                  <a:pt x="142097" y="1353989"/>
                </a:lnTo>
                <a:lnTo>
                  <a:pt x="174106" y="1313913"/>
                </a:lnTo>
                <a:lnTo>
                  <a:pt x="205630" y="1274040"/>
                </a:lnTo>
                <a:lnTo>
                  <a:pt x="226448" y="1247464"/>
                </a:lnTo>
                <a:lnTo>
                  <a:pt x="237027" y="1233966"/>
                </a:lnTo>
                <a:lnTo>
                  <a:pt x="269307" y="1192800"/>
                </a:lnTo>
                <a:lnTo>
                  <a:pt x="301689" y="1151329"/>
                </a:lnTo>
                <a:lnTo>
                  <a:pt x="333261" y="1110464"/>
                </a:lnTo>
                <a:lnTo>
                  <a:pt x="363113" y="1071112"/>
                </a:lnTo>
                <a:lnTo>
                  <a:pt x="390334" y="1034182"/>
                </a:lnTo>
                <a:lnTo>
                  <a:pt x="414011" y="1000583"/>
                </a:lnTo>
                <a:lnTo>
                  <a:pt x="437446" y="960320"/>
                </a:lnTo>
                <a:lnTo>
                  <a:pt x="453191" y="924191"/>
                </a:lnTo>
                <a:lnTo>
                  <a:pt x="457603" y="913029"/>
                </a:lnTo>
                <a:lnTo>
                  <a:pt x="461910" y="902294"/>
                </a:lnTo>
                <a:lnTo>
                  <a:pt x="481820" y="863462"/>
                </a:lnTo>
                <a:lnTo>
                  <a:pt x="515416" y="832542"/>
                </a:lnTo>
                <a:lnTo>
                  <a:pt x="557513" y="814282"/>
                </a:lnTo>
                <a:lnTo>
                  <a:pt x="603096" y="801911"/>
                </a:lnTo>
                <a:lnTo>
                  <a:pt x="614912" y="798795"/>
                </a:lnTo>
                <a:lnTo>
                  <a:pt x="663364" y="782453"/>
                </a:lnTo>
                <a:lnTo>
                  <a:pt x="699475" y="763098"/>
                </a:lnTo>
                <a:lnTo>
                  <a:pt x="732465" y="739991"/>
                </a:lnTo>
                <a:lnTo>
                  <a:pt x="764841" y="714332"/>
                </a:lnTo>
                <a:lnTo>
                  <a:pt x="798159" y="686335"/>
                </a:lnTo>
                <a:lnTo>
                  <a:pt x="809744" y="676519"/>
                </a:lnTo>
                <a:lnTo>
                  <a:pt x="821665" y="666476"/>
                </a:lnTo>
                <a:lnTo>
                  <a:pt x="860018" y="635056"/>
                </a:lnTo>
                <a:lnTo>
                  <a:pt x="903470" y="601866"/>
                </a:lnTo>
                <a:lnTo>
                  <a:pt x="936040" y="578863"/>
                </a:lnTo>
                <a:lnTo>
                  <a:pt x="972407" y="554844"/>
                </a:lnTo>
                <a:lnTo>
                  <a:pt x="1012581" y="529550"/>
                </a:lnTo>
                <a:lnTo>
                  <a:pt x="1055780" y="503144"/>
                </a:lnTo>
                <a:lnTo>
                  <a:pt x="1101218" y="475786"/>
                </a:lnTo>
                <a:lnTo>
                  <a:pt x="1124533" y="461800"/>
                </a:lnTo>
                <a:lnTo>
                  <a:pt x="1148115" y="447638"/>
                </a:lnTo>
                <a:lnTo>
                  <a:pt x="1195685" y="418862"/>
                </a:lnTo>
                <a:lnTo>
                  <a:pt x="1243147" y="389620"/>
                </a:lnTo>
                <a:lnTo>
                  <a:pt x="1289718" y="360072"/>
                </a:lnTo>
                <a:lnTo>
                  <a:pt x="1334613" y="330381"/>
                </a:lnTo>
                <a:lnTo>
                  <a:pt x="1377051" y="300708"/>
                </a:lnTo>
                <a:lnTo>
                  <a:pt x="1416877" y="271130"/>
                </a:lnTo>
                <a:lnTo>
                  <a:pt x="1454737" y="241582"/>
                </a:lnTo>
                <a:lnTo>
                  <a:pt x="1491068" y="212012"/>
                </a:lnTo>
                <a:lnTo>
                  <a:pt x="1526304" y="182366"/>
                </a:lnTo>
                <a:lnTo>
                  <a:pt x="1560880" y="152594"/>
                </a:lnTo>
                <a:lnTo>
                  <a:pt x="1595231" y="122642"/>
                </a:lnTo>
                <a:lnTo>
                  <a:pt x="1612457" y="107583"/>
                </a:lnTo>
                <a:lnTo>
                  <a:pt x="1629791" y="92459"/>
                </a:lnTo>
                <a:lnTo>
                  <a:pt x="1664996" y="61992"/>
                </a:lnTo>
                <a:lnTo>
                  <a:pt x="1701280" y="31190"/>
                </a:lnTo>
                <a:lnTo>
                  <a:pt x="1719964" y="15646"/>
                </a:lnTo>
                <a:lnTo>
                  <a:pt x="1739080" y="0"/>
                </a:lnTo>
              </a:path>
            </a:pathLst>
          </a:custGeom>
          <a:ln w="898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771964" y="3919049"/>
            <a:ext cx="1896638" cy="1368081"/>
          </a:xfrm>
          <a:custGeom>
            <a:avLst/>
            <a:gdLst/>
            <a:ahLst/>
            <a:cxnLst/>
            <a:rect l="l" t="t" r="r" b="b"/>
            <a:pathLst>
              <a:path w="2215379" h="1509956">
                <a:moveTo>
                  <a:pt x="1713325" y="171962"/>
                </a:moveTo>
                <a:lnTo>
                  <a:pt x="1722007" y="163084"/>
                </a:lnTo>
                <a:lnTo>
                  <a:pt x="1731086" y="153730"/>
                </a:lnTo>
                <a:lnTo>
                  <a:pt x="1740500" y="143994"/>
                </a:lnTo>
                <a:lnTo>
                  <a:pt x="1750189" y="133969"/>
                </a:lnTo>
                <a:lnTo>
                  <a:pt x="1760091" y="123745"/>
                </a:lnTo>
                <a:lnTo>
                  <a:pt x="1790467" y="92815"/>
                </a:lnTo>
                <a:lnTo>
                  <a:pt x="1820567" y="63436"/>
                </a:lnTo>
                <a:lnTo>
                  <a:pt x="1857422" y="30991"/>
                </a:lnTo>
                <a:lnTo>
                  <a:pt x="1894348" y="8066"/>
                </a:lnTo>
                <a:lnTo>
                  <a:pt x="1928336" y="0"/>
                </a:lnTo>
                <a:lnTo>
                  <a:pt x="1938825" y="270"/>
                </a:lnTo>
                <a:lnTo>
                  <a:pt x="1949747" y="1409"/>
                </a:lnTo>
                <a:lnTo>
                  <a:pt x="1961617" y="3048"/>
                </a:lnTo>
                <a:lnTo>
                  <a:pt x="1974947" y="4821"/>
                </a:lnTo>
                <a:lnTo>
                  <a:pt x="1986383" y="5852"/>
                </a:lnTo>
                <a:lnTo>
                  <a:pt x="1998519" y="6680"/>
                </a:lnTo>
                <a:lnTo>
                  <a:pt x="2011201" y="7439"/>
                </a:lnTo>
                <a:lnTo>
                  <a:pt x="2024274" y="8263"/>
                </a:lnTo>
                <a:lnTo>
                  <a:pt x="2064284" y="12472"/>
                </a:lnTo>
                <a:lnTo>
                  <a:pt x="2102226" y="22108"/>
                </a:lnTo>
                <a:lnTo>
                  <a:pt x="2141562" y="48271"/>
                </a:lnTo>
                <a:lnTo>
                  <a:pt x="2170901" y="86547"/>
                </a:lnTo>
                <a:lnTo>
                  <a:pt x="2189968" y="121852"/>
                </a:lnTo>
                <a:lnTo>
                  <a:pt x="2204785" y="160450"/>
                </a:lnTo>
                <a:lnTo>
                  <a:pt x="2213794" y="200215"/>
                </a:lnTo>
                <a:lnTo>
                  <a:pt x="2215379" y="225035"/>
                </a:lnTo>
                <a:lnTo>
                  <a:pt x="2214768" y="236774"/>
                </a:lnTo>
                <a:lnTo>
                  <a:pt x="2206091" y="284353"/>
                </a:lnTo>
                <a:lnTo>
                  <a:pt x="2190554" y="332815"/>
                </a:lnTo>
                <a:lnTo>
                  <a:pt x="2176893" y="369651"/>
                </a:lnTo>
                <a:lnTo>
                  <a:pt x="2172303" y="382010"/>
                </a:lnTo>
                <a:lnTo>
                  <a:pt x="2159327" y="419298"/>
                </a:lnTo>
                <a:lnTo>
                  <a:pt x="2151762" y="445258"/>
                </a:lnTo>
                <a:lnTo>
                  <a:pt x="2147875" y="458713"/>
                </a:lnTo>
                <a:lnTo>
                  <a:pt x="2135560" y="498943"/>
                </a:lnTo>
                <a:lnTo>
                  <a:pt x="2127156" y="525599"/>
                </a:lnTo>
                <a:lnTo>
                  <a:pt x="2123000" y="538862"/>
                </a:lnTo>
                <a:lnTo>
                  <a:pt x="2111138" y="578333"/>
                </a:lnTo>
                <a:lnTo>
                  <a:pt x="2100917" y="617217"/>
                </a:lnTo>
                <a:lnTo>
                  <a:pt x="2093279" y="655375"/>
                </a:lnTo>
                <a:lnTo>
                  <a:pt x="2088875" y="705141"/>
                </a:lnTo>
                <a:lnTo>
                  <a:pt x="2089321" y="717471"/>
                </a:lnTo>
                <a:lnTo>
                  <a:pt x="2096761" y="765800"/>
                </a:lnTo>
                <a:lnTo>
                  <a:pt x="2109077" y="813576"/>
                </a:lnTo>
                <a:lnTo>
                  <a:pt x="2112266" y="825594"/>
                </a:lnTo>
                <a:lnTo>
                  <a:pt x="2122855" y="874615"/>
                </a:lnTo>
                <a:lnTo>
                  <a:pt x="2126086" y="912974"/>
                </a:lnTo>
                <a:lnTo>
                  <a:pt x="2125803" y="926179"/>
                </a:lnTo>
                <a:lnTo>
                  <a:pt x="2120468" y="970415"/>
                </a:lnTo>
                <a:lnTo>
                  <a:pt x="2111990" y="1016564"/>
                </a:lnTo>
                <a:lnTo>
                  <a:pt x="2100815" y="1063334"/>
                </a:lnTo>
                <a:lnTo>
                  <a:pt x="2087392" y="1109430"/>
                </a:lnTo>
                <a:lnTo>
                  <a:pt x="2072166" y="1153558"/>
                </a:lnTo>
                <a:lnTo>
                  <a:pt x="2055585" y="1194423"/>
                </a:lnTo>
                <a:lnTo>
                  <a:pt x="2037769" y="1231535"/>
                </a:lnTo>
                <a:lnTo>
                  <a:pt x="2018111" y="1267422"/>
                </a:lnTo>
                <a:lnTo>
                  <a:pt x="1996828" y="1301290"/>
                </a:lnTo>
                <a:lnTo>
                  <a:pt x="1973711" y="1332619"/>
                </a:lnTo>
                <a:lnTo>
                  <a:pt x="1939674" y="1369540"/>
                </a:lnTo>
                <a:lnTo>
                  <a:pt x="1901507" y="1399788"/>
                </a:lnTo>
                <a:lnTo>
                  <a:pt x="1858919" y="1421551"/>
                </a:lnTo>
                <a:lnTo>
                  <a:pt x="1811678" y="1435183"/>
                </a:lnTo>
                <a:lnTo>
                  <a:pt x="1773894" y="1441502"/>
                </a:lnTo>
                <a:lnTo>
                  <a:pt x="1734722" y="1445551"/>
                </a:lnTo>
                <a:lnTo>
                  <a:pt x="1694731" y="1448305"/>
                </a:lnTo>
                <a:lnTo>
                  <a:pt x="1667894" y="1449900"/>
                </a:lnTo>
                <a:lnTo>
                  <a:pt x="1654486" y="1450733"/>
                </a:lnTo>
                <a:lnTo>
                  <a:pt x="1611568" y="1452752"/>
                </a:lnTo>
                <a:lnTo>
                  <a:pt x="1582883" y="1453195"/>
                </a:lnTo>
                <a:lnTo>
                  <a:pt x="1568520" y="1453177"/>
                </a:lnTo>
                <a:lnTo>
                  <a:pt x="1525365" y="1452287"/>
                </a:lnTo>
                <a:lnTo>
                  <a:pt x="1482127" y="1450365"/>
                </a:lnTo>
                <a:lnTo>
                  <a:pt x="1438827" y="1447692"/>
                </a:lnTo>
                <a:lnTo>
                  <a:pt x="1395489" y="1444550"/>
                </a:lnTo>
                <a:lnTo>
                  <a:pt x="1352038" y="1441111"/>
                </a:lnTo>
                <a:lnTo>
                  <a:pt x="1307407" y="1436337"/>
                </a:lnTo>
                <a:lnTo>
                  <a:pt x="1261801" y="1430399"/>
                </a:lnTo>
                <a:lnTo>
                  <a:pt x="1215859" y="1423928"/>
                </a:lnTo>
                <a:lnTo>
                  <a:pt x="1200582" y="1421762"/>
                </a:lnTo>
                <a:lnTo>
                  <a:pt x="1155189" y="1415565"/>
                </a:lnTo>
                <a:lnTo>
                  <a:pt x="1110955" y="1410311"/>
                </a:lnTo>
                <a:lnTo>
                  <a:pt x="1068520" y="1406633"/>
                </a:lnTo>
                <a:lnTo>
                  <a:pt x="1054850" y="1406088"/>
                </a:lnTo>
                <a:lnTo>
                  <a:pt x="1041377" y="1406193"/>
                </a:lnTo>
                <a:lnTo>
                  <a:pt x="1001994" y="1409763"/>
                </a:lnTo>
                <a:lnTo>
                  <a:pt x="963828" y="1416852"/>
                </a:lnTo>
                <a:lnTo>
                  <a:pt x="926455" y="1425710"/>
                </a:lnTo>
                <a:lnTo>
                  <a:pt x="914100" y="1428754"/>
                </a:lnTo>
                <a:lnTo>
                  <a:pt x="901770" y="1431734"/>
                </a:lnTo>
                <a:lnTo>
                  <a:pt x="852383" y="1441731"/>
                </a:lnTo>
                <a:lnTo>
                  <a:pt x="802136" y="1445849"/>
                </a:lnTo>
                <a:lnTo>
                  <a:pt x="789338" y="1446325"/>
                </a:lnTo>
                <a:lnTo>
                  <a:pt x="776436" y="1446817"/>
                </a:lnTo>
                <a:lnTo>
                  <a:pt x="763430" y="1447322"/>
                </a:lnTo>
                <a:lnTo>
                  <a:pt x="750319" y="1447836"/>
                </a:lnTo>
                <a:lnTo>
                  <a:pt x="737102" y="1448355"/>
                </a:lnTo>
                <a:lnTo>
                  <a:pt x="723777" y="1448877"/>
                </a:lnTo>
                <a:lnTo>
                  <a:pt x="683149" y="1450424"/>
                </a:lnTo>
                <a:lnTo>
                  <a:pt x="641520" y="1451871"/>
                </a:lnTo>
                <a:lnTo>
                  <a:pt x="598861" y="1453130"/>
                </a:lnTo>
                <a:lnTo>
                  <a:pt x="555147" y="1454110"/>
                </a:lnTo>
                <a:lnTo>
                  <a:pt x="540336" y="1454359"/>
                </a:lnTo>
                <a:lnTo>
                  <a:pt x="526943" y="1454841"/>
                </a:lnTo>
                <a:lnTo>
                  <a:pt x="486623" y="1459174"/>
                </a:lnTo>
                <a:lnTo>
                  <a:pt x="446513" y="1466672"/>
                </a:lnTo>
                <a:lnTo>
                  <a:pt x="407153" y="1475837"/>
                </a:lnTo>
                <a:lnTo>
                  <a:pt x="381598" y="1482134"/>
                </a:lnTo>
                <a:lnTo>
                  <a:pt x="369086" y="1485172"/>
                </a:lnTo>
                <a:lnTo>
                  <a:pt x="321280" y="1495293"/>
                </a:lnTo>
                <a:lnTo>
                  <a:pt x="267878" y="1500379"/>
                </a:lnTo>
                <a:lnTo>
                  <a:pt x="250316" y="1501465"/>
                </a:lnTo>
                <a:lnTo>
                  <a:pt x="210562" y="1503957"/>
                </a:lnTo>
                <a:lnTo>
                  <a:pt x="180820" y="1504880"/>
                </a:lnTo>
                <a:lnTo>
                  <a:pt x="171045" y="1504746"/>
                </a:lnTo>
                <a:lnTo>
                  <a:pt x="160596" y="1504357"/>
                </a:lnTo>
                <a:lnTo>
                  <a:pt x="149024" y="1503694"/>
                </a:lnTo>
                <a:lnTo>
                  <a:pt x="136333" y="1503478"/>
                </a:lnTo>
                <a:lnTo>
                  <a:pt x="123189" y="1504222"/>
                </a:lnTo>
                <a:lnTo>
                  <a:pt x="109811" y="1505573"/>
                </a:lnTo>
                <a:lnTo>
                  <a:pt x="96418" y="1507176"/>
                </a:lnTo>
                <a:lnTo>
                  <a:pt x="83229" y="1508677"/>
                </a:lnTo>
                <a:lnTo>
                  <a:pt x="70462" y="1509721"/>
                </a:lnTo>
                <a:lnTo>
                  <a:pt x="58337" y="1509956"/>
                </a:lnTo>
                <a:lnTo>
                  <a:pt x="47071" y="1509025"/>
                </a:lnTo>
                <a:lnTo>
                  <a:pt x="14437" y="1482714"/>
                </a:lnTo>
                <a:lnTo>
                  <a:pt x="703" y="1435071"/>
                </a:lnTo>
                <a:lnTo>
                  <a:pt x="0" y="1422270"/>
                </a:lnTo>
                <a:lnTo>
                  <a:pt x="369" y="1409420"/>
                </a:lnTo>
                <a:lnTo>
                  <a:pt x="12877" y="1361389"/>
                </a:lnTo>
                <a:lnTo>
                  <a:pt x="40870" y="1319397"/>
                </a:lnTo>
                <a:lnTo>
                  <a:pt x="67628" y="1289587"/>
                </a:lnTo>
                <a:lnTo>
                  <a:pt x="96793" y="1262059"/>
                </a:lnTo>
                <a:lnTo>
                  <a:pt x="126088" y="1237568"/>
                </a:lnTo>
                <a:lnTo>
                  <a:pt x="166067" y="1209240"/>
                </a:lnTo>
                <a:lnTo>
                  <a:pt x="206070" y="1188016"/>
                </a:lnTo>
                <a:lnTo>
                  <a:pt x="239230" y="1172809"/>
                </a:lnTo>
                <a:lnTo>
                  <a:pt x="251455" y="1167214"/>
                </a:lnTo>
                <a:lnTo>
                  <a:pt x="264443" y="1161148"/>
                </a:lnTo>
                <a:lnTo>
                  <a:pt x="278301" y="1154489"/>
                </a:lnTo>
                <a:lnTo>
                  <a:pt x="291388" y="1148418"/>
                </a:lnTo>
                <a:lnTo>
                  <a:pt x="335470" y="1133086"/>
                </a:lnTo>
                <a:lnTo>
                  <a:pt x="384930" y="1120738"/>
                </a:lnTo>
                <a:lnTo>
                  <a:pt x="437387" y="1109656"/>
                </a:lnTo>
                <a:lnTo>
                  <a:pt x="455128" y="1105946"/>
                </a:lnTo>
                <a:lnTo>
                  <a:pt x="507880" y="1093876"/>
                </a:lnTo>
                <a:lnTo>
                  <a:pt x="558076" y="1079059"/>
                </a:lnTo>
                <a:lnTo>
                  <a:pt x="603335" y="1059776"/>
                </a:lnTo>
                <a:lnTo>
                  <a:pt x="617431" y="1052503"/>
                </a:lnTo>
                <a:lnTo>
                  <a:pt x="631711" y="1045401"/>
                </a:lnTo>
                <a:lnTo>
                  <a:pt x="675590" y="1024928"/>
                </a:lnTo>
                <a:lnTo>
                  <a:pt x="720879" y="1005310"/>
                </a:lnTo>
                <a:lnTo>
                  <a:pt x="767388" y="986041"/>
                </a:lnTo>
                <a:lnTo>
                  <a:pt x="798978" y="973138"/>
                </a:lnTo>
                <a:lnTo>
                  <a:pt x="814927" y="966614"/>
                </a:lnTo>
                <a:lnTo>
                  <a:pt x="863307" y="946522"/>
                </a:lnTo>
                <a:lnTo>
                  <a:pt x="912337" y="925258"/>
                </a:lnTo>
                <a:lnTo>
                  <a:pt x="950958" y="907784"/>
                </a:lnTo>
                <a:lnTo>
                  <a:pt x="988404" y="890216"/>
                </a:lnTo>
                <a:lnTo>
                  <a:pt x="1024498" y="872377"/>
                </a:lnTo>
                <a:lnTo>
                  <a:pt x="1059061" y="854089"/>
                </a:lnTo>
                <a:lnTo>
                  <a:pt x="1107646" y="825427"/>
                </a:lnTo>
                <a:lnTo>
                  <a:pt x="1151786" y="794754"/>
                </a:lnTo>
                <a:lnTo>
                  <a:pt x="1190879" y="761472"/>
                </a:lnTo>
                <a:lnTo>
                  <a:pt x="1224326" y="724980"/>
                </a:lnTo>
                <a:lnTo>
                  <a:pt x="1250496" y="691908"/>
                </a:lnTo>
                <a:lnTo>
                  <a:pt x="1263906" y="674910"/>
                </a:lnTo>
                <a:lnTo>
                  <a:pt x="1277475" y="657722"/>
                </a:lnTo>
                <a:lnTo>
                  <a:pt x="1304917" y="623117"/>
                </a:lnTo>
                <a:lnTo>
                  <a:pt x="1332474" y="588789"/>
                </a:lnTo>
                <a:lnTo>
                  <a:pt x="1359800" y="555433"/>
                </a:lnTo>
                <a:lnTo>
                  <a:pt x="1386548" y="523742"/>
                </a:lnTo>
                <a:lnTo>
                  <a:pt x="1412371" y="494413"/>
                </a:lnTo>
                <a:lnTo>
                  <a:pt x="1448612" y="456368"/>
                </a:lnTo>
                <a:lnTo>
                  <a:pt x="1470606" y="435983"/>
                </a:lnTo>
                <a:lnTo>
                  <a:pt x="1480822" y="427545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153978" y="2110324"/>
            <a:ext cx="608053" cy="899661"/>
          </a:xfrm>
          <a:custGeom>
            <a:avLst/>
            <a:gdLst/>
            <a:ahLst/>
            <a:cxnLst/>
            <a:rect l="l" t="t" r="r" b="b"/>
            <a:pathLst>
              <a:path w="710240" h="992959">
                <a:moveTo>
                  <a:pt x="710240" y="992959"/>
                </a:moveTo>
                <a:lnTo>
                  <a:pt x="695276" y="956439"/>
                </a:lnTo>
                <a:lnTo>
                  <a:pt x="681033" y="916554"/>
                </a:lnTo>
                <a:lnTo>
                  <a:pt x="667512" y="874249"/>
                </a:lnTo>
                <a:lnTo>
                  <a:pt x="654711" y="830463"/>
                </a:lnTo>
                <a:lnTo>
                  <a:pt x="642632" y="786139"/>
                </a:lnTo>
                <a:lnTo>
                  <a:pt x="631274" y="742219"/>
                </a:lnTo>
                <a:lnTo>
                  <a:pt x="620637" y="699644"/>
                </a:lnTo>
                <a:lnTo>
                  <a:pt x="610722" y="659356"/>
                </a:lnTo>
                <a:lnTo>
                  <a:pt x="606034" y="640364"/>
                </a:lnTo>
                <a:lnTo>
                  <a:pt x="601527" y="622297"/>
                </a:lnTo>
                <a:lnTo>
                  <a:pt x="597200" y="605272"/>
                </a:lnTo>
                <a:lnTo>
                  <a:pt x="593053" y="589408"/>
                </a:lnTo>
                <a:lnTo>
                  <a:pt x="588766" y="572466"/>
                </a:lnTo>
                <a:lnTo>
                  <a:pt x="579925" y="528930"/>
                </a:lnTo>
                <a:lnTo>
                  <a:pt x="573608" y="482834"/>
                </a:lnTo>
                <a:lnTo>
                  <a:pt x="572308" y="472541"/>
                </a:lnTo>
                <a:lnTo>
                  <a:pt x="565079" y="432234"/>
                </a:lnTo>
                <a:lnTo>
                  <a:pt x="549577" y="386806"/>
                </a:lnTo>
                <a:lnTo>
                  <a:pt x="532356" y="349562"/>
                </a:lnTo>
                <a:lnTo>
                  <a:pt x="512213" y="309600"/>
                </a:lnTo>
                <a:lnTo>
                  <a:pt x="489665" y="268752"/>
                </a:lnTo>
                <a:lnTo>
                  <a:pt x="465228" y="228851"/>
                </a:lnTo>
                <a:lnTo>
                  <a:pt x="439418" y="191730"/>
                </a:lnTo>
                <a:lnTo>
                  <a:pt x="412750" y="159222"/>
                </a:lnTo>
                <a:lnTo>
                  <a:pt x="384435" y="132104"/>
                </a:lnTo>
                <a:lnTo>
                  <a:pt x="351603" y="109847"/>
                </a:lnTo>
                <a:lnTo>
                  <a:pt x="316648" y="93006"/>
                </a:lnTo>
                <a:lnTo>
                  <a:pt x="280478" y="79904"/>
                </a:lnTo>
                <a:lnTo>
                  <a:pt x="244002" y="68861"/>
                </a:lnTo>
                <a:lnTo>
                  <a:pt x="231932" y="65348"/>
                </a:lnTo>
                <a:lnTo>
                  <a:pt x="219963" y="61814"/>
                </a:lnTo>
                <a:lnTo>
                  <a:pt x="208128" y="58199"/>
                </a:lnTo>
                <a:lnTo>
                  <a:pt x="196461" y="54439"/>
                </a:lnTo>
                <a:lnTo>
                  <a:pt x="183003" y="49776"/>
                </a:lnTo>
                <a:lnTo>
                  <a:pt x="169780" y="45350"/>
                </a:lnTo>
                <a:lnTo>
                  <a:pt x="131358" y="33351"/>
                </a:lnTo>
                <a:lnTo>
                  <a:pt x="94452" y="22955"/>
                </a:lnTo>
                <a:lnTo>
                  <a:pt x="46818" y="10889"/>
                </a:lnTo>
                <a:lnTo>
                  <a:pt x="11687" y="2664"/>
                </a:lnTo>
                <a:lnTo>
                  <a:pt x="0" y="0"/>
                </a:lnTo>
              </a:path>
            </a:pathLst>
          </a:custGeom>
          <a:ln w="8989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927234" y="2651448"/>
            <a:ext cx="2737744" cy="1496067"/>
          </a:xfrm>
          <a:custGeom>
            <a:avLst/>
            <a:gdLst/>
            <a:ahLst/>
            <a:cxnLst/>
            <a:rect l="l" t="t" r="r" b="b"/>
            <a:pathLst>
              <a:path w="3197837" h="1651215">
                <a:moveTo>
                  <a:pt x="2240820" y="1651215"/>
                </a:moveTo>
                <a:lnTo>
                  <a:pt x="2269523" y="1614721"/>
                </a:lnTo>
                <a:lnTo>
                  <a:pt x="2293175" y="1579600"/>
                </a:lnTo>
                <a:lnTo>
                  <a:pt x="2313419" y="1544397"/>
                </a:lnTo>
                <a:lnTo>
                  <a:pt x="2331898" y="1507660"/>
                </a:lnTo>
                <a:lnTo>
                  <a:pt x="2350253" y="1467937"/>
                </a:lnTo>
                <a:lnTo>
                  <a:pt x="2363233" y="1439078"/>
                </a:lnTo>
                <a:lnTo>
                  <a:pt x="2370128" y="1423774"/>
                </a:lnTo>
                <a:lnTo>
                  <a:pt x="2377375" y="1407815"/>
                </a:lnTo>
                <a:lnTo>
                  <a:pt x="2385034" y="1391148"/>
                </a:lnTo>
                <a:lnTo>
                  <a:pt x="2393150" y="1373471"/>
                </a:lnTo>
                <a:lnTo>
                  <a:pt x="2410557" y="1334699"/>
                </a:lnTo>
                <a:lnTo>
                  <a:pt x="2429126" y="1292290"/>
                </a:lnTo>
                <a:lnTo>
                  <a:pt x="2448371" y="1247349"/>
                </a:lnTo>
                <a:lnTo>
                  <a:pt x="2467805" y="1200977"/>
                </a:lnTo>
                <a:lnTo>
                  <a:pt x="2486940" y="1154279"/>
                </a:lnTo>
                <a:lnTo>
                  <a:pt x="2505292" y="1108356"/>
                </a:lnTo>
                <a:lnTo>
                  <a:pt x="2522372" y="1064312"/>
                </a:lnTo>
                <a:lnTo>
                  <a:pt x="2537695" y="1023250"/>
                </a:lnTo>
                <a:lnTo>
                  <a:pt x="2550774" y="986273"/>
                </a:lnTo>
                <a:lnTo>
                  <a:pt x="2565564" y="937271"/>
                </a:lnTo>
                <a:lnTo>
                  <a:pt x="2573204" y="895981"/>
                </a:lnTo>
                <a:lnTo>
                  <a:pt x="2576528" y="850538"/>
                </a:lnTo>
                <a:lnTo>
                  <a:pt x="2576889" y="840257"/>
                </a:lnTo>
                <a:lnTo>
                  <a:pt x="2577289" y="830217"/>
                </a:lnTo>
                <a:lnTo>
                  <a:pt x="2581545" y="790562"/>
                </a:lnTo>
                <a:lnTo>
                  <a:pt x="2595410" y="747332"/>
                </a:lnTo>
                <a:lnTo>
                  <a:pt x="2616713" y="701482"/>
                </a:lnTo>
                <a:lnTo>
                  <a:pt x="2635220" y="667295"/>
                </a:lnTo>
                <a:lnTo>
                  <a:pt x="2655828" y="634017"/>
                </a:lnTo>
                <a:lnTo>
                  <a:pt x="2678478" y="602311"/>
                </a:lnTo>
                <a:lnTo>
                  <a:pt x="2703112" y="572838"/>
                </a:lnTo>
                <a:lnTo>
                  <a:pt x="2730890" y="545667"/>
                </a:lnTo>
                <a:lnTo>
                  <a:pt x="2764034" y="520551"/>
                </a:lnTo>
                <a:lnTo>
                  <a:pt x="2799668" y="498285"/>
                </a:lnTo>
                <a:lnTo>
                  <a:pt x="2836566" y="478373"/>
                </a:lnTo>
                <a:lnTo>
                  <a:pt x="2873499" y="460318"/>
                </a:lnTo>
                <a:lnTo>
                  <a:pt x="2909242" y="443625"/>
                </a:lnTo>
                <a:lnTo>
                  <a:pt x="2920680" y="438276"/>
                </a:lnTo>
                <a:lnTo>
                  <a:pt x="2931803" y="433006"/>
                </a:lnTo>
                <a:lnTo>
                  <a:pt x="2942567" y="427795"/>
                </a:lnTo>
                <a:lnTo>
                  <a:pt x="2952926" y="422624"/>
                </a:lnTo>
                <a:lnTo>
                  <a:pt x="2966013" y="416156"/>
                </a:lnTo>
                <a:lnTo>
                  <a:pt x="3005370" y="398466"/>
                </a:lnTo>
                <a:lnTo>
                  <a:pt x="3043663" y="382747"/>
                </a:lnTo>
                <a:lnTo>
                  <a:pt x="3055923" y="377813"/>
                </a:lnTo>
                <a:lnTo>
                  <a:pt x="3067833" y="372983"/>
                </a:lnTo>
                <a:lnTo>
                  <a:pt x="3110842" y="354141"/>
                </a:lnTo>
                <a:lnTo>
                  <a:pt x="3143336" y="335671"/>
                </a:lnTo>
                <a:lnTo>
                  <a:pt x="3156671" y="327551"/>
                </a:lnTo>
                <a:lnTo>
                  <a:pt x="3193036" y="297474"/>
                </a:lnTo>
                <a:lnTo>
                  <a:pt x="3197837" y="279862"/>
                </a:lnTo>
                <a:lnTo>
                  <a:pt x="3195052" y="270689"/>
                </a:lnTo>
                <a:lnTo>
                  <a:pt x="3173774" y="231746"/>
                </a:lnTo>
                <a:lnTo>
                  <a:pt x="3148676" y="201720"/>
                </a:lnTo>
                <a:lnTo>
                  <a:pt x="3117358" y="172649"/>
                </a:lnTo>
                <a:lnTo>
                  <a:pt x="3081273" y="146023"/>
                </a:lnTo>
                <a:lnTo>
                  <a:pt x="3040205" y="121523"/>
                </a:lnTo>
                <a:lnTo>
                  <a:pt x="3005302" y="103162"/>
                </a:lnTo>
                <a:lnTo>
                  <a:pt x="2967848" y="85388"/>
                </a:lnTo>
                <a:lnTo>
                  <a:pt x="2928714" y="68717"/>
                </a:lnTo>
                <a:lnTo>
                  <a:pt x="2888768" y="53665"/>
                </a:lnTo>
                <a:lnTo>
                  <a:pt x="2848880" y="40750"/>
                </a:lnTo>
                <a:lnTo>
                  <a:pt x="2809304" y="30031"/>
                </a:lnTo>
                <a:lnTo>
                  <a:pt x="2768634" y="20472"/>
                </a:lnTo>
                <a:lnTo>
                  <a:pt x="2727000" y="12327"/>
                </a:lnTo>
                <a:lnTo>
                  <a:pt x="2684678" y="5958"/>
                </a:lnTo>
                <a:lnTo>
                  <a:pt x="2641940" y="1727"/>
                </a:lnTo>
                <a:lnTo>
                  <a:pt x="2599063" y="0"/>
                </a:lnTo>
                <a:lnTo>
                  <a:pt x="2584787" y="42"/>
                </a:lnTo>
                <a:lnTo>
                  <a:pt x="2542109" y="2222"/>
                </a:lnTo>
                <a:lnTo>
                  <a:pt x="2499344" y="7596"/>
                </a:lnTo>
                <a:lnTo>
                  <a:pt x="2456377" y="15793"/>
                </a:lnTo>
                <a:lnTo>
                  <a:pt x="2413209" y="26362"/>
                </a:lnTo>
                <a:lnTo>
                  <a:pt x="2369840" y="38846"/>
                </a:lnTo>
                <a:lnTo>
                  <a:pt x="2326270" y="52793"/>
                </a:lnTo>
                <a:lnTo>
                  <a:pt x="2282500" y="67749"/>
                </a:lnTo>
                <a:lnTo>
                  <a:pt x="2237630" y="84031"/>
                </a:lnTo>
                <a:lnTo>
                  <a:pt x="2189693" y="103355"/>
                </a:lnTo>
                <a:lnTo>
                  <a:pt x="2140437" y="124748"/>
                </a:lnTo>
                <a:lnTo>
                  <a:pt x="2091872" y="147030"/>
                </a:lnTo>
                <a:lnTo>
                  <a:pt x="2046004" y="169019"/>
                </a:lnTo>
                <a:lnTo>
                  <a:pt x="2004841" y="189535"/>
                </a:lnTo>
                <a:lnTo>
                  <a:pt x="1970392" y="207397"/>
                </a:lnTo>
                <a:lnTo>
                  <a:pt x="1934861" y="230744"/>
                </a:lnTo>
                <a:lnTo>
                  <a:pt x="1923512" y="244148"/>
                </a:lnTo>
                <a:lnTo>
                  <a:pt x="1920682" y="247607"/>
                </a:lnTo>
                <a:lnTo>
                  <a:pt x="1881913" y="277024"/>
                </a:lnTo>
                <a:lnTo>
                  <a:pt x="1837743" y="300922"/>
                </a:lnTo>
                <a:lnTo>
                  <a:pt x="1801388" y="319523"/>
                </a:lnTo>
                <a:lnTo>
                  <a:pt x="1760986" y="339737"/>
                </a:lnTo>
                <a:lnTo>
                  <a:pt x="1717414" y="361181"/>
                </a:lnTo>
                <a:lnTo>
                  <a:pt x="1671550" y="383475"/>
                </a:lnTo>
                <a:lnTo>
                  <a:pt x="1624271" y="406239"/>
                </a:lnTo>
                <a:lnTo>
                  <a:pt x="1576457" y="429090"/>
                </a:lnTo>
                <a:lnTo>
                  <a:pt x="1528983" y="451650"/>
                </a:lnTo>
                <a:lnTo>
                  <a:pt x="1482729" y="473535"/>
                </a:lnTo>
                <a:lnTo>
                  <a:pt x="1438572" y="494367"/>
                </a:lnTo>
                <a:lnTo>
                  <a:pt x="1394654" y="514944"/>
                </a:lnTo>
                <a:lnTo>
                  <a:pt x="1349006" y="536121"/>
                </a:lnTo>
                <a:lnTo>
                  <a:pt x="1302330" y="557604"/>
                </a:lnTo>
                <a:lnTo>
                  <a:pt x="1255331" y="579096"/>
                </a:lnTo>
                <a:lnTo>
                  <a:pt x="1208710" y="600300"/>
                </a:lnTo>
                <a:lnTo>
                  <a:pt x="1163171" y="620922"/>
                </a:lnTo>
                <a:lnTo>
                  <a:pt x="1119417" y="640665"/>
                </a:lnTo>
                <a:lnTo>
                  <a:pt x="1078151" y="659232"/>
                </a:lnTo>
                <a:lnTo>
                  <a:pt x="1040076" y="676329"/>
                </a:lnTo>
                <a:lnTo>
                  <a:pt x="1005895" y="691659"/>
                </a:lnTo>
                <a:lnTo>
                  <a:pt x="988759" y="699421"/>
                </a:lnTo>
                <a:lnTo>
                  <a:pt x="946172" y="719446"/>
                </a:lnTo>
                <a:lnTo>
                  <a:pt x="913081" y="735581"/>
                </a:lnTo>
                <a:lnTo>
                  <a:pt x="903331" y="740317"/>
                </a:lnTo>
                <a:lnTo>
                  <a:pt x="865991" y="757330"/>
                </a:lnTo>
                <a:lnTo>
                  <a:pt x="822771" y="773545"/>
                </a:lnTo>
                <a:lnTo>
                  <a:pt x="779321" y="787248"/>
                </a:lnTo>
                <a:lnTo>
                  <a:pt x="730946" y="801998"/>
                </a:lnTo>
                <a:lnTo>
                  <a:pt x="680405" y="816596"/>
                </a:lnTo>
                <a:lnTo>
                  <a:pt x="629023" y="830021"/>
                </a:lnTo>
                <a:lnTo>
                  <a:pt x="578123" y="841256"/>
                </a:lnTo>
                <a:lnTo>
                  <a:pt x="529032" y="849282"/>
                </a:lnTo>
                <a:lnTo>
                  <a:pt x="483074" y="853079"/>
                </a:lnTo>
                <a:lnTo>
                  <a:pt x="468474" y="853296"/>
                </a:lnTo>
                <a:lnTo>
                  <a:pt x="453967" y="853065"/>
                </a:lnTo>
                <a:lnTo>
                  <a:pt x="411038" y="849926"/>
                </a:lnTo>
                <a:lnTo>
                  <a:pt x="369071" y="843609"/>
                </a:lnTo>
                <a:lnTo>
                  <a:pt x="328158" y="834750"/>
                </a:lnTo>
                <a:lnTo>
                  <a:pt x="288391" y="823984"/>
                </a:lnTo>
                <a:lnTo>
                  <a:pt x="249863" y="811947"/>
                </a:lnTo>
                <a:lnTo>
                  <a:pt x="212664" y="799273"/>
                </a:lnTo>
                <a:lnTo>
                  <a:pt x="200194" y="794922"/>
                </a:lnTo>
                <a:lnTo>
                  <a:pt x="187928" y="790647"/>
                </a:lnTo>
                <a:lnTo>
                  <a:pt x="140697" y="773407"/>
                </a:lnTo>
                <a:lnTo>
                  <a:pt x="95858" y="753806"/>
                </a:lnTo>
                <a:lnTo>
                  <a:pt x="52692" y="728993"/>
                </a:lnTo>
                <a:lnTo>
                  <a:pt x="20987" y="705246"/>
                </a:lnTo>
                <a:lnTo>
                  <a:pt x="10485" y="696114"/>
                </a:lnTo>
                <a:lnTo>
                  <a:pt x="0" y="686301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117018" y="4348410"/>
            <a:ext cx="1510495" cy="1286015"/>
          </a:xfrm>
          <a:custGeom>
            <a:avLst/>
            <a:gdLst/>
            <a:ahLst/>
            <a:cxnLst/>
            <a:rect l="l" t="t" r="r" b="b"/>
            <a:pathLst>
              <a:path w="1764342" h="1419380">
                <a:moveTo>
                  <a:pt x="0" y="1419380"/>
                </a:moveTo>
                <a:lnTo>
                  <a:pt x="3596" y="1406387"/>
                </a:lnTo>
                <a:lnTo>
                  <a:pt x="7186" y="1393413"/>
                </a:lnTo>
                <a:lnTo>
                  <a:pt x="10788" y="1380455"/>
                </a:lnTo>
                <a:lnTo>
                  <a:pt x="21831" y="1341641"/>
                </a:lnTo>
                <a:lnTo>
                  <a:pt x="33585" y="1302847"/>
                </a:lnTo>
                <a:lnTo>
                  <a:pt x="46507" y="1263984"/>
                </a:lnTo>
                <a:lnTo>
                  <a:pt x="61052" y="1224959"/>
                </a:lnTo>
                <a:lnTo>
                  <a:pt x="77678" y="1185682"/>
                </a:lnTo>
                <a:lnTo>
                  <a:pt x="96798" y="1146032"/>
                </a:lnTo>
                <a:lnTo>
                  <a:pt x="118186" y="1105651"/>
                </a:lnTo>
                <a:lnTo>
                  <a:pt x="141565" y="1064745"/>
                </a:lnTo>
                <a:lnTo>
                  <a:pt x="166750" y="1023676"/>
                </a:lnTo>
                <a:lnTo>
                  <a:pt x="193559" y="982810"/>
                </a:lnTo>
                <a:lnTo>
                  <a:pt x="221809" y="942508"/>
                </a:lnTo>
                <a:lnTo>
                  <a:pt x="251317" y="903134"/>
                </a:lnTo>
                <a:lnTo>
                  <a:pt x="271460" y="877480"/>
                </a:lnTo>
                <a:lnTo>
                  <a:pt x="281390" y="864654"/>
                </a:lnTo>
                <a:lnTo>
                  <a:pt x="291241" y="851816"/>
                </a:lnTo>
                <a:lnTo>
                  <a:pt x="301064" y="838983"/>
                </a:lnTo>
                <a:lnTo>
                  <a:pt x="310909" y="826174"/>
                </a:lnTo>
                <a:lnTo>
                  <a:pt x="341088" y="788047"/>
                </a:lnTo>
                <a:lnTo>
                  <a:pt x="373294" y="750727"/>
                </a:lnTo>
                <a:lnTo>
                  <a:pt x="408897" y="714668"/>
                </a:lnTo>
                <a:lnTo>
                  <a:pt x="449264" y="680324"/>
                </a:lnTo>
                <a:lnTo>
                  <a:pt x="495766" y="648148"/>
                </a:lnTo>
                <a:lnTo>
                  <a:pt x="530800" y="628526"/>
                </a:lnTo>
                <a:lnTo>
                  <a:pt x="568890" y="610626"/>
                </a:lnTo>
                <a:lnTo>
                  <a:pt x="609576" y="594018"/>
                </a:lnTo>
                <a:lnTo>
                  <a:pt x="652398" y="578270"/>
                </a:lnTo>
                <a:lnTo>
                  <a:pt x="696897" y="562954"/>
                </a:lnTo>
                <a:lnTo>
                  <a:pt x="742613" y="547637"/>
                </a:lnTo>
                <a:lnTo>
                  <a:pt x="765783" y="539844"/>
                </a:lnTo>
                <a:lnTo>
                  <a:pt x="812461" y="523721"/>
                </a:lnTo>
                <a:lnTo>
                  <a:pt x="859206" y="506520"/>
                </a:lnTo>
                <a:lnTo>
                  <a:pt x="905559" y="487813"/>
                </a:lnTo>
                <a:lnTo>
                  <a:pt x="951427" y="467070"/>
                </a:lnTo>
                <a:lnTo>
                  <a:pt x="998564" y="443649"/>
                </a:lnTo>
                <a:lnTo>
                  <a:pt x="1046864" y="417985"/>
                </a:lnTo>
                <a:lnTo>
                  <a:pt x="1095854" y="390656"/>
                </a:lnTo>
                <a:lnTo>
                  <a:pt x="1145060" y="362239"/>
                </a:lnTo>
                <a:lnTo>
                  <a:pt x="1194006" y="333308"/>
                </a:lnTo>
                <a:lnTo>
                  <a:pt x="1242220" y="304442"/>
                </a:lnTo>
                <a:lnTo>
                  <a:pt x="1265904" y="290214"/>
                </a:lnTo>
                <a:lnTo>
                  <a:pt x="1289227" y="276217"/>
                </a:lnTo>
                <a:lnTo>
                  <a:pt x="1334553" y="249209"/>
                </a:lnTo>
                <a:lnTo>
                  <a:pt x="1377724" y="223995"/>
                </a:lnTo>
                <a:lnTo>
                  <a:pt x="1418477" y="200830"/>
                </a:lnTo>
                <a:lnTo>
                  <a:pt x="1438297" y="189470"/>
                </a:lnTo>
                <a:lnTo>
                  <a:pt x="1477103" y="166923"/>
                </a:lnTo>
                <a:lnTo>
                  <a:pt x="1514920" y="144645"/>
                </a:lnTo>
                <a:lnTo>
                  <a:pt x="1551895" y="122681"/>
                </a:lnTo>
                <a:lnTo>
                  <a:pt x="1570113" y="111831"/>
                </a:lnTo>
                <a:lnTo>
                  <a:pt x="1588175" y="101076"/>
                </a:lnTo>
                <a:lnTo>
                  <a:pt x="1623910" y="79874"/>
                </a:lnTo>
                <a:lnTo>
                  <a:pt x="1659246" y="59120"/>
                </a:lnTo>
                <a:lnTo>
                  <a:pt x="1694332" y="38860"/>
                </a:lnTo>
                <a:lnTo>
                  <a:pt x="1729314" y="19138"/>
                </a:lnTo>
                <a:lnTo>
                  <a:pt x="1746813" y="9493"/>
                </a:lnTo>
                <a:lnTo>
                  <a:pt x="1764342" y="0"/>
                </a:lnTo>
              </a:path>
            </a:pathLst>
          </a:custGeom>
          <a:ln w="8980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068983" y="1850125"/>
            <a:ext cx="1840493" cy="1173302"/>
          </a:xfrm>
          <a:custGeom>
            <a:avLst/>
            <a:gdLst/>
            <a:ahLst/>
            <a:cxnLst/>
            <a:rect l="l" t="t" r="r" b="b"/>
            <a:pathLst>
              <a:path w="2149798" h="1294978">
                <a:moveTo>
                  <a:pt x="122306" y="1068558"/>
                </a:moveTo>
                <a:lnTo>
                  <a:pt x="101392" y="1036171"/>
                </a:lnTo>
                <a:lnTo>
                  <a:pt x="86915" y="1014303"/>
                </a:lnTo>
                <a:lnTo>
                  <a:pt x="79688" y="1003308"/>
                </a:lnTo>
                <a:lnTo>
                  <a:pt x="58742" y="970162"/>
                </a:lnTo>
                <a:lnTo>
                  <a:pt x="40102" y="936927"/>
                </a:lnTo>
                <a:lnTo>
                  <a:pt x="20939" y="890738"/>
                </a:lnTo>
                <a:lnTo>
                  <a:pt x="9997" y="852863"/>
                </a:lnTo>
                <a:lnTo>
                  <a:pt x="1359" y="804248"/>
                </a:lnTo>
                <a:lnTo>
                  <a:pt x="0" y="780196"/>
                </a:lnTo>
                <a:lnTo>
                  <a:pt x="140" y="768126"/>
                </a:lnTo>
                <a:lnTo>
                  <a:pt x="6569" y="719834"/>
                </a:lnTo>
                <a:lnTo>
                  <a:pt x="19617" y="673526"/>
                </a:lnTo>
                <a:lnTo>
                  <a:pt x="38421" y="627231"/>
                </a:lnTo>
                <a:lnTo>
                  <a:pt x="56784" y="592722"/>
                </a:lnTo>
                <a:lnTo>
                  <a:pt x="79173" y="558554"/>
                </a:lnTo>
                <a:lnTo>
                  <a:pt x="106034" y="525704"/>
                </a:lnTo>
                <a:lnTo>
                  <a:pt x="136408" y="494213"/>
                </a:lnTo>
                <a:lnTo>
                  <a:pt x="169357" y="463652"/>
                </a:lnTo>
                <a:lnTo>
                  <a:pt x="204122" y="433915"/>
                </a:lnTo>
                <a:lnTo>
                  <a:pt x="239944" y="404898"/>
                </a:lnTo>
                <a:lnTo>
                  <a:pt x="276065" y="376496"/>
                </a:lnTo>
                <a:lnTo>
                  <a:pt x="288040" y="367147"/>
                </a:lnTo>
                <a:lnTo>
                  <a:pt x="299937" y="357851"/>
                </a:lnTo>
                <a:lnTo>
                  <a:pt x="335482" y="329713"/>
                </a:lnTo>
                <a:lnTo>
                  <a:pt x="359789" y="310156"/>
                </a:lnTo>
                <a:lnTo>
                  <a:pt x="372123" y="300229"/>
                </a:lnTo>
                <a:lnTo>
                  <a:pt x="409728" y="270341"/>
                </a:lnTo>
                <a:lnTo>
                  <a:pt x="448021" y="241142"/>
                </a:lnTo>
                <a:lnTo>
                  <a:pt x="486730" y="213726"/>
                </a:lnTo>
                <a:lnTo>
                  <a:pt x="525581" y="189184"/>
                </a:lnTo>
                <a:lnTo>
                  <a:pt x="564298" y="168611"/>
                </a:lnTo>
                <a:lnTo>
                  <a:pt x="603912" y="152649"/>
                </a:lnTo>
                <a:lnTo>
                  <a:pt x="644957" y="140545"/>
                </a:lnTo>
                <a:lnTo>
                  <a:pt x="686429" y="131296"/>
                </a:lnTo>
                <a:lnTo>
                  <a:pt x="727321" y="123899"/>
                </a:lnTo>
                <a:lnTo>
                  <a:pt x="753765" y="119503"/>
                </a:lnTo>
                <a:lnTo>
                  <a:pt x="766630" y="117354"/>
                </a:lnTo>
                <a:lnTo>
                  <a:pt x="814842" y="108217"/>
                </a:lnTo>
                <a:lnTo>
                  <a:pt x="853343" y="98321"/>
                </a:lnTo>
                <a:lnTo>
                  <a:pt x="884475" y="89153"/>
                </a:lnTo>
                <a:lnTo>
                  <a:pt x="893704" y="86486"/>
                </a:lnTo>
                <a:lnTo>
                  <a:pt x="935054" y="77219"/>
                </a:lnTo>
                <a:lnTo>
                  <a:pt x="981415" y="71162"/>
                </a:lnTo>
                <a:lnTo>
                  <a:pt x="999486" y="69109"/>
                </a:lnTo>
                <a:lnTo>
                  <a:pt x="1041238" y="62542"/>
                </a:lnTo>
                <a:lnTo>
                  <a:pt x="1089164" y="53489"/>
                </a:lnTo>
                <a:lnTo>
                  <a:pt x="1141701" y="42905"/>
                </a:lnTo>
                <a:lnTo>
                  <a:pt x="1169209" y="37337"/>
                </a:lnTo>
                <a:lnTo>
                  <a:pt x="1225726" y="26246"/>
                </a:lnTo>
                <a:lnTo>
                  <a:pt x="1282940" y="16012"/>
                </a:lnTo>
                <a:lnTo>
                  <a:pt x="1339286" y="7590"/>
                </a:lnTo>
                <a:lnTo>
                  <a:pt x="1393198" y="1934"/>
                </a:lnTo>
                <a:lnTo>
                  <a:pt x="1443110" y="0"/>
                </a:lnTo>
                <a:lnTo>
                  <a:pt x="1466078" y="727"/>
                </a:lnTo>
                <a:lnTo>
                  <a:pt x="1507803" y="5804"/>
                </a:lnTo>
                <a:lnTo>
                  <a:pt x="1547456" y="13967"/>
                </a:lnTo>
                <a:lnTo>
                  <a:pt x="1585788" y="24559"/>
                </a:lnTo>
                <a:lnTo>
                  <a:pt x="1622872" y="37232"/>
                </a:lnTo>
                <a:lnTo>
                  <a:pt x="1658780" y="51636"/>
                </a:lnTo>
                <a:lnTo>
                  <a:pt x="1693582" y="67423"/>
                </a:lnTo>
                <a:lnTo>
                  <a:pt x="1743873" y="92934"/>
                </a:lnTo>
                <a:lnTo>
                  <a:pt x="1792082" y="119594"/>
                </a:lnTo>
                <a:lnTo>
                  <a:pt x="1838454" y="146227"/>
                </a:lnTo>
                <a:lnTo>
                  <a:pt x="1853162" y="154690"/>
                </a:lnTo>
                <a:lnTo>
                  <a:pt x="1895666" y="179190"/>
                </a:lnTo>
                <a:lnTo>
                  <a:pt x="1935432" y="202563"/>
                </a:lnTo>
                <a:lnTo>
                  <a:pt x="1972064" y="225069"/>
                </a:lnTo>
                <a:lnTo>
                  <a:pt x="2005166" y="246970"/>
                </a:lnTo>
                <a:lnTo>
                  <a:pt x="2043128" y="275683"/>
                </a:lnTo>
                <a:lnTo>
                  <a:pt x="2074731" y="305464"/>
                </a:lnTo>
                <a:lnTo>
                  <a:pt x="2082957" y="313340"/>
                </a:lnTo>
                <a:lnTo>
                  <a:pt x="2113806" y="343838"/>
                </a:lnTo>
                <a:lnTo>
                  <a:pt x="2137604" y="379840"/>
                </a:lnTo>
                <a:lnTo>
                  <a:pt x="2149337" y="430829"/>
                </a:lnTo>
                <a:lnTo>
                  <a:pt x="2149798" y="447029"/>
                </a:lnTo>
                <a:lnTo>
                  <a:pt x="2149113" y="464907"/>
                </a:lnTo>
                <a:lnTo>
                  <a:pt x="2137588" y="513370"/>
                </a:lnTo>
                <a:lnTo>
                  <a:pt x="2116937" y="552717"/>
                </a:lnTo>
                <a:lnTo>
                  <a:pt x="2089596" y="584882"/>
                </a:lnTo>
                <a:lnTo>
                  <a:pt x="2058001" y="611795"/>
                </a:lnTo>
                <a:lnTo>
                  <a:pt x="2024591" y="635389"/>
                </a:lnTo>
                <a:lnTo>
                  <a:pt x="2013472" y="642850"/>
                </a:lnTo>
                <a:lnTo>
                  <a:pt x="2002512" y="650228"/>
                </a:lnTo>
                <a:lnTo>
                  <a:pt x="1991801" y="657596"/>
                </a:lnTo>
                <a:lnTo>
                  <a:pt x="1981431" y="665024"/>
                </a:lnTo>
                <a:lnTo>
                  <a:pt x="1971490" y="672584"/>
                </a:lnTo>
                <a:lnTo>
                  <a:pt x="1961432" y="680308"/>
                </a:lnTo>
                <a:lnTo>
                  <a:pt x="1951189" y="687779"/>
                </a:lnTo>
                <a:lnTo>
                  <a:pt x="1908657" y="715489"/>
                </a:lnTo>
                <a:lnTo>
                  <a:pt x="1875521" y="734499"/>
                </a:lnTo>
                <a:lnTo>
                  <a:pt x="1841755" y="752535"/>
                </a:lnTo>
                <a:lnTo>
                  <a:pt x="1807744" y="770086"/>
                </a:lnTo>
                <a:lnTo>
                  <a:pt x="1796420" y="775913"/>
                </a:lnTo>
                <a:lnTo>
                  <a:pt x="1785126" y="781759"/>
                </a:lnTo>
                <a:lnTo>
                  <a:pt x="1773877" y="787642"/>
                </a:lnTo>
                <a:lnTo>
                  <a:pt x="1762686" y="793581"/>
                </a:lnTo>
                <a:lnTo>
                  <a:pt x="1750908" y="799865"/>
                </a:lnTo>
                <a:lnTo>
                  <a:pt x="1739073" y="806034"/>
                </a:lnTo>
                <a:lnTo>
                  <a:pt x="1703409" y="823941"/>
                </a:lnTo>
                <a:lnTo>
                  <a:pt x="1667866" y="841140"/>
                </a:lnTo>
                <a:lnTo>
                  <a:pt x="1644468" y="852338"/>
                </a:lnTo>
                <a:lnTo>
                  <a:pt x="1632910" y="857884"/>
                </a:lnTo>
                <a:lnTo>
                  <a:pt x="1588021" y="879935"/>
                </a:lnTo>
                <a:lnTo>
                  <a:pt x="1546111" y="902218"/>
                </a:lnTo>
                <a:lnTo>
                  <a:pt x="1534884" y="908586"/>
                </a:lnTo>
                <a:lnTo>
                  <a:pt x="1523817" y="914598"/>
                </a:lnTo>
                <a:lnTo>
                  <a:pt x="1480411" y="935778"/>
                </a:lnTo>
                <a:lnTo>
                  <a:pt x="1436590" y="954023"/>
                </a:lnTo>
                <a:lnTo>
                  <a:pt x="1389964" y="971541"/>
                </a:lnTo>
                <a:lnTo>
                  <a:pt x="1364853" y="980718"/>
                </a:lnTo>
                <a:lnTo>
                  <a:pt x="1351717" y="985531"/>
                </a:lnTo>
                <a:lnTo>
                  <a:pt x="1338145" y="990541"/>
                </a:lnTo>
                <a:lnTo>
                  <a:pt x="1324099" y="995781"/>
                </a:lnTo>
                <a:lnTo>
                  <a:pt x="1309716" y="1001101"/>
                </a:lnTo>
                <a:lnTo>
                  <a:pt x="1263258" y="1017402"/>
                </a:lnTo>
                <a:lnTo>
                  <a:pt x="1213006" y="1034225"/>
                </a:lnTo>
                <a:lnTo>
                  <a:pt x="1178144" y="1045739"/>
                </a:lnTo>
                <a:lnTo>
                  <a:pt x="1160472" y="1051587"/>
                </a:lnTo>
                <a:lnTo>
                  <a:pt x="1107165" y="1069504"/>
                </a:lnTo>
                <a:lnTo>
                  <a:pt x="1054597" y="1087991"/>
                </a:lnTo>
                <a:lnTo>
                  <a:pt x="1004276" y="1107066"/>
                </a:lnTo>
                <a:lnTo>
                  <a:pt x="956831" y="1127308"/>
                </a:lnTo>
                <a:lnTo>
                  <a:pt x="910249" y="1149976"/>
                </a:lnTo>
                <a:lnTo>
                  <a:pt x="864429" y="1173960"/>
                </a:lnTo>
                <a:lnTo>
                  <a:pt x="834351" y="1190051"/>
                </a:lnTo>
                <a:lnTo>
                  <a:pt x="819463" y="1197985"/>
                </a:lnTo>
                <a:lnTo>
                  <a:pt x="775439" y="1220775"/>
                </a:lnTo>
                <a:lnTo>
                  <a:pt x="732449" y="1241054"/>
                </a:lnTo>
                <a:lnTo>
                  <a:pt x="690584" y="1257545"/>
                </a:lnTo>
                <a:lnTo>
                  <a:pt x="647450" y="1270782"/>
                </a:lnTo>
                <a:lnTo>
                  <a:pt x="601574" y="1281726"/>
                </a:lnTo>
                <a:lnTo>
                  <a:pt x="554442" y="1289755"/>
                </a:lnTo>
                <a:lnTo>
                  <a:pt x="507538" y="1294250"/>
                </a:lnTo>
                <a:lnTo>
                  <a:pt x="477129" y="1294978"/>
                </a:lnTo>
                <a:lnTo>
                  <a:pt x="462347" y="1294591"/>
                </a:lnTo>
                <a:lnTo>
                  <a:pt x="447921" y="1293675"/>
                </a:lnTo>
                <a:lnTo>
                  <a:pt x="433904" y="1292204"/>
                </a:lnTo>
                <a:lnTo>
                  <a:pt x="420353" y="1290158"/>
                </a:lnTo>
                <a:lnTo>
                  <a:pt x="407322" y="1287511"/>
                </a:lnTo>
                <a:lnTo>
                  <a:pt x="394866" y="1284243"/>
                </a:lnTo>
              </a:path>
            </a:pathLst>
          </a:custGeom>
          <a:ln w="8976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245405" y="2231303"/>
            <a:ext cx="779199" cy="452346"/>
          </a:xfrm>
          <a:custGeom>
            <a:avLst/>
            <a:gdLst/>
            <a:ahLst/>
            <a:cxnLst/>
            <a:rect l="l" t="t" r="r" b="b"/>
            <a:pathLst>
              <a:path w="910148" h="499256">
                <a:moveTo>
                  <a:pt x="273399" y="495262"/>
                </a:moveTo>
                <a:lnTo>
                  <a:pt x="225598" y="498710"/>
                </a:lnTo>
                <a:lnTo>
                  <a:pt x="197909" y="499256"/>
                </a:lnTo>
                <a:lnTo>
                  <a:pt x="185112" y="498948"/>
                </a:lnTo>
                <a:lnTo>
                  <a:pt x="139319" y="493406"/>
                </a:lnTo>
                <a:lnTo>
                  <a:pt x="95471" y="477506"/>
                </a:lnTo>
                <a:lnTo>
                  <a:pt x="63912" y="450654"/>
                </a:lnTo>
                <a:lnTo>
                  <a:pt x="41921" y="417989"/>
                </a:lnTo>
                <a:lnTo>
                  <a:pt x="21428" y="374972"/>
                </a:lnTo>
                <a:lnTo>
                  <a:pt x="7204" y="338323"/>
                </a:lnTo>
                <a:lnTo>
                  <a:pt x="0" y="290001"/>
                </a:lnTo>
                <a:lnTo>
                  <a:pt x="1038" y="278236"/>
                </a:lnTo>
                <a:lnTo>
                  <a:pt x="18972" y="231856"/>
                </a:lnTo>
                <a:lnTo>
                  <a:pt x="49498" y="192299"/>
                </a:lnTo>
                <a:lnTo>
                  <a:pt x="85840" y="161204"/>
                </a:lnTo>
                <a:lnTo>
                  <a:pt x="123174" y="135848"/>
                </a:lnTo>
                <a:lnTo>
                  <a:pt x="156258" y="116180"/>
                </a:lnTo>
                <a:lnTo>
                  <a:pt x="192685" y="96876"/>
                </a:lnTo>
                <a:lnTo>
                  <a:pt x="231545" y="78767"/>
                </a:lnTo>
                <a:lnTo>
                  <a:pt x="271924" y="62684"/>
                </a:lnTo>
                <a:lnTo>
                  <a:pt x="313264" y="49278"/>
                </a:lnTo>
                <a:lnTo>
                  <a:pt x="358943" y="36953"/>
                </a:lnTo>
                <a:lnTo>
                  <a:pt x="408537" y="25550"/>
                </a:lnTo>
                <a:lnTo>
                  <a:pt x="460140" y="15612"/>
                </a:lnTo>
                <a:lnTo>
                  <a:pt x="511843" y="7680"/>
                </a:lnTo>
                <a:lnTo>
                  <a:pt x="561740" y="2295"/>
                </a:lnTo>
                <a:lnTo>
                  <a:pt x="607923" y="0"/>
                </a:lnTo>
                <a:lnTo>
                  <a:pt x="622162" y="14"/>
                </a:lnTo>
                <a:lnTo>
                  <a:pt x="665869" y="2626"/>
                </a:lnTo>
                <a:lnTo>
                  <a:pt x="708518" y="8709"/>
                </a:lnTo>
                <a:lnTo>
                  <a:pt x="749051" y="17738"/>
                </a:lnTo>
                <a:lnTo>
                  <a:pt x="786413" y="29188"/>
                </a:lnTo>
                <a:lnTo>
                  <a:pt x="829464" y="47310"/>
                </a:lnTo>
                <a:lnTo>
                  <a:pt x="866846" y="71333"/>
                </a:lnTo>
                <a:lnTo>
                  <a:pt x="892357" y="103421"/>
                </a:lnTo>
                <a:lnTo>
                  <a:pt x="906020" y="140070"/>
                </a:lnTo>
                <a:lnTo>
                  <a:pt x="910148" y="177162"/>
                </a:lnTo>
                <a:lnTo>
                  <a:pt x="909805" y="188913"/>
                </a:lnTo>
                <a:lnTo>
                  <a:pt x="899055" y="235806"/>
                </a:lnTo>
                <a:lnTo>
                  <a:pt x="874190" y="278617"/>
                </a:lnTo>
                <a:lnTo>
                  <a:pt x="843928" y="308964"/>
                </a:lnTo>
                <a:lnTo>
                  <a:pt x="812593" y="332026"/>
                </a:lnTo>
                <a:lnTo>
                  <a:pt x="772867" y="357232"/>
                </a:lnTo>
                <a:lnTo>
                  <a:pt x="729519" y="380778"/>
                </a:lnTo>
                <a:lnTo>
                  <a:pt x="694236" y="397213"/>
                </a:lnTo>
                <a:lnTo>
                  <a:pt x="656269" y="412493"/>
                </a:lnTo>
                <a:lnTo>
                  <a:pt x="629328" y="421991"/>
                </a:lnTo>
              </a:path>
            </a:pathLst>
          </a:custGeom>
          <a:ln w="8975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160093" y="3944384"/>
            <a:ext cx="1178543" cy="430636"/>
          </a:xfrm>
          <a:custGeom>
            <a:avLst/>
            <a:gdLst/>
            <a:ahLst/>
            <a:cxnLst/>
            <a:rect l="l" t="t" r="r" b="b"/>
            <a:pathLst>
              <a:path w="1376604" h="475294">
                <a:moveTo>
                  <a:pt x="1207880" y="475294"/>
                </a:moveTo>
                <a:lnTo>
                  <a:pt x="1236938" y="444371"/>
                </a:lnTo>
                <a:lnTo>
                  <a:pt x="1265263" y="411965"/>
                </a:lnTo>
                <a:lnTo>
                  <a:pt x="1291872" y="379539"/>
                </a:lnTo>
                <a:lnTo>
                  <a:pt x="1315783" y="348558"/>
                </a:lnTo>
                <a:lnTo>
                  <a:pt x="1341770" y="312029"/>
                </a:lnTo>
                <a:lnTo>
                  <a:pt x="1368527" y="267650"/>
                </a:lnTo>
                <a:lnTo>
                  <a:pt x="1376604" y="246619"/>
                </a:lnTo>
                <a:lnTo>
                  <a:pt x="1376566" y="238654"/>
                </a:lnTo>
                <a:lnTo>
                  <a:pt x="1341424" y="222399"/>
                </a:lnTo>
                <a:lnTo>
                  <a:pt x="1331082" y="222351"/>
                </a:lnTo>
                <a:lnTo>
                  <a:pt x="1319909" y="222836"/>
                </a:lnTo>
                <a:lnTo>
                  <a:pt x="1307970" y="223746"/>
                </a:lnTo>
                <a:lnTo>
                  <a:pt x="1295329" y="224971"/>
                </a:lnTo>
                <a:lnTo>
                  <a:pt x="1282050" y="226401"/>
                </a:lnTo>
                <a:lnTo>
                  <a:pt x="1268196" y="227927"/>
                </a:lnTo>
                <a:lnTo>
                  <a:pt x="1253831" y="229439"/>
                </a:lnTo>
                <a:lnTo>
                  <a:pt x="1239019" y="230827"/>
                </a:lnTo>
                <a:lnTo>
                  <a:pt x="1223825" y="231982"/>
                </a:lnTo>
                <a:lnTo>
                  <a:pt x="1208311" y="232795"/>
                </a:lnTo>
                <a:lnTo>
                  <a:pt x="1192543" y="233154"/>
                </a:lnTo>
                <a:lnTo>
                  <a:pt x="1180670" y="233122"/>
                </a:lnTo>
                <a:lnTo>
                  <a:pt x="1129577" y="232388"/>
                </a:lnTo>
                <a:lnTo>
                  <a:pt x="1088175" y="231296"/>
                </a:lnTo>
                <a:lnTo>
                  <a:pt x="1044882" y="229839"/>
                </a:lnTo>
                <a:lnTo>
                  <a:pt x="1000373" y="228109"/>
                </a:lnTo>
                <a:lnTo>
                  <a:pt x="955323" y="226197"/>
                </a:lnTo>
                <a:lnTo>
                  <a:pt x="910408" y="224195"/>
                </a:lnTo>
                <a:lnTo>
                  <a:pt x="895383" y="223607"/>
                </a:lnTo>
                <a:lnTo>
                  <a:pt x="848754" y="222616"/>
                </a:lnTo>
                <a:lnTo>
                  <a:pt x="816710" y="222298"/>
                </a:lnTo>
                <a:lnTo>
                  <a:pt x="800502" y="222150"/>
                </a:lnTo>
                <a:lnTo>
                  <a:pt x="751540" y="221391"/>
                </a:lnTo>
                <a:lnTo>
                  <a:pt x="702781" y="219523"/>
                </a:lnTo>
                <a:lnTo>
                  <a:pt x="655138" y="215728"/>
                </a:lnTo>
                <a:lnTo>
                  <a:pt x="609523" y="209190"/>
                </a:lnTo>
                <a:lnTo>
                  <a:pt x="566919" y="199090"/>
                </a:lnTo>
                <a:lnTo>
                  <a:pt x="527461" y="185452"/>
                </a:lnTo>
                <a:lnTo>
                  <a:pt x="489930" y="169240"/>
                </a:lnTo>
                <a:lnTo>
                  <a:pt x="453050" y="151455"/>
                </a:lnTo>
                <a:lnTo>
                  <a:pt x="440680" y="145349"/>
                </a:lnTo>
                <a:lnTo>
                  <a:pt x="428192" y="139217"/>
                </a:lnTo>
                <a:lnTo>
                  <a:pt x="389555" y="121028"/>
                </a:lnTo>
                <a:lnTo>
                  <a:pt x="348158" y="103930"/>
                </a:lnTo>
                <a:lnTo>
                  <a:pt x="303255" y="88378"/>
                </a:lnTo>
                <a:lnTo>
                  <a:pt x="256057" y="73144"/>
                </a:lnTo>
                <a:lnTo>
                  <a:pt x="207034" y="58112"/>
                </a:lnTo>
                <a:lnTo>
                  <a:pt x="156552" y="43281"/>
                </a:lnTo>
                <a:lnTo>
                  <a:pt x="104975" y="28652"/>
                </a:lnTo>
                <a:lnTo>
                  <a:pt x="52669" y="14225"/>
                </a:lnTo>
                <a:lnTo>
                  <a:pt x="17574" y="4719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160095" y="4581335"/>
            <a:ext cx="828826" cy="565578"/>
          </a:xfrm>
          <a:custGeom>
            <a:avLst/>
            <a:gdLst/>
            <a:ahLst/>
            <a:cxnLst/>
            <a:rect l="l" t="t" r="r" b="b"/>
            <a:pathLst>
              <a:path w="968115" h="624231">
                <a:moveTo>
                  <a:pt x="0" y="624231"/>
                </a:moveTo>
                <a:lnTo>
                  <a:pt x="19964" y="591590"/>
                </a:lnTo>
                <a:lnTo>
                  <a:pt x="40457" y="559344"/>
                </a:lnTo>
                <a:lnTo>
                  <a:pt x="62005" y="527887"/>
                </a:lnTo>
                <a:lnTo>
                  <a:pt x="85138" y="497611"/>
                </a:lnTo>
                <a:lnTo>
                  <a:pt x="110381" y="468910"/>
                </a:lnTo>
                <a:lnTo>
                  <a:pt x="138204" y="442419"/>
                </a:lnTo>
                <a:lnTo>
                  <a:pt x="175290" y="412030"/>
                </a:lnTo>
                <a:lnTo>
                  <a:pt x="212965" y="385559"/>
                </a:lnTo>
                <a:lnTo>
                  <a:pt x="254469" y="361151"/>
                </a:lnTo>
                <a:lnTo>
                  <a:pt x="290058" y="343083"/>
                </a:lnTo>
                <a:lnTo>
                  <a:pt x="330988" y="324347"/>
                </a:lnTo>
                <a:lnTo>
                  <a:pt x="366720" y="310342"/>
                </a:lnTo>
                <a:lnTo>
                  <a:pt x="405993" y="297146"/>
                </a:lnTo>
                <a:lnTo>
                  <a:pt x="447903" y="284460"/>
                </a:lnTo>
                <a:lnTo>
                  <a:pt x="491546" y="271984"/>
                </a:lnTo>
                <a:lnTo>
                  <a:pt x="513734" y="265732"/>
                </a:lnTo>
                <a:lnTo>
                  <a:pt x="536017" y="259420"/>
                </a:lnTo>
                <a:lnTo>
                  <a:pt x="580412" y="246469"/>
                </a:lnTo>
                <a:lnTo>
                  <a:pt x="623827" y="232831"/>
                </a:lnTo>
                <a:lnTo>
                  <a:pt x="665358" y="218208"/>
                </a:lnTo>
                <a:lnTo>
                  <a:pt x="704100" y="202300"/>
                </a:lnTo>
                <a:lnTo>
                  <a:pt x="739149" y="184808"/>
                </a:lnTo>
                <a:lnTo>
                  <a:pt x="784232" y="157603"/>
                </a:lnTo>
                <a:lnTo>
                  <a:pt x="822205" y="130861"/>
                </a:lnTo>
                <a:lnTo>
                  <a:pt x="855202" y="104167"/>
                </a:lnTo>
                <a:lnTo>
                  <a:pt x="885359" y="77107"/>
                </a:lnTo>
                <a:lnTo>
                  <a:pt x="914808" y="49265"/>
                </a:lnTo>
                <a:lnTo>
                  <a:pt x="924836" y="39739"/>
                </a:lnTo>
                <a:lnTo>
                  <a:pt x="935102" y="30065"/>
                </a:lnTo>
                <a:lnTo>
                  <a:pt x="945684" y="20227"/>
                </a:lnTo>
                <a:lnTo>
                  <a:pt x="956662" y="10211"/>
                </a:lnTo>
                <a:lnTo>
                  <a:pt x="968115" y="0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 rot="18780000">
            <a:off x="6982657" y="4117477"/>
            <a:ext cx="300380" cy="1620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 rot="19080000">
            <a:off x="6598902" y="4157997"/>
            <a:ext cx="283386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 rot="19080000">
            <a:off x="4941781" y="4388615"/>
            <a:ext cx="283832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 rot="19380000">
            <a:off x="5923589" y="4049668"/>
            <a:ext cx="284724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 rot="3240000">
            <a:off x="4697388" y="3070082"/>
            <a:ext cx="302839" cy="1359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 rot="20640000">
            <a:off x="5488924" y="2552874"/>
            <a:ext cx="282941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9" dirty="0">
                <a:latin typeface="Arial"/>
                <a:cs typeface="Arial"/>
              </a:rPr>
              <a:t>300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4143968" y="5087799"/>
            <a:ext cx="3672717" cy="0"/>
          </a:xfrm>
          <a:custGeom>
            <a:avLst/>
            <a:gdLst/>
            <a:ahLst/>
            <a:cxnLst/>
            <a:rect l="l" t="t" r="r" b="b"/>
            <a:pathLst>
              <a:path w="4289938">
                <a:moveTo>
                  <a:pt x="4289938" y="0"/>
                </a:moveTo>
                <a:lnTo>
                  <a:pt x="0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148518" y="1681517"/>
            <a:ext cx="3665637" cy="3948846"/>
          </a:xfrm>
          <a:custGeom>
            <a:avLst/>
            <a:gdLst/>
            <a:ahLst/>
            <a:cxnLst/>
            <a:rect l="l" t="t" r="r" b="b"/>
            <a:pathLst>
              <a:path w="4281668" h="4358356">
                <a:moveTo>
                  <a:pt x="4281668" y="4358356"/>
                </a:moveTo>
                <a:lnTo>
                  <a:pt x="0" y="4358356"/>
                </a:lnTo>
                <a:lnTo>
                  <a:pt x="0" y="0"/>
                </a:lnTo>
                <a:lnTo>
                  <a:pt x="4281668" y="0"/>
                </a:lnTo>
                <a:lnTo>
                  <a:pt x="4281668" y="4358356"/>
                </a:lnTo>
                <a:close/>
              </a:path>
            </a:pathLst>
          </a:custGeom>
          <a:ln w="898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 flipH="1">
            <a:off x="7668344" y="1556792"/>
            <a:ext cx="45719" cy="481759"/>
          </a:xfrm>
          <a:custGeom>
            <a:avLst/>
            <a:gdLst/>
            <a:ahLst/>
            <a:cxnLst/>
            <a:rect l="l" t="t" r="r" b="b"/>
            <a:pathLst>
              <a:path h="531719">
                <a:moveTo>
                  <a:pt x="0" y="0"/>
                </a:moveTo>
                <a:lnTo>
                  <a:pt x="0" y="531719"/>
                </a:lnTo>
              </a:path>
            </a:pathLst>
          </a:custGeom>
          <a:ln w="17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7596336" y="1484784"/>
            <a:ext cx="216024" cy="144016"/>
          </a:xfrm>
          <a:custGeom>
            <a:avLst/>
            <a:gdLst/>
            <a:ahLst/>
            <a:cxnLst/>
            <a:rect l="l" t="t" r="r" b="b"/>
            <a:pathLst>
              <a:path w="131686" h="160595">
                <a:moveTo>
                  <a:pt x="0" y="160595"/>
                </a:moveTo>
                <a:lnTo>
                  <a:pt x="65843" y="0"/>
                </a:lnTo>
                <a:lnTo>
                  <a:pt x="116059" y="122482"/>
                </a:lnTo>
                <a:lnTo>
                  <a:pt x="65843" y="122482"/>
                </a:lnTo>
                <a:lnTo>
                  <a:pt x="0" y="160595"/>
                </a:lnTo>
                <a:close/>
              </a:path>
              <a:path w="131686" h="160595">
                <a:moveTo>
                  <a:pt x="131686" y="160595"/>
                </a:moveTo>
                <a:lnTo>
                  <a:pt x="65843" y="122482"/>
                </a:lnTo>
                <a:lnTo>
                  <a:pt x="116059" y="122482"/>
                </a:lnTo>
                <a:lnTo>
                  <a:pt x="131686" y="1605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338392" y="1306943"/>
            <a:ext cx="7834007" cy="199353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658"/>
              </a:lnSpc>
              <a:spcBef>
                <a:spcPts val="18"/>
              </a:spcBef>
            </a:pPr>
            <a:endParaRPr sz="700" dirty="0"/>
          </a:p>
          <a:p>
            <a:pPr marL="11135" marR="4796000" algn="just">
              <a:lnSpc>
                <a:spcPct val="111100"/>
              </a:lnSpc>
            </a:pPr>
            <a:r>
              <a:rPr dirty="0">
                <a:cs typeface="Arial"/>
              </a:rPr>
              <a:t>Structure  </a:t>
            </a:r>
            <a:r>
              <a:rPr spc="-118" dirty="0">
                <a:cs typeface="Arial"/>
              </a:rPr>
              <a:t> </a:t>
            </a:r>
            <a:r>
              <a:rPr dirty="0">
                <a:cs typeface="Arial"/>
              </a:rPr>
              <a:t>contours  </a:t>
            </a:r>
            <a:r>
              <a:rPr spc="-118" dirty="0">
                <a:cs typeface="Arial"/>
              </a:rPr>
              <a:t> </a:t>
            </a:r>
            <a:r>
              <a:rPr dirty="0">
                <a:cs typeface="Arial"/>
              </a:rPr>
              <a:t>on  </a:t>
            </a:r>
            <a:r>
              <a:rPr spc="-118" dirty="0">
                <a:cs typeface="Arial"/>
              </a:rPr>
              <a:t> </a:t>
            </a:r>
            <a:r>
              <a:rPr dirty="0">
                <a:cs typeface="Arial"/>
              </a:rPr>
              <a:t>a  </a:t>
            </a:r>
            <a:r>
              <a:rPr spc="-118" dirty="0">
                <a:cs typeface="Arial"/>
              </a:rPr>
              <a:t> </a:t>
            </a:r>
            <a:r>
              <a:rPr dirty="0">
                <a:cs typeface="Arial"/>
              </a:rPr>
              <a:t>folded  </a:t>
            </a:r>
            <a:r>
              <a:rPr spc="-118" dirty="0">
                <a:cs typeface="Arial"/>
              </a:rPr>
              <a:t> </a:t>
            </a:r>
            <a:r>
              <a:rPr dirty="0">
                <a:cs typeface="Arial"/>
              </a:rPr>
              <a:t>surface  </a:t>
            </a:r>
            <a:r>
              <a:rPr spc="-118" dirty="0">
                <a:cs typeface="Arial"/>
              </a:rPr>
              <a:t> </a:t>
            </a:r>
            <a:r>
              <a:rPr dirty="0">
                <a:cs typeface="Arial"/>
              </a:rPr>
              <a:t>are constructed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in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the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same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way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as </a:t>
            </a:r>
            <a:r>
              <a:rPr spc="-92" dirty="0">
                <a:cs typeface="Arial"/>
              </a:rPr>
              <a:t> </a:t>
            </a:r>
            <a:r>
              <a:rPr spc="-4" dirty="0">
                <a:cs typeface="Arial"/>
              </a:rPr>
              <a:t>for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a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dipping surface. </a:t>
            </a:r>
            <a:r>
              <a:rPr spc="75" dirty="0">
                <a:cs typeface="Arial"/>
              </a:rPr>
              <a:t> </a:t>
            </a:r>
            <a:r>
              <a:rPr b="1" dirty="0" smtClean="0">
                <a:solidFill>
                  <a:srgbClr val="0070C0"/>
                </a:solidFill>
                <a:cs typeface="Arial"/>
              </a:rPr>
              <a:t>This</a:t>
            </a:r>
            <a:r>
              <a:rPr b="1" spc="44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example</a:t>
            </a:r>
            <a:r>
              <a:rPr b="1" spc="4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is</a:t>
            </a:r>
            <a:r>
              <a:rPr b="1" spc="4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for</a:t>
            </a:r>
            <a:r>
              <a:rPr b="1" spc="4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a</a:t>
            </a:r>
            <a:r>
              <a:rPr b="1" spc="4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simple,</a:t>
            </a:r>
            <a:r>
              <a:rPr b="1" spc="4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non- plunging </a:t>
            </a:r>
            <a:r>
              <a:rPr b="1" spc="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upright </a:t>
            </a:r>
            <a:r>
              <a:rPr b="1" spc="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fold, </a:t>
            </a:r>
            <a:r>
              <a:rPr b="1" spc="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where </a:t>
            </a:r>
            <a:r>
              <a:rPr b="1" spc="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the </a:t>
            </a:r>
            <a:r>
              <a:rPr b="1" spc="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limbs </a:t>
            </a:r>
            <a:r>
              <a:rPr b="1" spc="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have consistent</a:t>
            </a:r>
            <a:r>
              <a:rPr b="1" spc="-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strikes</a:t>
            </a:r>
            <a:r>
              <a:rPr b="1" spc="-110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and</a:t>
            </a:r>
            <a:r>
              <a:rPr b="1" spc="-114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dips,</a:t>
            </a:r>
            <a:r>
              <a:rPr b="1" spc="-114" dirty="0">
                <a:solidFill>
                  <a:srgbClr val="0070C0"/>
                </a:solidFill>
                <a:cs typeface="Arial"/>
              </a:rPr>
              <a:t> </a:t>
            </a:r>
            <a:r>
              <a:rPr dirty="0">
                <a:cs typeface="Arial"/>
              </a:rPr>
              <a:t>making</a:t>
            </a:r>
            <a:r>
              <a:rPr spc="-114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110" dirty="0">
                <a:cs typeface="Arial"/>
              </a:rPr>
              <a:t> </a:t>
            </a:r>
            <a:r>
              <a:rPr dirty="0">
                <a:cs typeface="Arial"/>
              </a:rPr>
              <a:t>process</a:t>
            </a:r>
            <a:r>
              <a:rPr spc="-114" dirty="0">
                <a:cs typeface="Arial"/>
              </a:rPr>
              <a:t> </a:t>
            </a:r>
            <a:r>
              <a:rPr spc="-4" dirty="0">
                <a:cs typeface="Arial"/>
              </a:rPr>
              <a:t>of drawing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structure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contours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and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cross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section the</a:t>
            </a:r>
            <a:r>
              <a:rPr spc="-4" dirty="0">
                <a:cs typeface="Arial"/>
              </a:rPr>
              <a:t> </a:t>
            </a:r>
            <a:r>
              <a:rPr dirty="0">
                <a:cs typeface="Arial"/>
              </a:rPr>
              <a:t>same</a:t>
            </a:r>
            <a:r>
              <a:rPr spc="-4" dirty="0">
                <a:cs typeface="Arial"/>
              </a:rPr>
              <a:t> </a:t>
            </a:r>
            <a:r>
              <a:rPr dirty="0">
                <a:cs typeface="Arial"/>
              </a:rPr>
              <a:t>as</a:t>
            </a:r>
            <a:r>
              <a:rPr spc="-4" dirty="0">
                <a:cs typeface="Arial"/>
              </a:rPr>
              <a:t> for a </a:t>
            </a:r>
            <a:r>
              <a:rPr dirty="0">
                <a:cs typeface="Arial"/>
              </a:rPr>
              <a:t>dipping</a:t>
            </a:r>
            <a:r>
              <a:rPr spc="-4" dirty="0">
                <a:cs typeface="Arial"/>
              </a:rPr>
              <a:t> </a:t>
            </a:r>
            <a:r>
              <a:rPr dirty="0">
                <a:cs typeface="Arial"/>
              </a:rPr>
              <a:t>bedding</a:t>
            </a:r>
            <a:r>
              <a:rPr spc="-4" dirty="0">
                <a:cs typeface="Arial"/>
              </a:rPr>
              <a:t> </a:t>
            </a:r>
            <a:r>
              <a:rPr dirty="0" smtClean="0">
                <a:cs typeface="Arial"/>
              </a:rPr>
              <a:t>plane.</a:t>
            </a:r>
            <a:endParaRPr dirty="0"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 rot="600000">
            <a:off x="4857185" y="3606462"/>
            <a:ext cx="286913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9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 rot="2460000">
            <a:off x="5153434" y="2846246"/>
            <a:ext cx="284011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7812360" y="5013176"/>
            <a:ext cx="123950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lang="en-GB" sz="1000" spc="-70" dirty="0" smtClean="0">
                <a:latin typeface="Arial"/>
                <a:cs typeface="Arial"/>
              </a:rPr>
              <a:t>B</a:t>
            </a:r>
            <a:endParaRPr sz="1000" dirty="0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002577" y="4999267"/>
            <a:ext cx="104379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000" spc="18" dirty="0">
                <a:latin typeface="Arial"/>
                <a:cs typeface="Arial"/>
              </a:rPr>
              <a:t>A</a:t>
            </a:r>
            <a:endParaRPr sz="1000">
              <a:latin typeface="Arial"/>
              <a:cs typeface="Arial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4148762" y="5793962"/>
            <a:ext cx="1088970" cy="65001"/>
          </a:xfrm>
          <a:custGeom>
            <a:avLst/>
            <a:gdLst/>
            <a:ahLst/>
            <a:cxnLst/>
            <a:rect l="l" t="t" r="r" b="b"/>
            <a:pathLst>
              <a:path w="1271977" h="71742">
                <a:moveTo>
                  <a:pt x="0" y="0"/>
                </a:moveTo>
                <a:lnTo>
                  <a:pt x="0" y="71742"/>
                </a:lnTo>
                <a:lnTo>
                  <a:pt x="1271977" y="71742"/>
                </a:lnTo>
                <a:lnTo>
                  <a:pt x="1271977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9" name="object 49"/>
          <p:cNvSpPr txBox="1"/>
          <p:nvPr/>
        </p:nvSpPr>
        <p:spPr>
          <a:xfrm>
            <a:off x="4083921" y="5672644"/>
            <a:ext cx="150588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0m</a:t>
            </a:r>
            <a:endParaRPr sz="7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126683" y="5672644"/>
            <a:ext cx="253336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500m</a:t>
            </a:r>
            <a:endParaRPr sz="7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090246" y="6010787"/>
            <a:ext cx="2258274" cy="1484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 smtClean="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folded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54" name="Rectangle 53"/>
          <p:cNvSpPr/>
          <p:nvPr/>
        </p:nvSpPr>
        <p:spPr>
          <a:xfrm>
            <a:off x="179512" y="260648"/>
            <a:ext cx="77586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135" marR="258897"/>
            <a:r>
              <a:rPr lang="en-GB" sz="36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36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6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6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600" b="1" spc="-9" dirty="0">
                <a:solidFill>
                  <a:srgbClr val="00B0F0"/>
                </a:solidFill>
                <a:cs typeface="Arial"/>
              </a:rPr>
              <a:t>folded</a:t>
            </a:r>
            <a:r>
              <a:rPr lang="en-GB" sz="36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600" dirty="0">
              <a:solidFill>
                <a:srgbClr val="00B0F0"/>
              </a:solidFill>
              <a:cs typeface="Arial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7524328" y="11967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</a:t>
            </a:r>
            <a:endParaRPr lang="en-GB" dirty="0"/>
          </a:p>
        </p:txBody>
      </p:sp>
      <p:sp>
        <p:nvSpPr>
          <p:cNvPr id="55" name="TextBox 54"/>
          <p:cNvSpPr txBox="1"/>
          <p:nvPr/>
        </p:nvSpPr>
        <p:spPr>
          <a:xfrm>
            <a:off x="395536" y="5229200"/>
            <a:ext cx="504056" cy="36933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6" name="TextBox 55"/>
          <p:cNvSpPr txBox="1"/>
          <p:nvPr/>
        </p:nvSpPr>
        <p:spPr>
          <a:xfrm>
            <a:off x="395536" y="5733256"/>
            <a:ext cx="504056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7" name="TextBox 56"/>
          <p:cNvSpPr txBox="1"/>
          <p:nvPr/>
        </p:nvSpPr>
        <p:spPr>
          <a:xfrm>
            <a:off x="395536" y="6237312"/>
            <a:ext cx="504056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8" name="TextBox 57"/>
          <p:cNvSpPr txBox="1"/>
          <p:nvPr/>
        </p:nvSpPr>
        <p:spPr>
          <a:xfrm>
            <a:off x="1259632" y="5229200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Limestone</a:t>
            </a:r>
            <a:endParaRPr lang="en-GB" sz="1400" dirty="0"/>
          </a:p>
        </p:txBody>
      </p:sp>
      <p:sp>
        <p:nvSpPr>
          <p:cNvPr id="59" name="TextBox 58"/>
          <p:cNvSpPr txBox="1"/>
          <p:nvPr/>
        </p:nvSpPr>
        <p:spPr>
          <a:xfrm>
            <a:off x="1259632" y="5733256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Shale</a:t>
            </a:r>
            <a:endParaRPr lang="en-GB" sz="1400" dirty="0"/>
          </a:p>
        </p:txBody>
      </p:sp>
      <p:sp>
        <p:nvSpPr>
          <p:cNvPr id="60" name="TextBox 59"/>
          <p:cNvSpPr txBox="1"/>
          <p:nvPr/>
        </p:nvSpPr>
        <p:spPr>
          <a:xfrm>
            <a:off x="1259632" y="6237312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Grits</a:t>
            </a:r>
            <a:endParaRPr lang="en-GB" sz="1400" dirty="0"/>
          </a:p>
        </p:txBody>
      </p:sp>
      <p:sp>
        <p:nvSpPr>
          <p:cNvPr id="61" name="TextBox 60"/>
          <p:cNvSpPr txBox="1"/>
          <p:nvPr/>
        </p:nvSpPr>
        <p:spPr>
          <a:xfrm>
            <a:off x="251520" y="836712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Exercise </a:t>
            </a:r>
            <a:r>
              <a:rPr lang="en-GB" sz="2400" b="1" dirty="0">
                <a:solidFill>
                  <a:srgbClr val="0070C0"/>
                </a:solidFill>
              </a:rPr>
              <a:t>5</a:t>
            </a:r>
            <a:r>
              <a:rPr lang="en-GB" sz="2400" b="1" dirty="0" smtClean="0">
                <a:solidFill>
                  <a:srgbClr val="0070C0"/>
                </a:solidFill>
              </a:rPr>
              <a:t>: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87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8942" y="332656"/>
            <a:ext cx="7126149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Complete the Cross section for the folded strata.</a:t>
            </a:r>
          </a:p>
          <a:p>
            <a:endParaRPr lang="en-GB" sz="2000" b="1" dirty="0">
              <a:solidFill>
                <a:srgbClr val="0070C0"/>
              </a:solidFill>
            </a:endParaRPr>
          </a:p>
          <a:p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Take you’re A-B line into your graph paper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Take off the topographic contour boundaries across this line to establish your topography.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Take off your lithological boundaries  onto your cross section, </a:t>
            </a:r>
            <a:r>
              <a:rPr lang="en-GB" b="1" dirty="0" smtClean="0">
                <a:solidFill>
                  <a:srgbClr val="0070C0"/>
                </a:solidFill>
              </a:rPr>
              <a:t>remember to colour code  your ‘Limestone – Grit’ and your ‘Grit – Shale’ boundary ‘dots’ differently. </a:t>
            </a:r>
          </a:p>
          <a:p>
            <a:pPr marL="342900" indent="-342900">
              <a:buAutoNum type="arabicPeriod"/>
            </a:pPr>
            <a:endParaRPr lang="en-GB" b="1" dirty="0" smtClean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en-GB" dirty="0" smtClean="0"/>
              <a:t>Now bring in other lithological boundaries heights from other areas of the map and incorporate their height onto your cross section </a:t>
            </a:r>
            <a:r>
              <a:rPr lang="en-GB" b="1" dirty="0" smtClean="0">
                <a:solidFill>
                  <a:srgbClr val="0070C0"/>
                </a:solidFill>
              </a:rPr>
              <a:t>still using the colour code for the different strata transitions.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object 6"/>
          <p:cNvSpPr/>
          <p:nvPr/>
        </p:nvSpPr>
        <p:spPr>
          <a:xfrm>
            <a:off x="7728331" y="5077102"/>
            <a:ext cx="0" cy="1069146"/>
          </a:xfrm>
          <a:custGeom>
            <a:avLst/>
            <a:gdLst/>
            <a:ahLst/>
            <a:cxnLst/>
            <a:rect l="l" t="t" r="r" b="b"/>
            <a:pathLst>
              <a:path h="1180020">
                <a:moveTo>
                  <a:pt x="0" y="118002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" name="object 7"/>
          <p:cNvSpPr/>
          <p:nvPr/>
        </p:nvSpPr>
        <p:spPr>
          <a:xfrm>
            <a:off x="4902816" y="5077888"/>
            <a:ext cx="0" cy="1066787"/>
          </a:xfrm>
          <a:custGeom>
            <a:avLst/>
            <a:gdLst/>
            <a:ahLst/>
            <a:cxnLst/>
            <a:rect l="l" t="t" r="r" b="b"/>
            <a:pathLst>
              <a:path h="1177417">
                <a:moveTo>
                  <a:pt x="0" y="0"/>
                </a:moveTo>
                <a:lnTo>
                  <a:pt x="0" y="117741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" name="object 8"/>
          <p:cNvSpPr/>
          <p:nvPr/>
        </p:nvSpPr>
        <p:spPr>
          <a:xfrm>
            <a:off x="4862742" y="5787611"/>
            <a:ext cx="2906120" cy="0"/>
          </a:xfrm>
          <a:custGeom>
            <a:avLst/>
            <a:gdLst/>
            <a:ahLst/>
            <a:cxnLst/>
            <a:rect l="l" t="t" r="r" b="b"/>
            <a:pathLst>
              <a:path w="3394510">
                <a:moveTo>
                  <a:pt x="0" y="0"/>
                </a:moveTo>
                <a:lnTo>
                  <a:pt x="3394510" y="0"/>
                </a:lnTo>
              </a:path>
            </a:pathLst>
          </a:custGeom>
          <a:ln w="694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9"/>
          <p:cNvSpPr/>
          <p:nvPr/>
        </p:nvSpPr>
        <p:spPr>
          <a:xfrm>
            <a:off x="4902796" y="5301424"/>
            <a:ext cx="2824778" cy="322025"/>
          </a:xfrm>
          <a:custGeom>
            <a:avLst/>
            <a:gdLst/>
            <a:ahLst/>
            <a:cxnLst/>
            <a:rect l="l" t="t" r="r" b="b"/>
            <a:pathLst>
              <a:path w="3299498" h="355420">
                <a:moveTo>
                  <a:pt x="0" y="355420"/>
                </a:moveTo>
                <a:lnTo>
                  <a:pt x="46857" y="339774"/>
                </a:lnTo>
                <a:lnTo>
                  <a:pt x="94247" y="330394"/>
                </a:lnTo>
                <a:lnTo>
                  <a:pt x="155683" y="319666"/>
                </a:lnTo>
                <a:lnTo>
                  <a:pt x="227025" y="308035"/>
                </a:lnTo>
                <a:lnTo>
                  <a:pt x="265117" y="302019"/>
                </a:lnTo>
                <a:lnTo>
                  <a:pt x="304134" y="295943"/>
                </a:lnTo>
                <a:lnTo>
                  <a:pt x="343557" y="289864"/>
                </a:lnTo>
                <a:lnTo>
                  <a:pt x="382870" y="283836"/>
                </a:lnTo>
                <a:lnTo>
                  <a:pt x="421555" y="277915"/>
                </a:lnTo>
                <a:lnTo>
                  <a:pt x="459094" y="272156"/>
                </a:lnTo>
                <a:lnTo>
                  <a:pt x="528666" y="261348"/>
                </a:lnTo>
                <a:lnTo>
                  <a:pt x="587446" y="251857"/>
                </a:lnTo>
                <a:lnTo>
                  <a:pt x="631296" y="244124"/>
                </a:lnTo>
                <a:lnTo>
                  <a:pt x="660445" y="237994"/>
                </a:lnTo>
                <a:lnTo>
                  <a:pt x="677615" y="234394"/>
                </a:lnTo>
                <a:lnTo>
                  <a:pt x="719742" y="225819"/>
                </a:lnTo>
                <a:lnTo>
                  <a:pt x="769964" y="215809"/>
                </a:lnTo>
                <a:lnTo>
                  <a:pt x="825537" y="204844"/>
                </a:lnTo>
                <a:lnTo>
                  <a:pt x="883716" y="193401"/>
                </a:lnTo>
                <a:lnTo>
                  <a:pt x="912925" y="187650"/>
                </a:lnTo>
                <a:lnTo>
                  <a:pt x="969867" y="176387"/>
                </a:lnTo>
                <a:lnTo>
                  <a:pt x="1022553" y="165842"/>
                </a:lnTo>
                <a:lnTo>
                  <a:pt x="1068239" y="156492"/>
                </a:lnTo>
                <a:lnTo>
                  <a:pt x="1117638" y="145756"/>
                </a:lnTo>
                <a:lnTo>
                  <a:pt x="1159902" y="134858"/>
                </a:lnTo>
                <a:lnTo>
                  <a:pt x="1213677" y="119882"/>
                </a:lnTo>
                <a:lnTo>
                  <a:pt x="1233557" y="114263"/>
                </a:lnTo>
                <a:lnTo>
                  <a:pt x="1254201" y="108430"/>
                </a:lnTo>
                <a:lnTo>
                  <a:pt x="1297260" y="96362"/>
                </a:lnTo>
                <a:lnTo>
                  <a:pt x="1341822" y="84156"/>
                </a:lnTo>
                <a:lnTo>
                  <a:pt x="1386854" y="72291"/>
                </a:lnTo>
                <a:lnTo>
                  <a:pt x="1431324" y="61244"/>
                </a:lnTo>
                <a:lnTo>
                  <a:pt x="1474200" y="51495"/>
                </a:lnTo>
                <a:lnTo>
                  <a:pt x="1514449" y="43521"/>
                </a:lnTo>
                <a:lnTo>
                  <a:pt x="1573239" y="35938"/>
                </a:lnTo>
                <a:lnTo>
                  <a:pt x="1633976" y="30126"/>
                </a:lnTo>
                <a:lnTo>
                  <a:pt x="1708754" y="24072"/>
                </a:lnTo>
                <a:lnTo>
                  <a:pt x="1750552" y="21050"/>
                </a:lnTo>
                <a:lnTo>
                  <a:pt x="1794833" y="18084"/>
                </a:lnTo>
                <a:lnTo>
                  <a:pt x="1841255" y="15212"/>
                </a:lnTo>
                <a:lnTo>
                  <a:pt x="1889476" y="12474"/>
                </a:lnTo>
                <a:lnTo>
                  <a:pt x="1939152" y="9906"/>
                </a:lnTo>
                <a:lnTo>
                  <a:pt x="1989943" y="7550"/>
                </a:lnTo>
                <a:lnTo>
                  <a:pt x="2041505" y="5442"/>
                </a:lnTo>
                <a:lnTo>
                  <a:pt x="2093496" y="3623"/>
                </a:lnTo>
                <a:lnTo>
                  <a:pt x="2145575" y="2130"/>
                </a:lnTo>
                <a:lnTo>
                  <a:pt x="2197398" y="1003"/>
                </a:lnTo>
                <a:lnTo>
                  <a:pt x="2248623" y="280"/>
                </a:lnTo>
                <a:lnTo>
                  <a:pt x="2298909" y="0"/>
                </a:lnTo>
                <a:lnTo>
                  <a:pt x="2347912" y="201"/>
                </a:lnTo>
                <a:lnTo>
                  <a:pt x="2398351" y="896"/>
                </a:lnTo>
                <a:lnTo>
                  <a:pt x="2447122" y="1984"/>
                </a:lnTo>
                <a:lnTo>
                  <a:pt x="2494183" y="3425"/>
                </a:lnTo>
                <a:lnTo>
                  <a:pt x="2539493" y="5176"/>
                </a:lnTo>
                <a:lnTo>
                  <a:pt x="2583010" y="7198"/>
                </a:lnTo>
                <a:lnTo>
                  <a:pt x="2624693" y="9448"/>
                </a:lnTo>
                <a:lnTo>
                  <a:pt x="2664501" y="11885"/>
                </a:lnTo>
                <a:lnTo>
                  <a:pt x="2738324" y="17156"/>
                </a:lnTo>
                <a:lnTo>
                  <a:pt x="2804149" y="22679"/>
                </a:lnTo>
                <a:lnTo>
                  <a:pt x="2861644" y="28124"/>
                </a:lnTo>
                <a:lnTo>
                  <a:pt x="2910479" y="33161"/>
                </a:lnTo>
                <a:lnTo>
                  <a:pt x="2950321" y="37458"/>
                </a:lnTo>
                <a:lnTo>
                  <a:pt x="2966767" y="39225"/>
                </a:lnTo>
                <a:lnTo>
                  <a:pt x="3014050" y="43643"/>
                </a:lnTo>
                <a:lnTo>
                  <a:pt x="3056305" y="47026"/>
                </a:lnTo>
                <a:lnTo>
                  <a:pt x="3096996" y="50038"/>
                </a:lnTo>
                <a:lnTo>
                  <a:pt x="3135600" y="52734"/>
                </a:lnTo>
                <a:lnTo>
                  <a:pt x="3171593" y="55173"/>
                </a:lnTo>
                <a:lnTo>
                  <a:pt x="3188447" y="56313"/>
                </a:lnTo>
                <a:lnTo>
                  <a:pt x="3233654" y="59502"/>
                </a:lnTo>
                <a:lnTo>
                  <a:pt x="3278991" y="63481"/>
                </a:lnTo>
                <a:lnTo>
                  <a:pt x="3294078" y="65480"/>
                </a:lnTo>
                <a:lnTo>
                  <a:pt x="3299498" y="66508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10"/>
          <p:cNvSpPr/>
          <p:nvPr/>
        </p:nvSpPr>
        <p:spPr>
          <a:xfrm>
            <a:off x="4862742" y="525293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11"/>
          <p:cNvSpPr/>
          <p:nvPr/>
        </p:nvSpPr>
        <p:spPr>
          <a:xfrm>
            <a:off x="4862742" y="56094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12"/>
          <p:cNvSpPr/>
          <p:nvPr/>
        </p:nvSpPr>
        <p:spPr>
          <a:xfrm>
            <a:off x="4862742" y="543112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3"/>
          <p:cNvSpPr/>
          <p:nvPr/>
        </p:nvSpPr>
        <p:spPr>
          <a:xfrm>
            <a:off x="4862742" y="5077102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4"/>
          <p:cNvSpPr/>
          <p:nvPr/>
        </p:nvSpPr>
        <p:spPr>
          <a:xfrm>
            <a:off x="4862742" y="596727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5"/>
          <p:cNvSpPr/>
          <p:nvPr/>
        </p:nvSpPr>
        <p:spPr>
          <a:xfrm>
            <a:off x="4862742" y="614467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6"/>
          <p:cNvSpPr/>
          <p:nvPr/>
        </p:nvSpPr>
        <p:spPr>
          <a:xfrm>
            <a:off x="7725839" y="525293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7"/>
          <p:cNvSpPr/>
          <p:nvPr/>
        </p:nvSpPr>
        <p:spPr>
          <a:xfrm>
            <a:off x="7725839" y="56094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8"/>
          <p:cNvSpPr/>
          <p:nvPr/>
        </p:nvSpPr>
        <p:spPr>
          <a:xfrm>
            <a:off x="7725839" y="543112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9"/>
          <p:cNvSpPr/>
          <p:nvPr/>
        </p:nvSpPr>
        <p:spPr>
          <a:xfrm>
            <a:off x="7725839" y="5077102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20"/>
          <p:cNvSpPr/>
          <p:nvPr/>
        </p:nvSpPr>
        <p:spPr>
          <a:xfrm>
            <a:off x="7725839" y="596727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21"/>
          <p:cNvSpPr/>
          <p:nvPr/>
        </p:nvSpPr>
        <p:spPr>
          <a:xfrm>
            <a:off x="7725839" y="614467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61"/>
          <p:cNvSpPr/>
          <p:nvPr/>
        </p:nvSpPr>
        <p:spPr>
          <a:xfrm>
            <a:off x="5725139" y="532555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62"/>
          <p:cNvSpPr/>
          <p:nvPr/>
        </p:nvSpPr>
        <p:spPr>
          <a:xfrm>
            <a:off x="5725139" y="532555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63"/>
          <p:cNvSpPr/>
          <p:nvPr/>
        </p:nvSpPr>
        <p:spPr>
          <a:xfrm>
            <a:off x="6234951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64"/>
          <p:cNvSpPr/>
          <p:nvPr/>
        </p:nvSpPr>
        <p:spPr>
          <a:xfrm>
            <a:off x="6234951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65"/>
          <p:cNvSpPr/>
          <p:nvPr/>
        </p:nvSpPr>
        <p:spPr>
          <a:xfrm>
            <a:off x="5218985" y="542181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66"/>
          <p:cNvSpPr/>
          <p:nvPr/>
        </p:nvSpPr>
        <p:spPr>
          <a:xfrm>
            <a:off x="5218985" y="542181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67"/>
          <p:cNvSpPr/>
          <p:nvPr/>
        </p:nvSpPr>
        <p:spPr>
          <a:xfrm>
            <a:off x="5901151" y="54165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68"/>
          <p:cNvSpPr/>
          <p:nvPr/>
        </p:nvSpPr>
        <p:spPr>
          <a:xfrm>
            <a:off x="5901151" y="54165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69"/>
          <p:cNvSpPr/>
          <p:nvPr/>
        </p:nvSpPr>
        <p:spPr>
          <a:xfrm>
            <a:off x="6061628" y="550795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70"/>
          <p:cNvSpPr/>
          <p:nvPr/>
        </p:nvSpPr>
        <p:spPr>
          <a:xfrm>
            <a:off x="6061628" y="550795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71"/>
          <p:cNvSpPr/>
          <p:nvPr/>
        </p:nvSpPr>
        <p:spPr>
          <a:xfrm>
            <a:off x="5392103" y="533155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72"/>
          <p:cNvSpPr/>
          <p:nvPr/>
        </p:nvSpPr>
        <p:spPr>
          <a:xfrm>
            <a:off x="5392103" y="533155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73"/>
          <p:cNvSpPr/>
          <p:nvPr/>
        </p:nvSpPr>
        <p:spPr>
          <a:xfrm>
            <a:off x="6570215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74"/>
          <p:cNvSpPr/>
          <p:nvPr/>
        </p:nvSpPr>
        <p:spPr>
          <a:xfrm>
            <a:off x="6570215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75"/>
          <p:cNvSpPr/>
          <p:nvPr/>
        </p:nvSpPr>
        <p:spPr>
          <a:xfrm>
            <a:off x="7577492" y="542234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4" name="object 76"/>
          <p:cNvSpPr/>
          <p:nvPr/>
        </p:nvSpPr>
        <p:spPr>
          <a:xfrm>
            <a:off x="7577492" y="542234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77"/>
          <p:cNvSpPr/>
          <p:nvPr/>
        </p:nvSpPr>
        <p:spPr>
          <a:xfrm>
            <a:off x="6736364" y="551025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78"/>
          <p:cNvSpPr/>
          <p:nvPr/>
        </p:nvSpPr>
        <p:spPr>
          <a:xfrm>
            <a:off x="6736364" y="551025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79"/>
          <p:cNvSpPr/>
          <p:nvPr/>
        </p:nvSpPr>
        <p:spPr>
          <a:xfrm>
            <a:off x="4887961" y="559503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8" name="object 80"/>
          <p:cNvSpPr/>
          <p:nvPr/>
        </p:nvSpPr>
        <p:spPr>
          <a:xfrm>
            <a:off x="4887961" y="559503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81"/>
          <p:cNvSpPr/>
          <p:nvPr/>
        </p:nvSpPr>
        <p:spPr>
          <a:xfrm>
            <a:off x="5052626" y="550868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82"/>
          <p:cNvSpPr/>
          <p:nvPr/>
        </p:nvSpPr>
        <p:spPr>
          <a:xfrm>
            <a:off x="5052626" y="550868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83"/>
          <p:cNvSpPr/>
          <p:nvPr/>
        </p:nvSpPr>
        <p:spPr>
          <a:xfrm>
            <a:off x="7071628" y="53312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84"/>
          <p:cNvSpPr/>
          <p:nvPr/>
        </p:nvSpPr>
        <p:spPr>
          <a:xfrm>
            <a:off x="7071628" y="53312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85"/>
          <p:cNvSpPr/>
          <p:nvPr/>
        </p:nvSpPr>
        <p:spPr>
          <a:xfrm>
            <a:off x="7408370" y="532580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4" name="object 86"/>
          <p:cNvSpPr/>
          <p:nvPr/>
        </p:nvSpPr>
        <p:spPr>
          <a:xfrm>
            <a:off x="7408370" y="532580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5" name="object 87"/>
          <p:cNvSpPr/>
          <p:nvPr/>
        </p:nvSpPr>
        <p:spPr>
          <a:xfrm>
            <a:off x="6905480" y="54176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6" name="object 88"/>
          <p:cNvSpPr/>
          <p:nvPr/>
        </p:nvSpPr>
        <p:spPr>
          <a:xfrm>
            <a:off x="6905480" y="54176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7" name="object 145"/>
          <p:cNvSpPr/>
          <p:nvPr/>
        </p:nvSpPr>
        <p:spPr>
          <a:xfrm>
            <a:off x="6570766" y="542038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8" name="object 146"/>
          <p:cNvSpPr/>
          <p:nvPr/>
        </p:nvSpPr>
        <p:spPr>
          <a:xfrm>
            <a:off x="6570766" y="542038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9" name="object 149"/>
          <p:cNvSpPr/>
          <p:nvPr/>
        </p:nvSpPr>
        <p:spPr>
          <a:xfrm>
            <a:off x="6062055" y="533240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0" name="object 150"/>
          <p:cNvSpPr/>
          <p:nvPr/>
        </p:nvSpPr>
        <p:spPr>
          <a:xfrm>
            <a:off x="6062055" y="533240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1" name="object 157"/>
          <p:cNvSpPr/>
          <p:nvPr/>
        </p:nvSpPr>
        <p:spPr>
          <a:xfrm>
            <a:off x="5897015" y="524042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2" name="object 158"/>
          <p:cNvSpPr/>
          <p:nvPr/>
        </p:nvSpPr>
        <p:spPr>
          <a:xfrm>
            <a:off x="5897015" y="524042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3" name="object 159"/>
          <p:cNvSpPr/>
          <p:nvPr/>
        </p:nvSpPr>
        <p:spPr>
          <a:xfrm>
            <a:off x="6234321" y="542169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4" name="object 160"/>
          <p:cNvSpPr/>
          <p:nvPr/>
        </p:nvSpPr>
        <p:spPr>
          <a:xfrm>
            <a:off x="6234321" y="542169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5" name="object 161"/>
          <p:cNvSpPr/>
          <p:nvPr/>
        </p:nvSpPr>
        <p:spPr>
          <a:xfrm>
            <a:off x="6735901" y="53298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6" name="object 162"/>
          <p:cNvSpPr/>
          <p:nvPr/>
        </p:nvSpPr>
        <p:spPr>
          <a:xfrm>
            <a:off x="6735901" y="53298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7" name="object 163"/>
          <p:cNvSpPr/>
          <p:nvPr/>
        </p:nvSpPr>
        <p:spPr>
          <a:xfrm>
            <a:off x="5219287" y="524464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8" name="object 164"/>
          <p:cNvSpPr/>
          <p:nvPr/>
        </p:nvSpPr>
        <p:spPr>
          <a:xfrm>
            <a:off x="5219287" y="524464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9" name="object 165"/>
          <p:cNvSpPr/>
          <p:nvPr/>
        </p:nvSpPr>
        <p:spPr>
          <a:xfrm>
            <a:off x="7577740" y="524654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0" name="object 166"/>
          <p:cNvSpPr/>
          <p:nvPr/>
        </p:nvSpPr>
        <p:spPr>
          <a:xfrm>
            <a:off x="7577740" y="524654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1" name="object 167"/>
          <p:cNvSpPr/>
          <p:nvPr/>
        </p:nvSpPr>
        <p:spPr>
          <a:xfrm>
            <a:off x="7409749" y="515142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2" name="object 168"/>
          <p:cNvSpPr/>
          <p:nvPr/>
        </p:nvSpPr>
        <p:spPr>
          <a:xfrm>
            <a:off x="7409749" y="515142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3" name="object 169"/>
          <p:cNvSpPr/>
          <p:nvPr/>
        </p:nvSpPr>
        <p:spPr>
          <a:xfrm>
            <a:off x="5725544" y="515171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4" name="object 170"/>
          <p:cNvSpPr/>
          <p:nvPr/>
        </p:nvSpPr>
        <p:spPr>
          <a:xfrm>
            <a:off x="5725544" y="515171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5" name="object 171"/>
          <p:cNvSpPr/>
          <p:nvPr/>
        </p:nvSpPr>
        <p:spPr>
          <a:xfrm>
            <a:off x="5391065" y="515409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6" name="object 172"/>
          <p:cNvSpPr/>
          <p:nvPr/>
        </p:nvSpPr>
        <p:spPr>
          <a:xfrm>
            <a:off x="5391065" y="515409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7" name="object 173"/>
          <p:cNvSpPr/>
          <p:nvPr/>
        </p:nvSpPr>
        <p:spPr>
          <a:xfrm>
            <a:off x="6906627" y="523862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8" name="object 174"/>
          <p:cNvSpPr/>
          <p:nvPr/>
        </p:nvSpPr>
        <p:spPr>
          <a:xfrm>
            <a:off x="6906627" y="523862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9" name="object 177"/>
          <p:cNvSpPr/>
          <p:nvPr/>
        </p:nvSpPr>
        <p:spPr>
          <a:xfrm>
            <a:off x="4890902" y="541830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0" name="object 178"/>
          <p:cNvSpPr/>
          <p:nvPr/>
        </p:nvSpPr>
        <p:spPr>
          <a:xfrm>
            <a:off x="4890902" y="541830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1" name="object 179"/>
          <p:cNvSpPr/>
          <p:nvPr/>
        </p:nvSpPr>
        <p:spPr>
          <a:xfrm>
            <a:off x="5054220" y="53318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2" name="object 180"/>
          <p:cNvSpPr/>
          <p:nvPr/>
        </p:nvSpPr>
        <p:spPr>
          <a:xfrm>
            <a:off x="5054220" y="53318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3" name="object 181"/>
          <p:cNvSpPr/>
          <p:nvPr/>
        </p:nvSpPr>
        <p:spPr>
          <a:xfrm>
            <a:off x="7078380" y="515119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4" name="object 182"/>
          <p:cNvSpPr/>
          <p:nvPr/>
        </p:nvSpPr>
        <p:spPr>
          <a:xfrm>
            <a:off x="7078380" y="515119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5" name="object 184"/>
          <p:cNvSpPr/>
          <p:nvPr/>
        </p:nvSpPr>
        <p:spPr>
          <a:xfrm>
            <a:off x="6224035" y="5404567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6" name="object 186"/>
          <p:cNvSpPr/>
          <p:nvPr/>
        </p:nvSpPr>
        <p:spPr>
          <a:xfrm>
            <a:off x="7398305" y="51345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7" name="object 188"/>
          <p:cNvSpPr/>
          <p:nvPr/>
        </p:nvSpPr>
        <p:spPr>
          <a:xfrm>
            <a:off x="7064031" y="51345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8" name="object 190"/>
          <p:cNvSpPr/>
          <p:nvPr/>
        </p:nvSpPr>
        <p:spPr>
          <a:xfrm>
            <a:off x="6894564" y="5218786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67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67" y="0"/>
                </a:lnTo>
                <a:close/>
              </a:path>
              <a:path w="56692" h="35217">
                <a:moveTo>
                  <a:pt x="51612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9" name="object 192"/>
          <p:cNvSpPr/>
          <p:nvPr/>
        </p:nvSpPr>
        <p:spPr>
          <a:xfrm>
            <a:off x="5714358" y="51345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0" name="object 194"/>
          <p:cNvSpPr/>
          <p:nvPr/>
        </p:nvSpPr>
        <p:spPr>
          <a:xfrm>
            <a:off x="6558308" y="5404567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1" name="object 196"/>
          <p:cNvSpPr/>
          <p:nvPr/>
        </p:nvSpPr>
        <p:spPr>
          <a:xfrm>
            <a:off x="5885805" y="5222452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2" name="object 198"/>
          <p:cNvSpPr/>
          <p:nvPr/>
        </p:nvSpPr>
        <p:spPr>
          <a:xfrm>
            <a:off x="7566562" y="5225592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3" name="object 200"/>
          <p:cNvSpPr/>
          <p:nvPr/>
        </p:nvSpPr>
        <p:spPr>
          <a:xfrm>
            <a:off x="6725447" y="531351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4" name="object 202"/>
          <p:cNvSpPr/>
          <p:nvPr/>
        </p:nvSpPr>
        <p:spPr>
          <a:xfrm>
            <a:off x="6051952" y="531665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5" name="object 210"/>
          <p:cNvSpPr/>
          <p:nvPr/>
        </p:nvSpPr>
        <p:spPr>
          <a:xfrm>
            <a:off x="5380933" y="513767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6" name="object 212"/>
          <p:cNvSpPr/>
          <p:nvPr/>
        </p:nvSpPr>
        <p:spPr>
          <a:xfrm>
            <a:off x="5042703" y="531665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7" name="object 214"/>
          <p:cNvSpPr/>
          <p:nvPr/>
        </p:nvSpPr>
        <p:spPr>
          <a:xfrm>
            <a:off x="5208852" y="5228732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8" name="object 216"/>
          <p:cNvSpPr/>
          <p:nvPr/>
        </p:nvSpPr>
        <p:spPr>
          <a:xfrm>
            <a:off x="5871960" y="5389912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80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80" y="0"/>
                </a:lnTo>
                <a:close/>
              </a:path>
              <a:path w="56692" h="35217">
                <a:moveTo>
                  <a:pt x="51625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9" name="object 218"/>
          <p:cNvSpPr/>
          <p:nvPr/>
        </p:nvSpPr>
        <p:spPr>
          <a:xfrm>
            <a:off x="6079646" y="5333393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80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80" y="0"/>
                </a:lnTo>
                <a:close/>
              </a:path>
              <a:path w="56692" h="35217">
                <a:moveTo>
                  <a:pt x="51625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0" name="object 220"/>
          <p:cNvSpPr/>
          <p:nvPr/>
        </p:nvSpPr>
        <p:spPr>
          <a:xfrm>
            <a:off x="6801604" y="5270595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80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80" y="0"/>
                </a:lnTo>
                <a:close/>
              </a:path>
              <a:path w="56692" h="35217">
                <a:moveTo>
                  <a:pt x="51612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12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1" name="object 222"/>
          <p:cNvSpPr/>
          <p:nvPr/>
        </p:nvSpPr>
        <p:spPr>
          <a:xfrm>
            <a:off x="7125985" y="527897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25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2" name="object 224"/>
          <p:cNvSpPr/>
          <p:nvPr/>
        </p:nvSpPr>
        <p:spPr>
          <a:xfrm>
            <a:off x="7396974" y="5298853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25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3" name="object 231"/>
          <p:cNvSpPr/>
          <p:nvPr/>
        </p:nvSpPr>
        <p:spPr>
          <a:xfrm>
            <a:off x="5713721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4" name="object 232"/>
          <p:cNvSpPr/>
          <p:nvPr/>
        </p:nvSpPr>
        <p:spPr>
          <a:xfrm>
            <a:off x="6579115" y="543804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5" name="object 233"/>
          <p:cNvSpPr/>
          <p:nvPr/>
        </p:nvSpPr>
        <p:spPr>
          <a:xfrm>
            <a:off x="6582084" y="5462699"/>
            <a:ext cx="0" cy="119474"/>
          </a:xfrm>
          <a:custGeom>
            <a:avLst/>
            <a:gdLst/>
            <a:ahLst/>
            <a:cxnLst/>
            <a:rect l="l" t="t" r="r" b="b"/>
            <a:pathLst>
              <a:path h="131864">
                <a:moveTo>
                  <a:pt x="0" y="0"/>
                </a:moveTo>
                <a:lnTo>
                  <a:pt x="0" y="131864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6" name="object 234"/>
          <p:cNvSpPr/>
          <p:nvPr/>
        </p:nvSpPr>
        <p:spPr>
          <a:xfrm>
            <a:off x="6579115" y="559765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7" name="object 235"/>
          <p:cNvSpPr/>
          <p:nvPr/>
        </p:nvSpPr>
        <p:spPr>
          <a:xfrm>
            <a:off x="6557815" y="55788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8" name="object 236"/>
          <p:cNvSpPr/>
          <p:nvPr/>
        </p:nvSpPr>
        <p:spPr>
          <a:xfrm>
            <a:off x="6243851" y="543804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9" name="object 237"/>
          <p:cNvSpPr/>
          <p:nvPr/>
        </p:nvSpPr>
        <p:spPr>
          <a:xfrm>
            <a:off x="6246819" y="5462699"/>
            <a:ext cx="0" cy="119474"/>
          </a:xfrm>
          <a:custGeom>
            <a:avLst/>
            <a:gdLst/>
            <a:ahLst/>
            <a:cxnLst/>
            <a:rect l="l" t="t" r="r" b="b"/>
            <a:pathLst>
              <a:path h="131864">
                <a:moveTo>
                  <a:pt x="0" y="0"/>
                </a:moveTo>
                <a:lnTo>
                  <a:pt x="0" y="131864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0" name="object 238"/>
          <p:cNvSpPr/>
          <p:nvPr/>
        </p:nvSpPr>
        <p:spPr>
          <a:xfrm>
            <a:off x="6243851" y="559765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1" name="object 239"/>
          <p:cNvSpPr/>
          <p:nvPr/>
        </p:nvSpPr>
        <p:spPr>
          <a:xfrm>
            <a:off x="6222552" y="55788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2" name="object 240"/>
          <p:cNvSpPr/>
          <p:nvPr/>
        </p:nvSpPr>
        <p:spPr>
          <a:xfrm>
            <a:off x="6071770" y="550345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3" name="object 241"/>
          <p:cNvSpPr/>
          <p:nvPr/>
        </p:nvSpPr>
        <p:spPr>
          <a:xfrm>
            <a:off x="6050469" y="5484636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4" name="object 242"/>
          <p:cNvSpPr/>
          <p:nvPr/>
        </p:nvSpPr>
        <p:spPr>
          <a:xfrm>
            <a:off x="5907103" y="5420246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5" name="object 243"/>
          <p:cNvSpPr/>
          <p:nvPr/>
        </p:nvSpPr>
        <p:spPr>
          <a:xfrm>
            <a:off x="5885805" y="540142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6" name="object 244"/>
          <p:cNvSpPr/>
          <p:nvPr/>
        </p:nvSpPr>
        <p:spPr>
          <a:xfrm>
            <a:off x="5379940" y="531351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7" name="object 245"/>
          <p:cNvSpPr/>
          <p:nvPr/>
        </p:nvSpPr>
        <p:spPr>
          <a:xfrm>
            <a:off x="5229157" y="5418675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8" name="object 246"/>
          <p:cNvSpPr/>
          <p:nvPr/>
        </p:nvSpPr>
        <p:spPr>
          <a:xfrm>
            <a:off x="5207858" y="539985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9" name="object 247"/>
          <p:cNvSpPr/>
          <p:nvPr/>
        </p:nvSpPr>
        <p:spPr>
          <a:xfrm>
            <a:off x="5063010" y="551130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0" name="object 248"/>
          <p:cNvSpPr/>
          <p:nvPr/>
        </p:nvSpPr>
        <p:spPr>
          <a:xfrm>
            <a:off x="5041709" y="5492485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1" name="object 249"/>
          <p:cNvSpPr/>
          <p:nvPr/>
        </p:nvSpPr>
        <p:spPr>
          <a:xfrm>
            <a:off x="7063679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2" name="object 250"/>
          <p:cNvSpPr/>
          <p:nvPr/>
        </p:nvSpPr>
        <p:spPr>
          <a:xfrm>
            <a:off x="7063679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3" name="object 251"/>
          <p:cNvSpPr/>
          <p:nvPr/>
        </p:nvSpPr>
        <p:spPr>
          <a:xfrm>
            <a:off x="7063679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4" name="object 252"/>
          <p:cNvSpPr/>
          <p:nvPr/>
        </p:nvSpPr>
        <p:spPr>
          <a:xfrm>
            <a:off x="7397460" y="531037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5" name="object 253"/>
          <p:cNvSpPr/>
          <p:nvPr/>
        </p:nvSpPr>
        <p:spPr>
          <a:xfrm>
            <a:off x="7586392" y="5418675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6" name="object 254"/>
          <p:cNvSpPr/>
          <p:nvPr/>
        </p:nvSpPr>
        <p:spPr>
          <a:xfrm>
            <a:off x="7565092" y="539985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7" name="object 255"/>
          <p:cNvSpPr/>
          <p:nvPr/>
        </p:nvSpPr>
        <p:spPr>
          <a:xfrm>
            <a:off x="6745264" y="5505025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8" name="object 256"/>
          <p:cNvSpPr/>
          <p:nvPr/>
        </p:nvSpPr>
        <p:spPr>
          <a:xfrm>
            <a:off x="6723965" y="5486206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9" name="object 257"/>
          <p:cNvSpPr/>
          <p:nvPr/>
        </p:nvSpPr>
        <p:spPr>
          <a:xfrm>
            <a:off x="6915862" y="5412396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0" name="object 258"/>
          <p:cNvSpPr/>
          <p:nvPr/>
        </p:nvSpPr>
        <p:spPr>
          <a:xfrm>
            <a:off x="6894564" y="539357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1" name="object 259"/>
          <p:cNvSpPr txBox="1"/>
          <p:nvPr/>
        </p:nvSpPr>
        <p:spPr>
          <a:xfrm>
            <a:off x="4572000" y="5019958"/>
            <a:ext cx="290450" cy="11457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</a:p>
        </p:txBody>
      </p:sp>
      <p:sp>
        <p:nvSpPr>
          <p:cNvPr id="122" name="object 260"/>
          <p:cNvSpPr txBox="1"/>
          <p:nvPr/>
        </p:nvSpPr>
        <p:spPr>
          <a:xfrm>
            <a:off x="7789546" y="501995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23" name="object 261"/>
          <p:cNvSpPr txBox="1"/>
          <p:nvPr/>
        </p:nvSpPr>
        <p:spPr>
          <a:xfrm>
            <a:off x="4572000" y="5189518"/>
            <a:ext cx="290431" cy="8338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</a:p>
        </p:txBody>
      </p:sp>
      <p:sp>
        <p:nvSpPr>
          <p:cNvPr id="124" name="object 262"/>
          <p:cNvSpPr txBox="1"/>
          <p:nvPr/>
        </p:nvSpPr>
        <p:spPr>
          <a:xfrm>
            <a:off x="7789584" y="5189514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25" name="object 263"/>
          <p:cNvSpPr txBox="1">
            <a:spLocks noGrp="1"/>
          </p:cNvSpPr>
          <p:nvPr>
            <p:ph type="dt" sz="half" idx="4294967295"/>
          </p:nvPr>
        </p:nvSpPr>
        <p:spPr>
          <a:xfrm>
            <a:off x="4572000" y="5369550"/>
            <a:ext cx="290239" cy="810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</a:p>
        </p:txBody>
      </p:sp>
      <p:sp>
        <p:nvSpPr>
          <p:cNvPr id="126" name="object 264"/>
          <p:cNvSpPr txBox="1"/>
          <p:nvPr/>
        </p:nvSpPr>
        <p:spPr>
          <a:xfrm>
            <a:off x="7789584" y="5369546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27" name="object 265"/>
          <p:cNvSpPr txBox="1">
            <a:spLocks noGrp="1"/>
          </p:cNvSpPr>
          <p:nvPr>
            <p:ph type="ftr" sz="quarter" idx="4294967295"/>
          </p:nvPr>
        </p:nvSpPr>
        <p:spPr>
          <a:xfrm>
            <a:off x="4499992" y="5545361"/>
            <a:ext cx="362247" cy="810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</a:p>
        </p:txBody>
      </p:sp>
      <p:sp>
        <p:nvSpPr>
          <p:cNvPr id="128" name="object 266"/>
          <p:cNvSpPr txBox="1"/>
          <p:nvPr/>
        </p:nvSpPr>
        <p:spPr>
          <a:xfrm>
            <a:off x="7789584" y="554535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29" name="object 267"/>
          <p:cNvSpPr txBox="1"/>
          <p:nvPr/>
        </p:nvSpPr>
        <p:spPr>
          <a:xfrm>
            <a:off x="4737638" y="5725393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30" name="object 268"/>
          <p:cNvSpPr txBox="1"/>
          <p:nvPr/>
        </p:nvSpPr>
        <p:spPr>
          <a:xfrm>
            <a:off x="7799552" y="5725390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31" name="object 269"/>
          <p:cNvSpPr txBox="1"/>
          <p:nvPr/>
        </p:nvSpPr>
        <p:spPr>
          <a:xfrm>
            <a:off x="4638661" y="5901205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32" name="object 270"/>
          <p:cNvSpPr txBox="1"/>
          <p:nvPr/>
        </p:nvSpPr>
        <p:spPr>
          <a:xfrm>
            <a:off x="7765871" y="5901202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33" name="object 271"/>
          <p:cNvSpPr txBox="1"/>
          <p:nvPr/>
        </p:nvSpPr>
        <p:spPr>
          <a:xfrm>
            <a:off x="4638661" y="6081237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34" name="object 272"/>
          <p:cNvSpPr txBox="1"/>
          <p:nvPr/>
        </p:nvSpPr>
        <p:spPr>
          <a:xfrm>
            <a:off x="7765871" y="6081234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35" name="TextBox 134"/>
          <p:cNvSpPr txBox="1"/>
          <p:nvPr/>
        </p:nvSpPr>
        <p:spPr>
          <a:xfrm>
            <a:off x="539552" y="521878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5.  Your section should look like this</a:t>
            </a:r>
          </a:p>
          <a:p>
            <a:endParaRPr lang="en-GB" dirty="0"/>
          </a:p>
        </p:txBody>
      </p:sp>
      <p:cxnSp>
        <p:nvCxnSpPr>
          <p:cNvPr id="137" name="Straight Arrow Connector 136"/>
          <p:cNvCxnSpPr/>
          <p:nvPr/>
        </p:nvCxnSpPr>
        <p:spPr>
          <a:xfrm flipV="1">
            <a:off x="1835696" y="5787611"/>
            <a:ext cx="1944216" cy="92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6" name="TextBox 135"/>
          <p:cNvSpPr txBox="1"/>
          <p:nvPr/>
        </p:nvSpPr>
        <p:spPr>
          <a:xfrm>
            <a:off x="489543" y="836712"/>
            <a:ext cx="5394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USE SCALE OF : 2.2cm to 100m vertically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138" name="TextBox 137"/>
          <p:cNvSpPr txBox="1"/>
          <p:nvPr/>
        </p:nvSpPr>
        <p:spPr>
          <a:xfrm>
            <a:off x="7285490" y="865215"/>
            <a:ext cx="504056" cy="36933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9" name="TextBox 138"/>
          <p:cNvSpPr txBox="1"/>
          <p:nvPr/>
        </p:nvSpPr>
        <p:spPr>
          <a:xfrm>
            <a:off x="7285490" y="1412776"/>
            <a:ext cx="504056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0" name="TextBox 139"/>
          <p:cNvSpPr txBox="1"/>
          <p:nvPr/>
        </p:nvSpPr>
        <p:spPr>
          <a:xfrm>
            <a:off x="7282307" y="1988840"/>
            <a:ext cx="504056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1" name="Rectangle 140"/>
          <p:cNvSpPr/>
          <p:nvPr/>
        </p:nvSpPr>
        <p:spPr>
          <a:xfrm>
            <a:off x="7889575" y="865215"/>
            <a:ext cx="12083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Limestone</a:t>
            </a:r>
          </a:p>
        </p:txBody>
      </p:sp>
      <p:sp>
        <p:nvSpPr>
          <p:cNvPr id="143" name="Rectangle 142"/>
          <p:cNvSpPr/>
          <p:nvPr/>
        </p:nvSpPr>
        <p:spPr>
          <a:xfrm>
            <a:off x="7953771" y="1412776"/>
            <a:ext cx="774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Shale</a:t>
            </a:r>
          </a:p>
        </p:txBody>
      </p:sp>
      <p:sp>
        <p:nvSpPr>
          <p:cNvPr id="145" name="Rectangle 144"/>
          <p:cNvSpPr/>
          <p:nvPr/>
        </p:nvSpPr>
        <p:spPr>
          <a:xfrm>
            <a:off x="7974147" y="1988840"/>
            <a:ext cx="630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Grits</a:t>
            </a:r>
          </a:p>
        </p:txBody>
      </p:sp>
    </p:spTree>
    <p:extLst>
      <p:ext uri="{BB962C8B-B14F-4D97-AF65-F5344CB8AC3E}">
        <p14:creationId xmlns:p14="http://schemas.microsoft.com/office/powerpoint/2010/main" val="570547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7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8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1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2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5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6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9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0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7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2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5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0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3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7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8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1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2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6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8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5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6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0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3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4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7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8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1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2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/>
      <p:bldP spid="122" grpId="0"/>
      <p:bldP spid="123" grpId="0"/>
      <p:bldP spid="124" grpId="0"/>
      <p:bldP spid="125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3" grpId="0"/>
      <p:bldP spid="1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66803" y="5742882"/>
            <a:ext cx="4223571" cy="638445"/>
          </a:xfrm>
          <a:custGeom>
            <a:avLst/>
            <a:gdLst/>
            <a:ahLst/>
            <a:cxnLst/>
            <a:rect l="l" t="t" r="r" b="b"/>
            <a:pathLst>
              <a:path w="4933365" h="480402">
                <a:moveTo>
                  <a:pt x="0" y="480402"/>
                </a:moveTo>
                <a:lnTo>
                  <a:pt x="4933365" y="480402"/>
                </a:lnTo>
                <a:lnTo>
                  <a:pt x="4933365" y="0"/>
                </a:lnTo>
                <a:lnTo>
                  <a:pt x="0" y="0"/>
                </a:lnTo>
                <a:lnTo>
                  <a:pt x="0" y="480402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010422" y="5482452"/>
            <a:ext cx="3947663" cy="505375"/>
          </a:xfrm>
          <a:custGeom>
            <a:avLst/>
            <a:gdLst/>
            <a:ahLst/>
            <a:cxnLst/>
            <a:rect l="l" t="t" r="r" b="b"/>
            <a:pathLst>
              <a:path w="4611090" h="557783">
                <a:moveTo>
                  <a:pt x="0" y="557784"/>
                </a:moveTo>
                <a:lnTo>
                  <a:pt x="4611090" y="557784"/>
                </a:lnTo>
                <a:lnTo>
                  <a:pt x="4611090" y="0"/>
                </a:lnTo>
                <a:lnTo>
                  <a:pt x="0" y="0"/>
                </a:lnTo>
                <a:lnTo>
                  <a:pt x="0" y="5577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145764" y="1679633"/>
            <a:ext cx="3672717" cy="3951105"/>
          </a:xfrm>
          <a:custGeom>
            <a:avLst/>
            <a:gdLst/>
            <a:ahLst/>
            <a:cxnLst/>
            <a:rect l="l" t="t" r="r" b="b"/>
            <a:pathLst>
              <a:path w="4289938" h="4360849">
                <a:moveTo>
                  <a:pt x="0" y="0"/>
                </a:moveTo>
                <a:lnTo>
                  <a:pt x="4289938" y="0"/>
                </a:lnTo>
                <a:lnTo>
                  <a:pt x="4289938" y="4360849"/>
                </a:lnTo>
                <a:lnTo>
                  <a:pt x="0" y="4360849"/>
                </a:lnTo>
                <a:lnTo>
                  <a:pt x="0" y="0"/>
                </a:lnTo>
                <a:close/>
              </a:path>
            </a:pathLst>
          </a:custGeom>
          <a:solidFill>
            <a:srgbClr val="6D6E71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149618" y="1685041"/>
            <a:ext cx="586866" cy="2261104"/>
          </a:xfrm>
          <a:custGeom>
            <a:avLst/>
            <a:gdLst/>
            <a:ahLst/>
            <a:cxnLst/>
            <a:rect l="l" t="t" r="r" b="b"/>
            <a:pathLst>
              <a:path w="685492" h="2495589">
                <a:moveTo>
                  <a:pt x="1394" y="2495589"/>
                </a:moveTo>
                <a:lnTo>
                  <a:pt x="0" y="0"/>
                </a:lnTo>
                <a:lnTo>
                  <a:pt x="685492" y="0"/>
                </a:lnTo>
                <a:lnTo>
                  <a:pt x="675667" y="43830"/>
                </a:lnTo>
                <a:lnTo>
                  <a:pt x="662941" y="95058"/>
                </a:lnTo>
                <a:lnTo>
                  <a:pt x="653114" y="133584"/>
                </a:lnTo>
                <a:lnTo>
                  <a:pt x="642965" y="172893"/>
                </a:lnTo>
                <a:lnTo>
                  <a:pt x="633138" y="210655"/>
                </a:lnTo>
                <a:lnTo>
                  <a:pt x="612036" y="291375"/>
                </a:lnTo>
                <a:lnTo>
                  <a:pt x="610586" y="297022"/>
                </a:lnTo>
                <a:lnTo>
                  <a:pt x="598446" y="345032"/>
                </a:lnTo>
                <a:lnTo>
                  <a:pt x="586344" y="392712"/>
                </a:lnTo>
                <a:lnTo>
                  <a:pt x="572141" y="448423"/>
                </a:lnTo>
                <a:lnTo>
                  <a:pt x="556785" y="508304"/>
                </a:lnTo>
                <a:lnTo>
                  <a:pt x="541227" y="568491"/>
                </a:lnTo>
                <a:lnTo>
                  <a:pt x="526413" y="625121"/>
                </a:lnTo>
                <a:lnTo>
                  <a:pt x="513293" y="674332"/>
                </a:lnTo>
                <a:lnTo>
                  <a:pt x="502815" y="712260"/>
                </a:lnTo>
                <a:lnTo>
                  <a:pt x="494128" y="739548"/>
                </a:lnTo>
                <a:lnTo>
                  <a:pt x="492443" y="747170"/>
                </a:lnTo>
                <a:lnTo>
                  <a:pt x="489926" y="758222"/>
                </a:lnTo>
                <a:lnTo>
                  <a:pt x="486665" y="772344"/>
                </a:lnTo>
                <a:lnTo>
                  <a:pt x="478267" y="808355"/>
                </a:lnTo>
                <a:lnTo>
                  <a:pt x="450463" y="926891"/>
                </a:lnTo>
                <a:lnTo>
                  <a:pt x="438480" y="978144"/>
                </a:lnTo>
                <a:lnTo>
                  <a:pt x="427069" y="1027267"/>
                </a:lnTo>
                <a:lnTo>
                  <a:pt x="416938" y="1071380"/>
                </a:lnTo>
                <a:lnTo>
                  <a:pt x="405695" y="1121850"/>
                </a:lnTo>
                <a:lnTo>
                  <a:pt x="397767" y="1162709"/>
                </a:lnTo>
                <a:lnTo>
                  <a:pt x="390993" y="1201703"/>
                </a:lnTo>
                <a:lnTo>
                  <a:pt x="383396" y="1247521"/>
                </a:lnTo>
                <a:lnTo>
                  <a:pt x="375336" y="1297651"/>
                </a:lnTo>
                <a:lnTo>
                  <a:pt x="367175" y="1349583"/>
                </a:lnTo>
                <a:lnTo>
                  <a:pt x="359274" y="1400809"/>
                </a:lnTo>
                <a:lnTo>
                  <a:pt x="351994" y="1448818"/>
                </a:lnTo>
                <a:lnTo>
                  <a:pt x="345697" y="1491100"/>
                </a:lnTo>
                <a:lnTo>
                  <a:pt x="338883" y="1538295"/>
                </a:lnTo>
                <a:lnTo>
                  <a:pt x="337494" y="1548445"/>
                </a:lnTo>
                <a:lnTo>
                  <a:pt x="334317" y="1570794"/>
                </a:lnTo>
                <a:lnTo>
                  <a:pt x="326977" y="1614543"/>
                </a:lnTo>
                <a:lnTo>
                  <a:pt x="318544" y="1657141"/>
                </a:lnTo>
                <a:lnTo>
                  <a:pt x="309281" y="1698723"/>
                </a:lnTo>
                <a:lnTo>
                  <a:pt x="299455" y="1739425"/>
                </a:lnTo>
                <a:lnTo>
                  <a:pt x="289327" y="1779381"/>
                </a:lnTo>
                <a:lnTo>
                  <a:pt x="279164" y="1818728"/>
                </a:lnTo>
                <a:lnTo>
                  <a:pt x="274151" y="1838216"/>
                </a:lnTo>
                <a:lnTo>
                  <a:pt x="264428" y="1876903"/>
                </a:lnTo>
                <a:lnTo>
                  <a:pt x="255329" y="1915320"/>
                </a:lnTo>
                <a:lnTo>
                  <a:pt x="247118" y="1953601"/>
                </a:lnTo>
                <a:lnTo>
                  <a:pt x="242288" y="1973783"/>
                </a:lnTo>
                <a:lnTo>
                  <a:pt x="227011" y="2020915"/>
                </a:lnTo>
                <a:lnTo>
                  <a:pt x="205523" y="2075274"/>
                </a:lnTo>
                <a:lnTo>
                  <a:pt x="179360" y="2134703"/>
                </a:lnTo>
                <a:lnTo>
                  <a:pt x="150057" y="2197045"/>
                </a:lnTo>
                <a:lnTo>
                  <a:pt x="119151" y="2260143"/>
                </a:lnTo>
                <a:lnTo>
                  <a:pt x="88176" y="2321838"/>
                </a:lnTo>
                <a:lnTo>
                  <a:pt x="44944" y="2407035"/>
                </a:lnTo>
                <a:lnTo>
                  <a:pt x="32163" y="2432396"/>
                </a:lnTo>
                <a:lnTo>
                  <a:pt x="20516" y="2455788"/>
                </a:lnTo>
                <a:lnTo>
                  <a:pt x="10196" y="2476942"/>
                </a:lnTo>
                <a:lnTo>
                  <a:pt x="1394" y="2495589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147693" y="5162291"/>
            <a:ext cx="149284" cy="466183"/>
          </a:xfrm>
          <a:custGeom>
            <a:avLst/>
            <a:gdLst/>
            <a:ahLst/>
            <a:cxnLst/>
            <a:rect l="l" t="t" r="r" b="b"/>
            <a:pathLst>
              <a:path w="174372" h="514528">
                <a:moveTo>
                  <a:pt x="174372" y="514528"/>
                </a:moveTo>
                <a:lnTo>
                  <a:pt x="0" y="514528"/>
                </a:lnTo>
                <a:lnTo>
                  <a:pt x="0" y="0"/>
                </a:lnTo>
                <a:lnTo>
                  <a:pt x="1601" y="9111"/>
                </a:lnTo>
                <a:lnTo>
                  <a:pt x="3986" y="19838"/>
                </a:lnTo>
                <a:lnTo>
                  <a:pt x="15015" y="59798"/>
                </a:lnTo>
                <a:lnTo>
                  <a:pt x="30104" y="107401"/>
                </a:lnTo>
                <a:lnTo>
                  <a:pt x="47005" y="157472"/>
                </a:lnTo>
                <a:lnTo>
                  <a:pt x="73095" y="232351"/>
                </a:lnTo>
                <a:lnTo>
                  <a:pt x="77252" y="244316"/>
                </a:lnTo>
                <a:lnTo>
                  <a:pt x="80861" y="254829"/>
                </a:lnTo>
                <a:lnTo>
                  <a:pt x="83838" y="263701"/>
                </a:lnTo>
                <a:lnTo>
                  <a:pt x="86101" y="270738"/>
                </a:lnTo>
                <a:lnTo>
                  <a:pt x="88434" y="277855"/>
                </a:lnTo>
                <a:lnTo>
                  <a:pt x="104148" y="320369"/>
                </a:lnTo>
                <a:lnTo>
                  <a:pt x="131863" y="392054"/>
                </a:lnTo>
                <a:lnTo>
                  <a:pt x="137644" y="407123"/>
                </a:lnTo>
                <a:lnTo>
                  <a:pt x="153953" y="450656"/>
                </a:lnTo>
                <a:lnTo>
                  <a:pt x="166950" y="488024"/>
                </a:lnTo>
                <a:lnTo>
                  <a:pt x="172657" y="507191"/>
                </a:lnTo>
                <a:lnTo>
                  <a:pt x="174372" y="514528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175562" y="1682675"/>
            <a:ext cx="1958457" cy="3940721"/>
          </a:xfrm>
          <a:custGeom>
            <a:avLst/>
            <a:gdLst/>
            <a:ahLst/>
            <a:cxnLst/>
            <a:rect l="l" t="t" r="r" b="b"/>
            <a:pathLst>
              <a:path w="2287586" h="4349388">
                <a:moveTo>
                  <a:pt x="1939597" y="4349388"/>
                </a:moveTo>
                <a:lnTo>
                  <a:pt x="130624" y="4349388"/>
                </a:lnTo>
                <a:lnTo>
                  <a:pt x="134359" y="4340421"/>
                </a:lnTo>
                <a:lnTo>
                  <a:pt x="138255" y="4322485"/>
                </a:lnTo>
                <a:lnTo>
                  <a:pt x="142276" y="4313517"/>
                </a:lnTo>
                <a:lnTo>
                  <a:pt x="146386" y="4304549"/>
                </a:lnTo>
                <a:lnTo>
                  <a:pt x="150548" y="4286614"/>
                </a:lnTo>
                <a:lnTo>
                  <a:pt x="154726" y="4277646"/>
                </a:lnTo>
                <a:lnTo>
                  <a:pt x="158882" y="4259710"/>
                </a:lnTo>
                <a:lnTo>
                  <a:pt x="166984" y="4241775"/>
                </a:lnTo>
                <a:lnTo>
                  <a:pt x="170857" y="4223839"/>
                </a:lnTo>
                <a:lnTo>
                  <a:pt x="174562" y="4214871"/>
                </a:lnTo>
                <a:lnTo>
                  <a:pt x="178063" y="4205903"/>
                </a:lnTo>
                <a:lnTo>
                  <a:pt x="181324" y="4196936"/>
                </a:lnTo>
                <a:lnTo>
                  <a:pt x="185238" y="4179000"/>
                </a:lnTo>
                <a:lnTo>
                  <a:pt x="189077" y="4170032"/>
                </a:lnTo>
                <a:lnTo>
                  <a:pt x="192843" y="4152096"/>
                </a:lnTo>
                <a:lnTo>
                  <a:pt x="196540" y="4143129"/>
                </a:lnTo>
                <a:lnTo>
                  <a:pt x="200171" y="4125193"/>
                </a:lnTo>
                <a:lnTo>
                  <a:pt x="203737" y="4116225"/>
                </a:lnTo>
                <a:lnTo>
                  <a:pt x="210688" y="4089322"/>
                </a:lnTo>
                <a:lnTo>
                  <a:pt x="217417" y="4062418"/>
                </a:lnTo>
                <a:lnTo>
                  <a:pt x="220705" y="4053451"/>
                </a:lnTo>
                <a:lnTo>
                  <a:pt x="223945" y="4035515"/>
                </a:lnTo>
                <a:lnTo>
                  <a:pt x="227141" y="4026547"/>
                </a:lnTo>
                <a:lnTo>
                  <a:pt x="230295" y="4017579"/>
                </a:lnTo>
                <a:lnTo>
                  <a:pt x="233410" y="3999644"/>
                </a:lnTo>
                <a:lnTo>
                  <a:pt x="236489" y="3990676"/>
                </a:lnTo>
                <a:lnTo>
                  <a:pt x="239534" y="3981708"/>
                </a:lnTo>
                <a:lnTo>
                  <a:pt x="242549" y="3972740"/>
                </a:lnTo>
                <a:lnTo>
                  <a:pt x="246811" y="3963772"/>
                </a:lnTo>
                <a:lnTo>
                  <a:pt x="251100" y="3945837"/>
                </a:lnTo>
                <a:lnTo>
                  <a:pt x="255411" y="3927901"/>
                </a:lnTo>
                <a:lnTo>
                  <a:pt x="259742" y="3918933"/>
                </a:lnTo>
                <a:lnTo>
                  <a:pt x="272810" y="3865126"/>
                </a:lnTo>
                <a:lnTo>
                  <a:pt x="290279" y="3793384"/>
                </a:lnTo>
                <a:lnTo>
                  <a:pt x="294629" y="3775448"/>
                </a:lnTo>
                <a:lnTo>
                  <a:pt x="298966" y="3766481"/>
                </a:lnTo>
                <a:lnTo>
                  <a:pt x="303285" y="3748545"/>
                </a:lnTo>
                <a:lnTo>
                  <a:pt x="307582" y="3730609"/>
                </a:lnTo>
                <a:lnTo>
                  <a:pt x="311855" y="3712674"/>
                </a:lnTo>
                <a:lnTo>
                  <a:pt x="316098" y="3703706"/>
                </a:lnTo>
                <a:lnTo>
                  <a:pt x="320310" y="3685770"/>
                </a:lnTo>
                <a:lnTo>
                  <a:pt x="324485" y="3676802"/>
                </a:lnTo>
                <a:lnTo>
                  <a:pt x="328621" y="3667835"/>
                </a:lnTo>
                <a:lnTo>
                  <a:pt x="331682" y="3658867"/>
                </a:lnTo>
                <a:lnTo>
                  <a:pt x="335940" y="3649899"/>
                </a:lnTo>
                <a:lnTo>
                  <a:pt x="341263" y="3631963"/>
                </a:lnTo>
                <a:lnTo>
                  <a:pt x="347520" y="3622996"/>
                </a:lnTo>
                <a:lnTo>
                  <a:pt x="354577" y="3605060"/>
                </a:lnTo>
                <a:lnTo>
                  <a:pt x="362303" y="3587124"/>
                </a:lnTo>
                <a:lnTo>
                  <a:pt x="388169" y="3533317"/>
                </a:lnTo>
                <a:lnTo>
                  <a:pt x="397247" y="3506414"/>
                </a:lnTo>
                <a:lnTo>
                  <a:pt x="406333" y="3488478"/>
                </a:lnTo>
                <a:lnTo>
                  <a:pt x="415293" y="3470543"/>
                </a:lnTo>
                <a:lnTo>
                  <a:pt x="423996" y="3443639"/>
                </a:lnTo>
                <a:lnTo>
                  <a:pt x="432311" y="3425704"/>
                </a:lnTo>
                <a:lnTo>
                  <a:pt x="440103" y="3407768"/>
                </a:lnTo>
                <a:lnTo>
                  <a:pt x="447242" y="3389832"/>
                </a:lnTo>
                <a:lnTo>
                  <a:pt x="453595" y="3380865"/>
                </a:lnTo>
                <a:lnTo>
                  <a:pt x="459030" y="3362929"/>
                </a:lnTo>
                <a:lnTo>
                  <a:pt x="463414" y="3353961"/>
                </a:lnTo>
                <a:lnTo>
                  <a:pt x="469615" y="3336026"/>
                </a:lnTo>
                <a:lnTo>
                  <a:pt x="473563" y="3318090"/>
                </a:lnTo>
                <a:lnTo>
                  <a:pt x="478349" y="3309122"/>
                </a:lnTo>
                <a:lnTo>
                  <a:pt x="483862" y="3300154"/>
                </a:lnTo>
                <a:lnTo>
                  <a:pt x="489991" y="3282219"/>
                </a:lnTo>
                <a:lnTo>
                  <a:pt x="496626" y="3264283"/>
                </a:lnTo>
                <a:lnTo>
                  <a:pt x="503656" y="3255315"/>
                </a:lnTo>
                <a:lnTo>
                  <a:pt x="510971" y="3237380"/>
                </a:lnTo>
                <a:lnTo>
                  <a:pt x="518459" y="3219444"/>
                </a:lnTo>
                <a:lnTo>
                  <a:pt x="526010" y="3210476"/>
                </a:lnTo>
                <a:lnTo>
                  <a:pt x="533512" y="3192541"/>
                </a:lnTo>
                <a:lnTo>
                  <a:pt x="540857" y="3174605"/>
                </a:lnTo>
                <a:lnTo>
                  <a:pt x="547932" y="3165637"/>
                </a:lnTo>
                <a:lnTo>
                  <a:pt x="554627" y="3147702"/>
                </a:lnTo>
                <a:lnTo>
                  <a:pt x="560832" y="3138734"/>
                </a:lnTo>
                <a:lnTo>
                  <a:pt x="566434" y="3120798"/>
                </a:lnTo>
                <a:lnTo>
                  <a:pt x="571325" y="3111830"/>
                </a:lnTo>
                <a:lnTo>
                  <a:pt x="575393" y="3111830"/>
                </a:lnTo>
                <a:lnTo>
                  <a:pt x="578527" y="3102862"/>
                </a:lnTo>
                <a:lnTo>
                  <a:pt x="586097" y="3084927"/>
                </a:lnTo>
                <a:lnTo>
                  <a:pt x="591627" y="3075959"/>
                </a:lnTo>
                <a:lnTo>
                  <a:pt x="602760" y="3058023"/>
                </a:lnTo>
                <a:lnTo>
                  <a:pt x="608326" y="3040088"/>
                </a:lnTo>
                <a:lnTo>
                  <a:pt x="613866" y="3031120"/>
                </a:lnTo>
                <a:lnTo>
                  <a:pt x="619361" y="3013184"/>
                </a:lnTo>
                <a:lnTo>
                  <a:pt x="624793" y="3004217"/>
                </a:lnTo>
                <a:lnTo>
                  <a:pt x="630142" y="2986281"/>
                </a:lnTo>
                <a:lnTo>
                  <a:pt x="635389" y="2977313"/>
                </a:lnTo>
                <a:lnTo>
                  <a:pt x="640516" y="2959377"/>
                </a:lnTo>
                <a:lnTo>
                  <a:pt x="645504" y="2941442"/>
                </a:lnTo>
                <a:lnTo>
                  <a:pt x="650333" y="2932474"/>
                </a:lnTo>
                <a:lnTo>
                  <a:pt x="654985" y="2914538"/>
                </a:lnTo>
                <a:lnTo>
                  <a:pt x="659441" y="2896603"/>
                </a:lnTo>
                <a:lnTo>
                  <a:pt x="663681" y="2878667"/>
                </a:lnTo>
                <a:lnTo>
                  <a:pt x="667687" y="2860732"/>
                </a:lnTo>
                <a:lnTo>
                  <a:pt x="671441" y="2842796"/>
                </a:lnTo>
                <a:lnTo>
                  <a:pt x="674922" y="2833828"/>
                </a:lnTo>
                <a:lnTo>
                  <a:pt x="678113" y="2815892"/>
                </a:lnTo>
                <a:lnTo>
                  <a:pt x="683574" y="2780021"/>
                </a:lnTo>
                <a:lnTo>
                  <a:pt x="686302" y="2771053"/>
                </a:lnTo>
                <a:lnTo>
                  <a:pt x="688985" y="2753118"/>
                </a:lnTo>
                <a:lnTo>
                  <a:pt x="691590" y="2735182"/>
                </a:lnTo>
                <a:lnTo>
                  <a:pt x="694087" y="2726214"/>
                </a:lnTo>
                <a:lnTo>
                  <a:pt x="696441" y="2708279"/>
                </a:lnTo>
                <a:lnTo>
                  <a:pt x="698621" y="2690343"/>
                </a:lnTo>
                <a:lnTo>
                  <a:pt x="700595" y="2672407"/>
                </a:lnTo>
                <a:lnTo>
                  <a:pt x="702329" y="2663440"/>
                </a:lnTo>
                <a:lnTo>
                  <a:pt x="705777" y="2609633"/>
                </a:lnTo>
                <a:lnTo>
                  <a:pt x="706288" y="2582729"/>
                </a:lnTo>
                <a:lnTo>
                  <a:pt x="705910" y="2564794"/>
                </a:lnTo>
                <a:lnTo>
                  <a:pt x="701857" y="2510987"/>
                </a:lnTo>
                <a:lnTo>
                  <a:pt x="692370" y="2457180"/>
                </a:lnTo>
                <a:lnTo>
                  <a:pt x="679346" y="2403373"/>
                </a:lnTo>
                <a:lnTo>
                  <a:pt x="674367" y="2394405"/>
                </a:lnTo>
                <a:lnTo>
                  <a:pt x="669073" y="2376470"/>
                </a:lnTo>
                <a:lnTo>
                  <a:pt x="663469" y="2358534"/>
                </a:lnTo>
                <a:lnTo>
                  <a:pt x="657557" y="2349566"/>
                </a:lnTo>
                <a:lnTo>
                  <a:pt x="651341" y="2331631"/>
                </a:lnTo>
                <a:lnTo>
                  <a:pt x="644822" y="2322663"/>
                </a:lnTo>
                <a:lnTo>
                  <a:pt x="638006" y="2304727"/>
                </a:lnTo>
                <a:lnTo>
                  <a:pt x="630895" y="2295759"/>
                </a:lnTo>
                <a:lnTo>
                  <a:pt x="623491" y="2277824"/>
                </a:lnTo>
                <a:lnTo>
                  <a:pt x="615798" y="2268856"/>
                </a:lnTo>
                <a:lnTo>
                  <a:pt x="607820" y="2259888"/>
                </a:lnTo>
                <a:lnTo>
                  <a:pt x="599559" y="2241952"/>
                </a:lnTo>
                <a:lnTo>
                  <a:pt x="591019" y="2232985"/>
                </a:lnTo>
                <a:lnTo>
                  <a:pt x="582202" y="2215049"/>
                </a:lnTo>
                <a:lnTo>
                  <a:pt x="573111" y="2206081"/>
                </a:lnTo>
                <a:lnTo>
                  <a:pt x="568074" y="2197113"/>
                </a:lnTo>
                <a:lnTo>
                  <a:pt x="561185" y="2188146"/>
                </a:lnTo>
                <a:lnTo>
                  <a:pt x="552629" y="2179178"/>
                </a:lnTo>
                <a:lnTo>
                  <a:pt x="542592" y="2161242"/>
                </a:lnTo>
                <a:lnTo>
                  <a:pt x="531259" y="2152274"/>
                </a:lnTo>
                <a:lnTo>
                  <a:pt x="518814" y="2134339"/>
                </a:lnTo>
                <a:lnTo>
                  <a:pt x="505444" y="2116403"/>
                </a:lnTo>
                <a:lnTo>
                  <a:pt x="491333" y="2098468"/>
                </a:lnTo>
                <a:lnTo>
                  <a:pt x="476666" y="2080532"/>
                </a:lnTo>
                <a:lnTo>
                  <a:pt x="461629" y="2053628"/>
                </a:lnTo>
                <a:lnTo>
                  <a:pt x="431184" y="2017757"/>
                </a:lnTo>
                <a:lnTo>
                  <a:pt x="401479" y="1981886"/>
                </a:lnTo>
                <a:lnTo>
                  <a:pt x="373996" y="1946015"/>
                </a:lnTo>
                <a:lnTo>
                  <a:pt x="350215" y="1910143"/>
                </a:lnTo>
                <a:lnTo>
                  <a:pt x="340176" y="1901176"/>
                </a:lnTo>
                <a:lnTo>
                  <a:pt x="331618" y="1892208"/>
                </a:lnTo>
                <a:lnTo>
                  <a:pt x="325574" y="1883240"/>
                </a:lnTo>
                <a:lnTo>
                  <a:pt x="317081" y="1865304"/>
                </a:lnTo>
                <a:lnTo>
                  <a:pt x="306422" y="1847369"/>
                </a:lnTo>
                <a:lnTo>
                  <a:pt x="293883" y="1820465"/>
                </a:lnTo>
                <a:lnTo>
                  <a:pt x="279746" y="1793562"/>
                </a:lnTo>
                <a:lnTo>
                  <a:pt x="264296" y="1766658"/>
                </a:lnTo>
                <a:lnTo>
                  <a:pt x="247817" y="1730787"/>
                </a:lnTo>
                <a:lnTo>
                  <a:pt x="230592" y="1694916"/>
                </a:lnTo>
                <a:lnTo>
                  <a:pt x="212906" y="1659045"/>
                </a:lnTo>
                <a:lnTo>
                  <a:pt x="195043" y="1614206"/>
                </a:lnTo>
                <a:lnTo>
                  <a:pt x="177286" y="1578334"/>
                </a:lnTo>
                <a:lnTo>
                  <a:pt x="159919" y="1542463"/>
                </a:lnTo>
                <a:lnTo>
                  <a:pt x="143227" y="1506592"/>
                </a:lnTo>
                <a:lnTo>
                  <a:pt x="127494" y="1470721"/>
                </a:lnTo>
                <a:lnTo>
                  <a:pt x="113002" y="1434849"/>
                </a:lnTo>
                <a:lnTo>
                  <a:pt x="100037" y="1407946"/>
                </a:lnTo>
                <a:lnTo>
                  <a:pt x="88882" y="1381043"/>
                </a:lnTo>
                <a:lnTo>
                  <a:pt x="79822" y="1363107"/>
                </a:lnTo>
                <a:lnTo>
                  <a:pt x="73139" y="1345171"/>
                </a:lnTo>
                <a:lnTo>
                  <a:pt x="69119" y="1336203"/>
                </a:lnTo>
                <a:lnTo>
                  <a:pt x="64414" y="1327236"/>
                </a:lnTo>
                <a:lnTo>
                  <a:pt x="59759" y="1318268"/>
                </a:lnTo>
                <a:lnTo>
                  <a:pt x="55168" y="1300332"/>
                </a:lnTo>
                <a:lnTo>
                  <a:pt x="50653" y="1282397"/>
                </a:lnTo>
                <a:lnTo>
                  <a:pt x="46229" y="1273429"/>
                </a:lnTo>
                <a:lnTo>
                  <a:pt x="41910" y="1255493"/>
                </a:lnTo>
                <a:lnTo>
                  <a:pt x="37710" y="1237558"/>
                </a:lnTo>
                <a:lnTo>
                  <a:pt x="33641" y="1219622"/>
                </a:lnTo>
                <a:lnTo>
                  <a:pt x="29719" y="1192718"/>
                </a:lnTo>
                <a:lnTo>
                  <a:pt x="25956" y="1174783"/>
                </a:lnTo>
                <a:lnTo>
                  <a:pt x="22366" y="1156847"/>
                </a:lnTo>
                <a:lnTo>
                  <a:pt x="18963" y="1138912"/>
                </a:lnTo>
                <a:lnTo>
                  <a:pt x="15761" y="1120976"/>
                </a:lnTo>
                <a:lnTo>
                  <a:pt x="12774" y="1094073"/>
                </a:lnTo>
                <a:lnTo>
                  <a:pt x="10015" y="1076137"/>
                </a:lnTo>
                <a:lnTo>
                  <a:pt x="3246" y="1022330"/>
                </a:lnTo>
                <a:lnTo>
                  <a:pt x="0" y="977491"/>
                </a:lnTo>
                <a:lnTo>
                  <a:pt x="495" y="968523"/>
                </a:lnTo>
                <a:lnTo>
                  <a:pt x="5320" y="914716"/>
                </a:lnTo>
                <a:lnTo>
                  <a:pt x="14319" y="860909"/>
                </a:lnTo>
                <a:lnTo>
                  <a:pt x="18060" y="834006"/>
                </a:lnTo>
                <a:lnTo>
                  <a:pt x="22107" y="816070"/>
                </a:lnTo>
                <a:lnTo>
                  <a:pt x="26419" y="798135"/>
                </a:lnTo>
                <a:lnTo>
                  <a:pt x="30957" y="771231"/>
                </a:lnTo>
                <a:lnTo>
                  <a:pt x="35680" y="753296"/>
                </a:lnTo>
                <a:lnTo>
                  <a:pt x="40550" y="726392"/>
                </a:lnTo>
                <a:lnTo>
                  <a:pt x="45527" y="708457"/>
                </a:lnTo>
                <a:lnTo>
                  <a:pt x="50571" y="690521"/>
                </a:lnTo>
                <a:lnTo>
                  <a:pt x="60700" y="654650"/>
                </a:lnTo>
                <a:lnTo>
                  <a:pt x="65707" y="636714"/>
                </a:lnTo>
                <a:lnTo>
                  <a:pt x="70622" y="618779"/>
                </a:lnTo>
                <a:lnTo>
                  <a:pt x="72952" y="609811"/>
                </a:lnTo>
                <a:lnTo>
                  <a:pt x="76208" y="600843"/>
                </a:lnTo>
                <a:lnTo>
                  <a:pt x="80294" y="591875"/>
                </a:lnTo>
                <a:lnTo>
                  <a:pt x="85114" y="582907"/>
                </a:lnTo>
                <a:lnTo>
                  <a:pt x="90573" y="564972"/>
                </a:lnTo>
                <a:lnTo>
                  <a:pt x="96577" y="547036"/>
                </a:lnTo>
                <a:lnTo>
                  <a:pt x="103029" y="538068"/>
                </a:lnTo>
                <a:lnTo>
                  <a:pt x="109834" y="520133"/>
                </a:lnTo>
                <a:lnTo>
                  <a:pt x="131417" y="466326"/>
                </a:lnTo>
                <a:lnTo>
                  <a:pt x="138683" y="448390"/>
                </a:lnTo>
                <a:lnTo>
                  <a:pt x="145825" y="430454"/>
                </a:lnTo>
                <a:lnTo>
                  <a:pt x="152749" y="412519"/>
                </a:lnTo>
                <a:lnTo>
                  <a:pt x="159359" y="394583"/>
                </a:lnTo>
                <a:lnTo>
                  <a:pt x="165559" y="385615"/>
                </a:lnTo>
                <a:lnTo>
                  <a:pt x="171255" y="367680"/>
                </a:lnTo>
                <a:lnTo>
                  <a:pt x="176351" y="349744"/>
                </a:lnTo>
                <a:lnTo>
                  <a:pt x="180752" y="340776"/>
                </a:lnTo>
                <a:lnTo>
                  <a:pt x="184362" y="331809"/>
                </a:lnTo>
                <a:lnTo>
                  <a:pt x="195420" y="295937"/>
                </a:lnTo>
                <a:lnTo>
                  <a:pt x="200926" y="278002"/>
                </a:lnTo>
                <a:lnTo>
                  <a:pt x="217264" y="224195"/>
                </a:lnTo>
                <a:lnTo>
                  <a:pt x="222627" y="215227"/>
                </a:lnTo>
                <a:lnTo>
                  <a:pt x="238368" y="161420"/>
                </a:lnTo>
                <a:lnTo>
                  <a:pt x="248502" y="125549"/>
                </a:lnTo>
                <a:lnTo>
                  <a:pt x="253440" y="116581"/>
                </a:lnTo>
                <a:lnTo>
                  <a:pt x="267652" y="62774"/>
                </a:lnTo>
                <a:lnTo>
                  <a:pt x="280815" y="8967"/>
                </a:lnTo>
                <a:lnTo>
                  <a:pt x="284936" y="0"/>
                </a:lnTo>
                <a:lnTo>
                  <a:pt x="1940344" y="0"/>
                </a:lnTo>
                <a:lnTo>
                  <a:pt x="1943939" y="8967"/>
                </a:lnTo>
                <a:lnTo>
                  <a:pt x="1947942" y="17935"/>
                </a:lnTo>
                <a:lnTo>
                  <a:pt x="1952302" y="35871"/>
                </a:lnTo>
                <a:lnTo>
                  <a:pt x="1956969" y="44839"/>
                </a:lnTo>
                <a:lnTo>
                  <a:pt x="1961893" y="62774"/>
                </a:lnTo>
                <a:lnTo>
                  <a:pt x="1967025" y="80710"/>
                </a:lnTo>
                <a:lnTo>
                  <a:pt x="1977709" y="107613"/>
                </a:lnTo>
                <a:lnTo>
                  <a:pt x="1988622" y="143484"/>
                </a:lnTo>
                <a:lnTo>
                  <a:pt x="1994038" y="161420"/>
                </a:lnTo>
                <a:lnTo>
                  <a:pt x="1999362" y="179356"/>
                </a:lnTo>
                <a:lnTo>
                  <a:pt x="2004542" y="197291"/>
                </a:lnTo>
                <a:lnTo>
                  <a:pt x="2009529" y="206259"/>
                </a:lnTo>
                <a:lnTo>
                  <a:pt x="2014273" y="224195"/>
                </a:lnTo>
                <a:lnTo>
                  <a:pt x="2018724" y="242130"/>
                </a:lnTo>
                <a:lnTo>
                  <a:pt x="2022831" y="260066"/>
                </a:lnTo>
                <a:lnTo>
                  <a:pt x="2026545" y="269034"/>
                </a:lnTo>
                <a:lnTo>
                  <a:pt x="2029816" y="286969"/>
                </a:lnTo>
                <a:lnTo>
                  <a:pt x="2032593" y="295937"/>
                </a:lnTo>
                <a:lnTo>
                  <a:pt x="2036400" y="313873"/>
                </a:lnTo>
                <a:lnTo>
                  <a:pt x="2041008" y="340776"/>
                </a:lnTo>
                <a:lnTo>
                  <a:pt x="2043526" y="358712"/>
                </a:lnTo>
                <a:lnTo>
                  <a:pt x="2046142" y="367680"/>
                </a:lnTo>
                <a:lnTo>
                  <a:pt x="2048820" y="385615"/>
                </a:lnTo>
                <a:lnTo>
                  <a:pt x="2051527" y="394583"/>
                </a:lnTo>
                <a:lnTo>
                  <a:pt x="2054228" y="412519"/>
                </a:lnTo>
                <a:lnTo>
                  <a:pt x="2056890" y="430454"/>
                </a:lnTo>
                <a:lnTo>
                  <a:pt x="2059477" y="439422"/>
                </a:lnTo>
                <a:lnTo>
                  <a:pt x="2061956" y="457358"/>
                </a:lnTo>
                <a:lnTo>
                  <a:pt x="2064292" y="466326"/>
                </a:lnTo>
                <a:lnTo>
                  <a:pt x="2066451" y="484261"/>
                </a:lnTo>
                <a:lnTo>
                  <a:pt x="2068398" y="493229"/>
                </a:lnTo>
                <a:lnTo>
                  <a:pt x="2070100" y="502197"/>
                </a:lnTo>
                <a:lnTo>
                  <a:pt x="2071523" y="520133"/>
                </a:lnTo>
                <a:lnTo>
                  <a:pt x="2072631" y="529100"/>
                </a:lnTo>
                <a:lnTo>
                  <a:pt x="2074026" y="538068"/>
                </a:lnTo>
                <a:lnTo>
                  <a:pt x="2074918" y="556004"/>
                </a:lnTo>
                <a:lnTo>
                  <a:pt x="2075321" y="573939"/>
                </a:lnTo>
                <a:lnTo>
                  <a:pt x="2075246" y="591875"/>
                </a:lnTo>
                <a:lnTo>
                  <a:pt x="2074705" y="609811"/>
                </a:lnTo>
                <a:lnTo>
                  <a:pt x="2073711" y="618779"/>
                </a:lnTo>
                <a:lnTo>
                  <a:pt x="2072276" y="636714"/>
                </a:lnTo>
                <a:lnTo>
                  <a:pt x="2070413" y="654650"/>
                </a:lnTo>
                <a:lnTo>
                  <a:pt x="2068133" y="663618"/>
                </a:lnTo>
                <a:lnTo>
                  <a:pt x="2065449" y="681553"/>
                </a:lnTo>
                <a:lnTo>
                  <a:pt x="2062373" y="690521"/>
                </a:lnTo>
                <a:lnTo>
                  <a:pt x="2058917" y="708457"/>
                </a:lnTo>
                <a:lnTo>
                  <a:pt x="2055094" y="717424"/>
                </a:lnTo>
                <a:lnTo>
                  <a:pt x="2050916" y="735360"/>
                </a:lnTo>
                <a:lnTo>
                  <a:pt x="2046394" y="744328"/>
                </a:lnTo>
                <a:lnTo>
                  <a:pt x="2041543" y="762264"/>
                </a:lnTo>
                <a:lnTo>
                  <a:pt x="2036373" y="780199"/>
                </a:lnTo>
                <a:lnTo>
                  <a:pt x="2030896" y="789167"/>
                </a:lnTo>
                <a:lnTo>
                  <a:pt x="2025126" y="798135"/>
                </a:lnTo>
                <a:lnTo>
                  <a:pt x="2019075" y="816070"/>
                </a:lnTo>
                <a:lnTo>
                  <a:pt x="2017365" y="816070"/>
                </a:lnTo>
                <a:lnTo>
                  <a:pt x="2008689" y="842974"/>
                </a:lnTo>
                <a:lnTo>
                  <a:pt x="1954248" y="968523"/>
                </a:lnTo>
                <a:lnTo>
                  <a:pt x="1931683" y="1013362"/>
                </a:lnTo>
                <a:lnTo>
                  <a:pt x="1920425" y="1040266"/>
                </a:lnTo>
                <a:lnTo>
                  <a:pt x="1909437" y="1067169"/>
                </a:lnTo>
                <a:lnTo>
                  <a:pt x="1898907" y="1094073"/>
                </a:lnTo>
                <a:lnTo>
                  <a:pt x="1889025" y="1112008"/>
                </a:lnTo>
                <a:lnTo>
                  <a:pt x="1879981" y="1129944"/>
                </a:lnTo>
                <a:lnTo>
                  <a:pt x="1871964" y="1147879"/>
                </a:lnTo>
                <a:lnTo>
                  <a:pt x="1865163" y="1165815"/>
                </a:lnTo>
                <a:lnTo>
                  <a:pt x="1859769" y="1174783"/>
                </a:lnTo>
                <a:lnTo>
                  <a:pt x="1855970" y="1183751"/>
                </a:lnTo>
                <a:lnTo>
                  <a:pt x="1851449" y="1192718"/>
                </a:lnTo>
                <a:lnTo>
                  <a:pt x="1844655" y="1210654"/>
                </a:lnTo>
                <a:lnTo>
                  <a:pt x="1835823" y="1228590"/>
                </a:lnTo>
                <a:lnTo>
                  <a:pt x="1784820" y="1336203"/>
                </a:lnTo>
                <a:lnTo>
                  <a:pt x="1769325" y="1372075"/>
                </a:lnTo>
                <a:lnTo>
                  <a:pt x="1753204" y="1398978"/>
                </a:lnTo>
                <a:lnTo>
                  <a:pt x="1736691" y="1434849"/>
                </a:lnTo>
                <a:lnTo>
                  <a:pt x="1720020" y="1470721"/>
                </a:lnTo>
                <a:lnTo>
                  <a:pt x="1703428" y="1506592"/>
                </a:lnTo>
                <a:lnTo>
                  <a:pt x="1687149" y="1542463"/>
                </a:lnTo>
                <a:lnTo>
                  <a:pt x="1671419" y="1569367"/>
                </a:lnTo>
                <a:lnTo>
                  <a:pt x="1656473" y="1605238"/>
                </a:lnTo>
                <a:lnTo>
                  <a:pt x="1642545" y="1632141"/>
                </a:lnTo>
                <a:lnTo>
                  <a:pt x="1629871" y="1659045"/>
                </a:lnTo>
                <a:lnTo>
                  <a:pt x="1618686" y="1676980"/>
                </a:lnTo>
                <a:lnTo>
                  <a:pt x="1609226" y="1694916"/>
                </a:lnTo>
                <a:lnTo>
                  <a:pt x="1601724" y="1712852"/>
                </a:lnTo>
                <a:lnTo>
                  <a:pt x="1595026" y="1721819"/>
                </a:lnTo>
                <a:lnTo>
                  <a:pt x="1589032" y="1730787"/>
                </a:lnTo>
                <a:lnTo>
                  <a:pt x="1583718" y="1748723"/>
                </a:lnTo>
                <a:lnTo>
                  <a:pt x="1579057" y="1757691"/>
                </a:lnTo>
                <a:lnTo>
                  <a:pt x="1575025" y="1775626"/>
                </a:lnTo>
                <a:lnTo>
                  <a:pt x="1571595" y="1784594"/>
                </a:lnTo>
                <a:lnTo>
                  <a:pt x="1568744" y="1802530"/>
                </a:lnTo>
                <a:lnTo>
                  <a:pt x="1566444" y="1811498"/>
                </a:lnTo>
                <a:lnTo>
                  <a:pt x="1564672" y="1829433"/>
                </a:lnTo>
                <a:lnTo>
                  <a:pt x="1563401" y="1838401"/>
                </a:lnTo>
                <a:lnTo>
                  <a:pt x="1562606" y="1856337"/>
                </a:lnTo>
                <a:lnTo>
                  <a:pt x="1562262" y="1865304"/>
                </a:lnTo>
                <a:lnTo>
                  <a:pt x="1562343" y="1874272"/>
                </a:lnTo>
                <a:lnTo>
                  <a:pt x="1571395" y="1946015"/>
                </a:lnTo>
                <a:lnTo>
                  <a:pt x="1575493" y="1963950"/>
                </a:lnTo>
                <a:lnTo>
                  <a:pt x="1577685" y="1981886"/>
                </a:lnTo>
                <a:lnTo>
                  <a:pt x="1580004" y="1990854"/>
                </a:lnTo>
                <a:lnTo>
                  <a:pt x="1582473" y="2008789"/>
                </a:lnTo>
                <a:lnTo>
                  <a:pt x="1585116" y="2017757"/>
                </a:lnTo>
                <a:lnTo>
                  <a:pt x="1587956" y="2026725"/>
                </a:lnTo>
                <a:lnTo>
                  <a:pt x="1591018" y="2044661"/>
                </a:lnTo>
                <a:lnTo>
                  <a:pt x="1594324" y="2053628"/>
                </a:lnTo>
                <a:lnTo>
                  <a:pt x="1597803" y="2071564"/>
                </a:lnTo>
                <a:lnTo>
                  <a:pt x="1601603" y="2098468"/>
                </a:lnTo>
                <a:lnTo>
                  <a:pt x="1605679" y="2125371"/>
                </a:lnTo>
                <a:lnTo>
                  <a:pt x="1609989" y="2143307"/>
                </a:lnTo>
                <a:lnTo>
                  <a:pt x="1614488" y="2170210"/>
                </a:lnTo>
                <a:lnTo>
                  <a:pt x="1619132" y="2206081"/>
                </a:lnTo>
                <a:lnTo>
                  <a:pt x="1623878" y="2232985"/>
                </a:lnTo>
                <a:lnTo>
                  <a:pt x="1633499" y="2286792"/>
                </a:lnTo>
                <a:lnTo>
                  <a:pt x="1642999" y="2349566"/>
                </a:lnTo>
                <a:lnTo>
                  <a:pt x="1647594" y="2376470"/>
                </a:lnTo>
                <a:lnTo>
                  <a:pt x="1652028" y="2403373"/>
                </a:lnTo>
                <a:lnTo>
                  <a:pt x="1656255" y="2430277"/>
                </a:lnTo>
                <a:lnTo>
                  <a:pt x="1660234" y="2457180"/>
                </a:lnTo>
                <a:lnTo>
                  <a:pt x="1663919" y="2475116"/>
                </a:lnTo>
                <a:lnTo>
                  <a:pt x="1667267" y="2493051"/>
                </a:lnTo>
                <a:lnTo>
                  <a:pt x="1670233" y="2510987"/>
                </a:lnTo>
                <a:lnTo>
                  <a:pt x="1672775" y="2528922"/>
                </a:lnTo>
                <a:lnTo>
                  <a:pt x="1674848" y="2537890"/>
                </a:lnTo>
                <a:lnTo>
                  <a:pt x="1678049" y="2546858"/>
                </a:lnTo>
                <a:lnTo>
                  <a:pt x="1682214" y="2555826"/>
                </a:lnTo>
                <a:lnTo>
                  <a:pt x="1687289" y="2573762"/>
                </a:lnTo>
                <a:lnTo>
                  <a:pt x="1693217" y="2591697"/>
                </a:lnTo>
                <a:lnTo>
                  <a:pt x="1699942" y="2600665"/>
                </a:lnTo>
                <a:lnTo>
                  <a:pt x="1707409" y="2618601"/>
                </a:lnTo>
                <a:lnTo>
                  <a:pt x="1724345" y="2654472"/>
                </a:lnTo>
                <a:lnTo>
                  <a:pt x="1743579" y="2690343"/>
                </a:lnTo>
                <a:lnTo>
                  <a:pt x="1753918" y="2699311"/>
                </a:lnTo>
                <a:lnTo>
                  <a:pt x="1764665" y="2717247"/>
                </a:lnTo>
                <a:lnTo>
                  <a:pt x="1775763" y="2735182"/>
                </a:lnTo>
                <a:lnTo>
                  <a:pt x="1787156" y="2753118"/>
                </a:lnTo>
                <a:lnTo>
                  <a:pt x="1798790" y="2771053"/>
                </a:lnTo>
                <a:lnTo>
                  <a:pt x="1810608" y="2780021"/>
                </a:lnTo>
                <a:lnTo>
                  <a:pt x="1834574" y="2815892"/>
                </a:lnTo>
                <a:lnTo>
                  <a:pt x="1858607" y="2833828"/>
                </a:lnTo>
                <a:lnTo>
                  <a:pt x="1867082" y="2842796"/>
                </a:lnTo>
                <a:lnTo>
                  <a:pt x="1876991" y="2851764"/>
                </a:lnTo>
                <a:lnTo>
                  <a:pt x="1888171" y="2860732"/>
                </a:lnTo>
                <a:lnTo>
                  <a:pt x="1900459" y="2860732"/>
                </a:lnTo>
                <a:lnTo>
                  <a:pt x="1913692" y="2869699"/>
                </a:lnTo>
                <a:lnTo>
                  <a:pt x="1927709" y="2878667"/>
                </a:lnTo>
                <a:lnTo>
                  <a:pt x="1942346" y="2878667"/>
                </a:lnTo>
                <a:lnTo>
                  <a:pt x="1957441" y="2887635"/>
                </a:lnTo>
                <a:lnTo>
                  <a:pt x="1972831" y="2896603"/>
                </a:lnTo>
                <a:lnTo>
                  <a:pt x="1988354" y="2896603"/>
                </a:lnTo>
                <a:lnTo>
                  <a:pt x="2019147" y="2914538"/>
                </a:lnTo>
                <a:lnTo>
                  <a:pt x="2034092" y="2914538"/>
                </a:lnTo>
                <a:lnTo>
                  <a:pt x="2048519" y="2923506"/>
                </a:lnTo>
                <a:lnTo>
                  <a:pt x="2062266" y="2932474"/>
                </a:lnTo>
                <a:lnTo>
                  <a:pt x="2075170" y="2932474"/>
                </a:lnTo>
                <a:lnTo>
                  <a:pt x="2087068" y="2941442"/>
                </a:lnTo>
                <a:lnTo>
                  <a:pt x="2097798" y="2941442"/>
                </a:lnTo>
                <a:lnTo>
                  <a:pt x="2107198" y="2950410"/>
                </a:lnTo>
                <a:lnTo>
                  <a:pt x="2115103" y="2959377"/>
                </a:lnTo>
                <a:lnTo>
                  <a:pt x="2123198" y="2968345"/>
                </a:lnTo>
                <a:lnTo>
                  <a:pt x="2132305" y="2977313"/>
                </a:lnTo>
                <a:lnTo>
                  <a:pt x="2142265" y="2986281"/>
                </a:lnTo>
                <a:lnTo>
                  <a:pt x="2152918" y="3004217"/>
                </a:lnTo>
                <a:lnTo>
                  <a:pt x="2164104" y="3013184"/>
                </a:lnTo>
                <a:lnTo>
                  <a:pt x="2175666" y="3031120"/>
                </a:lnTo>
                <a:lnTo>
                  <a:pt x="2199274" y="3066991"/>
                </a:lnTo>
                <a:lnTo>
                  <a:pt x="2211003" y="3093895"/>
                </a:lnTo>
                <a:lnTo>
                  <a:pt x="2222468" y="3111830"/>
                </a:lnTo>
                <a:lnTo>
                  <a:pt x="2233511" y="3138734"/>
                </a:lnTo>
                <a:lnTo>
                  <a:pt x="2253692" y="3183573"/>
                </a:lnTo>
                <a:lnTo>
                  <a:pt x="2270270" y="3237380"/>
                </a:lnTo>
                <a:lnTo>
                  <a:pt x="2281971" y="3291187"/>
                </a:lnTo>
                <a:lnTo>
                  <a:pt x="2287518" y="3344993"/>
                </a:lnTo>
                <a:lnTo>
                  <a:pt x="2287586" y="3362929"/>
                </a:lnTo>
                <a:lnTo>
                  <a:pt x="2285267" y="3416736"/>
                </a:lnTo>
                <a:lnTo>
                  <a:pt x="2281946" y="3461575"/>
                </a:lnTo>
                <a:lnTo>
                  <a:pt x="2277680" y="3506414"/>
                </a:lnTo>
                <a:lnTo>
                  <a:pt x="2266535" y="3578156"/>
                </a:lnTo>
                <a:lnTo>
                  <a:pt x="2252279" y="3640931"/>
                </a:lnTo>
                <a:lnTo>
                  <a:pt x="2235360" y="3694738"/>
                </a:lnTo>
                <a:lnTo>
                  <a:pt x="2216225" y="3739577"/>
                </a:lnTo>
                <a:lnTo>
                  <a:pt x="2205968" y="3757513"/>
                </a:lnTo>
                <a:lnTo>
                  <a:pt x="2195324" y="3784416"/>
                </a:lnTo>
                <a:lnTo>
                  <a:pt x="2184350" y="3802352"/>
                </a:lnTo>
                <a:lnTo>
                  <a:pt x="2173103" y="3820287"/>
                </a:lnTo>
                <a:lnTo>
                  <a:pt x="2161638" y="3838223"/>
                </a:lnTo>
                <a:lnTo>
                  <a:pt x="2150010" y="3847191"/>
                </a:lnTo>
                <a:lnTo>
                  <a:pt x="2114716" y="3900998"/>
                </a:lnTo>
                <a:lnTo>
                  <a:pt x="2110667" y="3909966"/>
                </a:lnTo>
                <a:lnTo>
                  <a:pt x="2105365" y="3918933"/>
                </a:lnTo>
                <a:lnTo>
                  <a:pt x="2098937" y="3936869"/>
                </a:lnTo>
                <a:lnTo>
                  <a:pt x="2091508" y="3954805"/>
                </a:lnTo>
                <a:lnTo>
                  <a:pt x="2083204" y="3972740"/>
                </a:lnTo>
                <a:lnTo>
                  <a:pt x="2074153" y="3999644"/>
                </a:lnTo>
                <a:lnTo>
                  <a:pt x="2064479" y="4026547"/>
                </a:lnTo>
                <a:lnTo>
                  <a:pt x="2054311" y="4044483"/>
                </a:lnTo>
                <a:lnTo>
                  <a:pt x="2043773" y="4071386"/>
                </a:lnTo>
                <a:lnTo>
                  <a:pt x="2032992" y="4107257"/>
                </a:lnTo>
                <a:lnTo>
                  <a:pt x="2011206" y="4161064"/>
                </a:lnTo>
                <a:lnTo>
                  <a:pt x="2000454" y="4187968"/>
                </a:lnTo>
                <a:lnTo>
                  <a:pt x="1989964" y="4214871"/>
                </a:lnTo>
                <a:lnTo>
                  <a:pt x="1979862" y="4241775"/>
                </a:lnTo>
                <a:lnTo>
                  <a:pt x="1961329" y="4295581"/>
                </a:lnTo>
                <a:lnTo>
                  <a:pt x="1939597" y="4349388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388718" y="1683689"/>
            <a:ext cx="424628" cy="3946141"/>
          </a:xfrm>
          <a:custGeom>
            <a:avLst/>
            <a:gdLst/>
            <a:ahLst/>
            <a:cxnLst/>
            <a:rect l="l" t="t" r="r" b="b"/>
            <a:pathLst>
              <a:path w="495989" h="4355370">
                <a:moveTo>
                  <a:pt x="495989" y="4355370"/>
                </a:moveTo>
                <a:lnTo>
                  <a:pt x="97805" y="4350743"/>
                </a:lnTo>
                <a:lnTo>
                  <a:pt x="92554" y="4307736"/>
                </a:lnTo>
                <a:lnTo>
                  <a:pt x="86379" y="4245137"/>
                </a:lnTo>
                <a:lnTo>
                  <a:pt x="85067" y="4231822"/>
                </a:lnTo>
                <a:lnTo>
                  <a:pt x="80749" y="4190978"/>
                </a:lnTo>
                <a:lnTo>
                  <a:pt x="75584" y="4149590"/>
                </a:lnTo>
                <a:lnTo>
                  <a:pt x="71501" y="4122207"/>
                </a:lnTo>
                <a:lnTo>
                  <a:pt x="69746" y="4110665"/>
                </a:lnTo>
                <a:lnTo>
                  <a:pt x="63763" y="4060160"/>
                </a:lnTo>
                <a:lnTo>
                  <a:pt x="57270" y="3990585"/>
                </a:lnTo>
                <a:lnTo>
                  <a:pt x="55924" y="3976253"/>
                </a:lnTo>
                <a:lnTo>
                  <a:pt x="51470" y="3933224"/>
                </a:lnTo>
                <a:lnTo>
                  <a:pt x="46017" y="3891071"/>
                </a:lnTo>
                <a:lnTo>
                  <a:pt x="39081" y="3850991"/>
                </a:lnTo>
                <a:lnTo>
                  <a:pt x="38697" y="3842535"/>
                </a:lnTo>
                <a:lnTo>
                  <a:pt x="38698" y="3832538"/>
                </a:lnTo>
                <a:lnTo>
                  <a:pt x="38872" y="3820946"/>
                </a:lnTo>
                <a:lnTo>
                  <a:pt x="39003" y="3807702"/>
                </a:lnTo>
                <a:lnTo>
                  <a:pt x="38876" y="3792753"/>
                </a:lnTo>
                <a:lnTo>
                  <a:pt x="38279" y="3776041"/>
                </a:lnTo>
                <a:lnTo>
                  <a:pt x="36995" y="3757513"/>
                </a:lnTo>
                <a:lnTo>
                  <a:pt x="35543" y="3740526"/>
                </a:lnTo>
                <a:lnTo>
                  <a:pt x="33911" y="3720841"/>
                </a:lnTo>
                <a:lnTo>
                  <a:pt x="30215" y="3674876"/>
                </a:lnTo>
                <a:lnTo>
                  <a:pt x="23987" y="3595047"/>
                </a:lnTo>
                <a:lnTo>
                  <a:pt x="19688" y="3538935"/>
                </a:lnTo>
                <a:lnTo>
                  <a:pt x="15516" y="3483999"/>
                </a:lnTo>
                <a:lnTo>
                  <a:pt x="4979" y="3344170"/>
                </a:lnTo>
                <a:lnTo>
                  <a:pt x="4002" y="3331542"/>
                </a:lnTo>
                <a:lnTo>
                  <a:pt x="1926" y="3299612"/>
                </a:lnTo>
                <a:lnTo>
                  <a:pt x="611" y="3262349"/>
                </a:lnTo>
                <a:lnTo>
                  <a:pt x="0" y="3220445"/>
                </a:lnTo>
                <a:lnTo>
                  <a:pt x="36" y="3174589"/>
                </a:lnTo>
                <a:lnTo>
                  <a:pt x="665" y="3125475"/>
                </a:lnTo>
                <a:lnTo>
                  <a:pt x="1830" y="3073792"/>
                </a:lnTo>
                <a:lnTo>
                  <a:pt x="3474" y="3020232"/>
                </a:lnTo>
                <a:lnTo>
                  <a:pt x="5543" y="2965487"/>
                </a:lnTo>
                <a:lnTo>
                  <a:pt x="7978" y="2910246"/>
                </a:lnTo>
                <a:lnTo>
                  <a:pt x="10726" y="2855203"/>
                </a:lnTo>
                <a:lnTo>
                  <a:pt x="13729" y="2801047"/>
                </a:lnTo>
                <a:lnTo>
                  <a:pt x="16931" y="2748470"/>
                </a:lnTo>
                <a:lnTo>
                  <a:pt x="20277" y="2698164"/>
                </a:lnTo>
                <a:lnTo>
                  <a:pt x="23710" y="2650819"/>
                </a:lnTo>
                <a:lnTo>
                  <a:pt x="27174" y="2607126"/>
                </a:lnTo>
                <a:lnTo>
                  <a:pt x="30613" y="2567778"/>
                </a:lnTo>
                <a:lnTo>
                  <a:pt x="37192" y="2504877"/>
                </a:lnTo>
                <a:lnTo>
                  <a:pt x="45459" y="2456507"/>
                </a:lnTo>
                <a:lnTo>
                  <a:pt x="49376" y="2437988"/>
                </a:lnTo>
                <a:lnTo>
                  <a:pt x="60976" y="2381879"/>
                </a:lnTo>
                <a:lnTo>
                  <a:pt x="76580" y="2305456"/>
                </a:lnTo>
                <a:lnTo>
                  <a:pt x="85504" y="2261545"/>
                </a:lnTo>
                <a:lnTo>
                  <a:pt x="104832" y="2166161"/>
                </a:lnTo>
                <a:lnTo>
                  <a:pt x="172066" y="1833479"/>
                </a:lnTo>
                <a:lnTo>
                  <a:pt x="186136" y="1764080"/>
                </a:lnTo>
                <a:lnTo>
                  <a:pt x="195690" y="1717335"/>
                </a:lnTo>
                <a:lnTo>
                  <a:pt x="204443" y="1679029"/>
                </a:lnTo>
                <a:lnTo>
                  <a:pt x="217954" y="1625316"/>
                </a:lnTo>
                <a:lnTo>
                  <a:pt x="228783" y="1584486"/>
                </a:lnTo>
                <a:lnTo>
                  <a:pt x="240495" y="1542113"/>
                </a:lnTo>
                <a:lnTo>
                  <a:pt x="252596" y="1500320"/>
                </a:lnTo>
                <a:lnTo>
                  <a:pt x="264593" y="1461230"/>
                </a:lnTo>
                <a:lnTo>
                  <a:pt x="281318" y="1412302"/>
                </a:lnTo>
                <a:lnTo>
                  <a:pt x="295038" y="1381389"/>
                </a:lnTo>
                <a:lnTo>
                  <a:pt x="300209" y="1369180"/>
                </a:lnTo>
                <a:lnTo>
                  <a:pt x="303832" y="1359508"/>
                </a:lnTo>
                <a:lnTo>
                  <a:pt x="306017" y="1351680"/>
                </a:lnTo>
                <a:lnTo>
                  <a:pt x="306870" y="1345001"/>
                </a:lnTo>
                <a:lnTo>
                  <a:pt x="306502" y="1338779"/>
                </a:lnTo>
                <a:lnTo>
                  <a:pt x="305020" y="1332320"/>
                </a:lnTo>
                <a:lnTo>
                  <a:pt x="302532" y="1324930"/>
                </a:lnTo>
                <a:lnTo>
                  <a:pt x="299146" y="1315916"/>
                </a:lnTo>
                <a:lnTo>
                  <a:pt x="294972" y="1304585"/>
                </a:lnTo>
                <a:lnTo>
                  <a:pt x="290117" y="1290243"/>
                </a:lnTo>
                <a:lnTo>
                  <a:pt x="269534" y="1213962"/>
                </a:lnTo>
                <a:lnTo>
                  <a:pt x="260469" y="1180634"/>
                </a:lnTo>
                <a:lnTo>
                  <a:pt x="246358" y="1129218"/>
                </a:lnTo>
                <a:lnTo>
                  <a:pt x="233424" y="1082933"/>
                </a:lnTo>
                <a:lnTo>
                  <a:pt x="221493" y="1042508"/>
                </a:lnTo>
                <a:lnTo>
                  <a:pt x="217450" y="1026595"/>
                </a:lnTo>
                <a:lnTo>
                  <a:pt x="206670" y="976875"/>
                </a:lnTo>
                <a:lnTo>
                  <a:pt x="197697" y="925905"/>
                </a:lnTo>
                <a:lnTo>
                  <a:pt x="190251" y="875901"/>
                </a:lnTo>
                <a:lnTo>
                  <a:pt x="184055" y="829081"/>
                </a:lnTo>
                <a:lnTo>
                  <a:pt x="178831" y="787659"/>
                </a:lnTo>
                <a:lnTo>
                  <a:pt x="177257" y="775434"/>
                </a:lnTo>
                <a:lnTo>
                  <a:pt x="175750" y="764138"/>
                </a:lnTo>
                <a:lnTo>
                  <a:pt x="174300" y="753852"/>
                </a:lnTo>
                <a:lnTo>
                  <a:pt x="172895" y="744658"/>
                </a:lnTo>
                <a:lnTo>
                  <a:pt x="171159" y="732643"/>
                </a:lnTo>
                <a:lnTo>
                  <a:pt x="165248" y="682490"/>
                </a:lnTo>
                <a:lnTo>
                  <a:pt x="161691" y="643595"/>
                </a:lnTo>
                <a:lnTo>
                  <a:pt x="158662" y="604587"/>
                </a:lnTo>
                <a:lnTo>
                  <a:pt x="152918" y="523024"/>
                </a:lnTo>
                <a:lnTo>
                  <a:pt x="148178" y="454173"/>
                </a:lnTo>
                <a:lnTo>
                  <a:pt x="144051" y="391651"/>
                </a:lnTo>
                <a:lnTo>
                  <a:pt x="139253" y="315883"/>
                </a:lnTo>
                <a:lnTo>
                  <a:pt x="133180" y="217426"/>
                </a:lnTo>
                <a:lnTo>
                  <a:pt x="130816" y="180830"/>
                </a:lnTo>
                <a:lnTo>
                  <a:pt x="127903" y="129919"/>
                </a:lnTo>
                <a:lnTo>
                  <a:pt x="126487" y="90982"/>
                </a:lnTo>
                <a:lnTo>
                  <a:pt x="126234" y="52111"/>
                </a:lnTo>
                <a:lnTo>
                  <a:pt x="126486" y="39280"/>
                </a:lnTo>
                <a:lnTo>
                  <a:pt x="126935" y="26551"/>
                </a:lnTo>
                <a:lnTo>
                  <a:pt x="127596" y="13949"/>
                </a:lnTo>
                <a:lnTo>
                  <a:pt x="128488" y="1497"/>
                </a:lnTo>
                <a:lnTo>
                  <a:pt x="495989" y="0"/>
                </a:lnTo>
                <a:lnTo>
                  <a:pt x="495989" y="435537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695433" y="4413450"/>
            <a:ext cx="986083" cy="1216212"/>
          </a:xfrm>
          <a:custGeom>
            <a:avLst/>
            <a:gdLst/>
            <a:ahLst/>
            <a:cxnLst/>
            <a:rect l="l" t="t" r="r" b="b"/>
            <a:pathLst>
              <a:path w="1151800" h="1342338">
                <a:moveTo>
                  <a:pt x="139164" y="1342338"/>
                </a:moveTo>
                <a:lnTo>
                  <a:pt x="121142" y="1296412"/>
                </a:lnTo>
                <a:lnTo>
                  <a:pt x="104743" y="1252112"/>
                </a:lnTo>
                <a:lnTo>
                  <a:pt x="88296" y="1206469"/>
                </a:lnTo>
                <a:lnTo>
                  <a:pt x="73983" y="1165874"/>
                </a:lnTo>
                <a:lnTo>
                  <a:pt x="60796" y="1126797"/>
                </a:lnTo>
                <a:lnTo>
                  <a:pt x="58422" y="1119815"/>
                </a:lnTo>
                <a:lnTo>
                  <a:pt x="55141" y="1110515"/>
                </a:lnTo>
                <a:lnTo>
                  <a:pt x="46579" y="1086527"/>
                </a:lnTo>
                <a:lnTo>
                  <a:pt x="41657" y="1072623"/>
                </a:lnTo>
                <a:lnTo>
                  <a:pt x="26493" y="1027968"/>
                </a:lnTo>
                <a:lnTo>
                  <a:pt x="14508" y="987126"/>
                </a:lnTo>
                <a:lnTo>
                  <a:pt x="5938" y="939337"/>
                </a:lnTo>
                <a:lnTo>
                  <a:pt x="964" y="889663"/>
                </a:lnTo>
                <a:lnTo>
                  <a:pt x="0" y="852063"/>
                </a:lnTo>
                <a:lnTo>
                  <a:pt x="262" y="839473"/>
                </a:lnTo>
                <a:lnTo>
                  <a:pt x="4515" y="788884"/>
                </a:lnTo>
                <a:lnTo>
                  <a:pt x="11367" y="750749"/>
                </a:lnTo>
                <a:lnTo>
                  <a:pt x="29279" y="705558"/>
                </a:lnTo>
                <a:lnTo>
                  <a:pt x="51995" y="665426"/>
                </a:lnTo>
                <a:lnTo>
                  <a:pt x="77502" y="624133"/>
                </a:lnTo>
                <a:lnTo>
                  <a:pt x="100747" y="588197"/>
                </a:lnTo>
                <a:lnTo>
                  <a:pt x="128108" y="546841"/>
                </a:lnTo>
                <a:lnTo>
                  <a:pt x="151122" y="513357"/>
                </a:lnTo>
                <a:lnTo>
                  <a:pt x="178659" y="476600"/>
                </a:lnTo>
                <a:lnTo>
                  <a:pt x="208052" y="440583"/>
                </a:lnTo>
                <a:lnTo>
                  <a:pt x="234891" y="408624"/>
                </a:lnTo>
                <a:lnTo>
                  <a:pt x="238600" y="402419"/>
                </a:lnTo>
                <a:lnTo>
                  <a:pt x="259348" y="358627"/>
                </a:lnTo>
                <a:lnTo>
                  <a:pt x="278063" y="314495"/>
                </a:lnTo>
                <a:lnTo>
                  <a:pt x="296214" y="269930"/>
                </a:lnTo>
                <a:lnTo>
                  <a:pt x="317220" y="217294"/>
                </a:lnTo>
                <a:lnTo>
                  <a:pt x="328694" y="186728"/>
                </a:lnTo>
                <a:lnTo>
                  <a:pt x="333003" y="175166"/>
                </a:lnTo>
                <a:lnTo>
                  <a:pt x="347706" y="138224"/>
                </a:lnTo>
                <a:lnTo>
                  <a:pt x="365563" y="100686"/>
                </a:lnTo>
                <a:lnTo>
                  <a:pt x="387200" y="66140"/>
                </a:lnTo>
                <a:lnTo>
                  <a:pt x="413428" y="37539"/>
                </a:lnTo>
                <a:lnTo>
                  <a:pt x="445236" y="12532"/>
                </a:lnTo>
                <a:lnTo>
                  <a:pt x="496633" y="0"/>
                </a:lnTo>
                <a:lnTo>
                  <a:pt x="512237" y="446"/>
                </a:lnTo>
                <a:lnTo>
                  <a:pt x="555635" y="6422"/>
                </a:lnTo>
                <a:lnTo>
                  <a:pt x="595027" y="19179"/>
                </a:lnTo>
                <a:lnTo>
                  <a:pt x="631864" y="38498"/>
                </a:lnTo>
                <a:lnTo>
                  <a:pt x="667586" y="64154"/>
                </a:lnTo>
                <a:lnTo>
                  <a:pt x="703639" y="95929"/>
                </a:lnTo>
                <a:lnTo>
                  <a:pt x="741466" y="133598"/>
                </a:lnTo>
                <a:lnTo>
                  <a:pt x="777379" y="172063"/>
                </a:lnTo>
                <a:lnTo>
                  <a:pt x="785858" y="181022"/>
                </a:lnTo>
                <a:lnTo>
                  <a:pt x="813910" y="209586"/>
                </a:lnTo>
                <a:lnTo>
                  <a:pt x="845911" y="239696"/>
                </a:lnTo>
                <a:lnTo>
                  <a:pt x="869457" y="260000"/>
                </a:lnTo>
                <a:lnTo>
                  <a:pt x="878233" y="267787"/>
                </a:lnTo>
                <a:lnTo>
                  <a:pt x="910534" y="299692"/>
                </a:lnTo>
                <a:lnTo>
                  <a:pt x="934970" y="325244"/>
                </a:lnTo>
                <a:lnTo>
                  <a:pt x="943756" y="334229"/>
                </a:lnTo>
                <a:lnTo>
                  <a:pt x="973619" y="362999"/>
                </a:lnTo>
                <a:lnTo>
                  <a:pt x="1007547" y="392244"/>
                </a:lnTo>
                <a:lnTo>
                  <a:pt x="1044676" y="422309"/>
                </a:lnTo>
                <a:lnTo>
                  <a:pt x="1053520" y="429715"/>
                </a:lnTo>
                <a:lnTo>
                  <a:pt x="1088665" y="462668"/>
                </a:lnTo>
                <a:lnTo>
                  <a:pt x="1116200" y="494401"/>
                </a:lnTo>
                <a:lnTo>
                  <a:pt x="1139840" y="537606"/>
                </a:lnTo>
                <a:lnTo>
                  <a:pt x="1150326" y="582933"/>
                </a:lnTo>
                <a:lnTo>
                  <a:pt x="1151800" y="607105"/>
                </a:lnTo>
                <a:lnTo>
                  <a:pt x="1151539" y="619486"/>
                </a:lnTo>
                <a:lnTo>
                  <a:pt x="1146579" y="657534"/>
                </a:lnTo>
                <a:lnTo>
                  <a:pt x="1135021" y="696448"/>
                </a:lnTo>
                <a:lnTo>
                  <a:pt x="1113892" y="736572"/>
                </a:lnTo>
                <a:lnTo>
                  <a:pt x="1084471" y="773441"/>
                </a:lnTo>
                <a:lnTo>
                  <a:pt x="1047595" y="817741"/>
                </a:lnTo>
                <a:lnTo>
                  <a:pt x="1038098" y="829363"/>
                </a:lnTo>
                <a:lnTo>
                  <a:pt x="1010835" y="864233"/>
                </a:lnTo>
                <a:lnTo>
                  <a:pt x="987538" y="900763"/>
                </a:lnTo>
                <a:lnTo>
                  <a:pt x="968917" y="950376"/>
                </a:lnTo>
                <a:lnTo>
                  <a:pt x="953174" y="998863"/>
                </a:lnTo>
                <a:lnTo>
                  <a:pt x="937522" y="1049915"/>
                </a:lnTo>
                <a:lnTo>
                  <a:pt x="919303" y="1110923"/>
                </a:lnTo>
                <a:lnTo>
                  <a:pt x="915581" y="1123335"/>
                </a:lnTo>
                <a:lnTo>
                  <a:pt x="896271" y="1182640"/>
                </a:lnTo>
                <a:lnTo>
                  <a:pt x="882101" y="1224149"/>
                </a:lnTo>
                <a:lnTo>
                  <a:pt x="866621" y="1267851"/>
                </a:lnTo>
                <a:lnTo>
                  <a:pt x="851694" y="1307102"/>
                </a:lnTo>
                <a:lnTo>
                  <a:pt x="835864" y="1341027"/>
                </a:lnTo>
                <a:lnTo>
                  <a:pt x="139164" y="1342338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390124" y="1679628"/>
            <a:ext cx="1245393" cy="1641290"/>
          </a:xfrm>
          <a:custGeom>
            <a:avLst/>
            <a:gdLst/>
            <a:ahLst/>
            <a:cxnLst/>
            <a:rect l="l" t="t" r="r" b="b"/>
            <a:pathLst>
              <a:path w="1454688" h="1811498">
                <a:moveTo>
                  <a:pt x="863662" y="1802530"/>
                </a:moveTo>
                <a:lnTo>
                  <a:pt x="766085" y="1802530"/>
                </a:lnTo>
                <a:lnTo>
                  <a:pt x="736928" y="1784594"/>
                </a:lnTo>
                <a:lnTo>
                  <a:pt x="722156" y="1784594"/>
                </a:lnTo>
                <a:lnTo>
                  <a:pt x="678560" y="1757691"/>
                </a:lnTo>
                <a:lnTo>
                  <a:pt x="638657" y="1730787"/>
                </a:lnTo>
                <a:lnTo>
                  <a:pt x="615768" y="1712852"/>
                </a:lnTo>
                <a:lnTo>
                  <a:pt x="597009" y="1703884"/>
                </a:lnTo>
                <a:lnTo>
                  <a:pt x="589491" y="1694916"/>
                </a:lnTo>
                <a:lnTo>
                  <a:pt x="579297" y="1685948"/>
                </a:lnTo>
                <a:lnTo>
                  <a:pt x="568828" y="1676980"/>
                </a:lnTo>
                <a:lnTo>
                  <a:pt x="558156" y="1676980"/>
                </a:lnTo>
                <a:lnTo>
                  <a:pt x="547357" y="1668013"/>
                </a:lnTo>
                <a:lnTo>
                  <a:pt x="536502" y="1650077"/>
                </a:lnTo>
                <a:lnTo>
                  <a:pt x="514922" y="1632141"/>
                </a:lnTo>
                <a:lnTo>
                  <a:pt x="504344" y="1623173"/>
                </a:lnTo>
                <a:lnTo>
                  <a:pt x="474336" y="1596270"/>
                </a:lnTo>
                <a:lnTo>
                  <a:pt x="441098" y="1560399"/>
                </a:lnTo>
                <a:lnTo>
                  <a:pt x="428705" y="1542463"/>
                </a:lnTo>
                <a:lnTo>
                  <a:pt x="422344" y="1542463"/>
                </a:lnTo>
                <a:lnTo>
                  <a:pt x="414514" y="1533495"/>
                </a:lnTo>
                <a:lnTo>
                  <a:pt x="405550" y="1524528"/>
                </a:lnTo>
                <a:lnTo>
                  <a:pt x="395784" y="1506592"/>
                </a:lnTo>
                <a:lnTo>
                  <a:pt x="385551" y="1497624"/>
                </a:lnTo>
                <a:lnTo>
                  <a:pt x="375184" y="1488656"/>
                </a:lnTo>
                <a:lnTo>
                  <a:pt x="365017" y="1479688"/>
                </a:lnTo>
                <a:lnTo>
                  <a:pt x="355384" y="1461753"/>
                </a:lnTo>
                <a:lnTo>
                  <a:pt x="346619" y="1452785"/>
                </a:lnTo>
                <a:lnTo>
                  <a:pt x="339055" y="1443817"/>
                </a:lnTo>
                <a:lnTo>
                  <a:pt x="310349" y="1407946"/>
                </a:lnTo>
                <a:lnTo>
                  <a:pt x="277856" y="1372075"/>
                </a:lnTo>
                <a:lnTo>
                  <a:pt x="269771" y="1354139"/>
                </a:lnTo>
                <a:lnTo>
                  <a:pt x="239576" y="1318268"/>
                </a:lnTo>
                <a:lnTo>
                  <a:pt x="226692" y="1291364"/>
                </a:lnTo>
                <a:lnTo>
                  <a:pt x="222556" y="1291364"/>
                </a:lnTo>
                <a:lnTo>
                  <a:pt x="217197" y="1282397"/>
                </a:lnTo>
                <a:lnTo>
                  <a:pt x="210761" y="1273429"/>
                </a:lnTo>
                <a:lnTo>
                  <a:pt x="203393" y="1264461"/>
                </a:lnTo>
                <a:lnTo>
                  <a:pt x="195239" y="1246525"/>
                </a:lnTo>
                <a:lnTo>
                  <a:pt x="186443" y="1237558"/>
                </a:lnTo>
                <a:lnTo>
                  <a:pt x="177150" y="1228590"/>
                </a:lnTo>
                <a:lnTo>
                  <a:pt x="167506" y="1210654"/>
                </a:lnTo>
                <a:lnTo>
                  <a:pt x="157656" y="1201686"/>
                </a:lnTo>
                <a:lnTo>
                  <a:pt x="147745" y="1183751"/>
                </a:lnTo>
                <a:lnTo>
                  <a:pt x="137918" y="1174783"/>
                </a:lnTo>
                <a:lnTo>
                  <a:pt x="128320" y="1156847"/>
                </a:lnTo>
                <a:lnTo>
                  <a:pt x="119096" y="1147879"/>
                </a:lnTo>
                <a:lnTo>
                  <a:pt x="102353" y="1129944"/>
                </a:lnTo>
                <a:lnTo>
                  <a:pt x="83673" y="1103040"/>
                </a:lnTo>
                <a:lnTo>
                  <a:pt x="79743" y="1094073"/>
                </a:lnTo>
                <a:lnTo>
                  <a:pt x="69586" y="1085105"/>
                </a:lnTo>
                <a:lnTo>
                  <a:pt x="60236" y="1067169"/>
                </a:lnTo>
                <a:lnTo>
                  <a:pt x="51669" y="1058201"/>
                </a:lnTo>
                <a:lnTo>
                  <a:pt x="43859" y="1040266"/>
                </a:lnTo>
                <a:lnTo>
                  <a:pt x="36782" y="1031298"/>
                </a:lnTo>
                <a:lnTo>
                  <a:pt x="30412" y="1013362"/>
                </a:lnTo>
                <a:lnTo>
                  <a:pt x="24727" y="1004394"/>
                </a:lnTo>
                <a:lnTo>
                  <a:pt x="19699" y="986459"/>
                </a:lnTo>
                <a:lnTo>
                  <a:pt x="15306" y="977491"/>
                </a:lnTo>
                <a:lnTo>
                  <a:pt x="11521" y="959555"/>
                </a:lnTo>
                <a:lnTo>
                  <a:pt x="866" y="914716"/>
                </a:lnTo>
                <a:lnTo>
                  <a:pt x="0" y="896781"/>
                </a:lnTo>
                <a:lnTo>
                  <a:pt x="336" y="887813"/>
                </a:lnTo>
                <a:lnTo>
                  <a:pt x="1311" y="878845"/>
                </a:lnTo>
                <a:lnTo>
                  <a:pt x="2887" y="869877"/>
                </a:lnTo>
                <a:lnTo>
                  <a:pt x="5028" y="860909"/>
                </a:lnTo>
                <a:lnTo>
                  <a:pt x="7697" y="851942"/>
                </a:lnTo>
                <a:lnTo>
                  <a:pt x="10858" y="834006"/>
                </a:lnTo>
                <a:lnTo>
                  <a:pt x="14474" y="825038"/>
                </a:lnTo>
                <a:lnTo>
                  <a:pt x="18508" y="807103"/>
                </a:lnTo>
                <a:lnTo>
                  <a:pt x="22925" y="789167"/>
                </a:lnTo>
                <a:lnTo>
                  <a:pt x="27688" y="780199"/>
                </a:lnTo>
                <a:lnTo>
                  <a:pt x="32760" y="762264"/>
                </a:lnTo>
                <a:lnTo>
                  <a:pt x="38104" y="753296"/>
                </a:lnTo>
                <a:lnTo>
                  <a:pt x="55409" y="708457"/>
                </a:lnTo>
                <a:lnTo>
                  <a:pt x="73854" y="681553"/>
                </a:lnTo>
                <a:lnTo>
                  <a:pt x="76874" y="672585"/>
                </a:lnTo>
                <a:lnTo>
                  <a:pt x="80871" y="672585"/>
                </a:lnTo>
                <a:lnTo>
                  <a:pt x="85752" y="663618"/>
                </a:lnTo>
                <a:lnTo>
                  <a:pt x="91422" y="654650"/>
                </a:lnTo>
                <a:lnTo>
                  <a:pt x="97789" y="645682"/>
                </a:lnTo>
                <a:lnTo>
                  <a:pt x="104759" y="636714"/>
                </a:lnTo>
                <a:lnTo>
                  <a:pt x="112240" y="627746"/>
                </a:lnTo>
                <a:lnTo>
                  <a:pt x="120137" y="609811"/>
                </a:lnTo>
                <a:lnTo>
                  <a:pt x="128358" y="600843"/>
                </a:lnTo>
                <a:lnTo>
                  <a:pt x="136808" y="591875"/>
                </a:lnTo>
                <a:lnTo>
                  <a:pt x="145396" y="573939"/>
                </a:lnTo>
                <a:lnTo>
                  <a:pt x="154027" y="564972"/>
                </a:lnTo>
                <a:lnTo>
                  <a:pt x="171045" y="538068"/>
                </a:lnTo>
                <a:lnTo>
                  <a:pt x="201496" y="493229"/>
                </a:lnTo>
                <a:lnTo>
                  <a:pt x="205883" y="484261"/>
                </a:lnTo>
                <a:lnTo>
                  <a:pt x="211479" y="475294"/>
                </a:lnTo>
                <a:lnTo>
                  <a:pt x="218113" y="466326"/>
                </a:lnTo>
                <a:lnTo>
                  <a:pt x="225613" y="457358"/>
                </a:lnTo>
                <a:lnTo>
                  <a:pt x="233809" y="439422"/>
                </a:lnTo>
                <a:lnTo>
                  <a:pt x="260860" y="403551"/>
                </a:lnTo>
                <a:lnTo>
                  <a:pt x="270129" y="394583"/>
                </a:lnTo>
                <a:lnTo>
                  <a:pt x="279238" y="376648"/>
                </a:lnTo>
                <a:lnTo>
                  <a:pt x="288017" y="367680"/>
                </a:lnTo>
                <a:lnTo>
                  <a:pt x="296295" y="349744"/>
                </a:lnTo>
                <a:lnTo>
                  <a:pt x="303900" y="340776"/>
                </a:lnTo>
                <a:lnTo>
                  <a:pt x="310662" y="331809"/>
                </a:lnTo>
                <a:lnTo>
                  <a:pt x="316409" y="322841"/>
                </a:lnTo>
                <a:lnTo>
                  <a:pt x="320971" y="313873"/>
                </a:lnTo>
                <a:lnTo>
                  <a:pt x="324177" y="313873"/>
                </a:lnTo>
                <a:lnTo>
                  <a:pt x="326694" y="304905"/>
                </a:lnTo>
                <a:lnTo>
                  <a:pt x="342745" y="278002"/>
                </a:lnTo>
                <a:lnTo>
                  <a:pt x="350397" y="260066"/>
                </a:lnTo>
                <a:lnTo>
                  <a:pt x="358935" y="251098"/>
                </a:lnTo>
                <a:lnTo>
                  <a:pt x="368199" y="233163"/>
                </a:lnTo>
                <a:lnTo>
                  <a:pt x="378031" y="215227"/>
                </a:lnTo>
                <a:lnTo>
                  <a:pt x="388270" y="197291"/>
                </a:lnTo>
                <a:lnTo>
                  <a:pt x="398759" y="179356"/>
                </a:lnTo>
                <a:lnTo>
                  <a:pt x="409338" y="152452"/>
                </a:lnTo>
                <a:lnTo>
                  <a:pt x="430127" y="116581"/>
                </a:lnTo>
                <a:lnTo>
                  <a:pt x="449366" y="80710"/>
                </a:lnTo>
                <a:lnTo>
                  <a:pt x="465780" y="44839"/>
                </a:lnTo>
                <a:lnTo>
                  <a:pt x="478097" y="8967"/>
                </a:lnTo>
                <a:lnTo>
                  <a:pt x="482320" y="0"/>
                </a:lnTo>
                <a:lnTo>
                  <a:pt x="1246037" y="0"/>
                </a:lnTo>
                <a:lnTo>
                  <a:pt x="1249166" y="8967"/>
                </a:lnTo>
                <a:lnTo>
                  <a:pt x="1261553" y="44839"/>
                </a:lnTo>
                <a:lnTo>
                  <a:pt x="1266528" y="62774"/>
                </a:lnTo>
                <a:lnTo>
                  <a:pt x="1271849" y="80710"/>
                </a:lnTo>
                <a:lnTo>
                  <a:pt x="1277469" y="89678"/>
                </a:lnTo>
                <a:lnTo>
                  <a:pt x="1283343" y="107613"/>
                </a:lnTo>
                <a:lnTo>
                  <a:pt x="1289424" y="125549"/>
                </a:lnTo>
                <a:lnTo>
                  <a:pt x="1295666" y="143484"/>
                </a:lnTo>
                <a:lnTo>
                  <a:pt x="1302023" y="161420"/>
                </a:lnTo>
                <a:lnTo>
                  <a:pt x="1308450" y="179356"/>
                </a:lnTo>
                <a:lnTo>
                  <a:pt x="1314898" y="188324"/>
                </a:lnTo>
                <a:lnTo>
                  <a:pt x="1321324" y="206259"/>
                </a:lnTo>
                <a:lnTo>
                  <a:pt x="1327679" y="224195"/>
                </a:lnTo>
                <a:lnTo>
                  <a:pt x="1333919" y="233163"/>
                </a:lnTo>
                <a:lnTo>
                  <a:pt x="1339997" y="242130"/>
                </a:lnTo>
                <a:lnTo>
                  <a:pt x="1345867" y="260066"/>
                </a:lnTo>
                <a:lnTo>
                  <a:pt x="1351482" y="269034"/>
                </a:lnTo>
                <a:lnTo>
                  <a:pt x="1356790" y="269034"/>
                </a:lnTo>
                <a:lnTo>
                  <a:pt x="1362032" y="278002"/>
                </a:lnTo>
                <a:lnTo>
                  <a:pt x="1367199" y="295937"/>
                </a:lnTo>
                <a:lnTo>
                  <a:pt x="1372285" y="304905"/>
                </a:lnTo>
                <a:lnTo>
                  <a:pt x="1377282" y="313873"/>
                </a:lnTo>
                <a:lnTo>
                  <a:pt x="1382181" y="322841"/>
                </a:lnTo>
                <a:lnTo>
                  <a:pt x="1386976" y="340776"/>
                </a:lnTo>
                <a:lnTo>
                  <a:pt x="1391659" y="349744"/>
                </a:lnTo>
                <a:lnTo>
                  <a:pt x="1396221" y="367680"/>
                </a:lnTo>
                <a:lnTo>
                  <a:pt x="1400656" y="376648"/>
                </a:lnTo>
                <a:lnTo>
                  <a:pt x="1404956" y="394583"/>
                </a:lnTo>
                <a:lnTo>
                  <a:pt x="1409114" y="403551"/>
                </a:lnTo>
                <a:lnTo>
                  <a:pt x="1413120" y="421487"/>
                </a:lnTo>
                <a:lnTo>
                  <a:pt x="1416969" y="430454"/>
                </a:lnTo>
                <a:lnTo>
                  <a:pt x="1420652" y="448390"/>
                </a:lnTo>
                <a:lnTo>
                  <a:pt x="1427490" y="475294"/>
                </a:lnTo>
                <a:lnTo>
                  <a:pt x="1430630" y="484261"/>
                </a:lnTo>
                <a:lnTo>
                  <a:pt x="1433573" y="493229"/>
                </a:lnTo>
                <a:lnTo>
                  <a:pt x="1437274" y="502197"/>
                </a:lnTo>
                <a:lnTo>
                  <a:pt x="1440622" y="520133"/>
                </a:lnTo>
                <a:lnTo>
                  <a:pt x="1443616" y="529100"/>
                </a:lnTo>
                <a:lnTo>
                  <a:pt x="1446255" y="547036"/>
                </a:lnTo>
                <a:lnTo>
                  <a:pt x="1448538" y="556004"/>
                </a:lnTo>
                <a:lnTo>
                  <a:pt x="1450464" y="564972"/>
                </a:lnTo>
                <a:lnTo>
                  <a:pt x="1452030" y="582907"/>
                </a:lnTo>
                <a:lnTo>
                  <a:pt x="1453237" y="591875"/>
                </a:lnTo>
                <a:lnTo>
                  <a:pt x="1454084" y="609811"/>
                </a:lnTo>
                <a:lnTo>
                  <a:pt x="1454568" y="618779"/>
                </a:lnTo>
                <a:lnTo>
                  <a:pt x="1454688" y="627746"/>
                </a:lnTo>
                <a:lnTo>
                  <a:pt x="1454445" y="645682"/>
                </a:lnTo>
                <a:lnTo>
                  <a:pt x="1453835" y="654650"/>
                </a:lnTo>
                <a:lnTo>
                  <a:pt x="1452859" y="672585"/>
                </a:lnTo>
                <a:lnTo>
                  <a:pt x="1451515" y="681553"/>
                </a:lnTo>
                <a:lnTo>
                  <a:pt x="1449802" y="690521"/>
                </a:lnTo>
                <a:lnTo>
                  <a:pt x="1447718" y="708457"/>
                </a:lnTo>
                <a:lnTo>
                  <a:pt x="1444123" y="717424"/>
                </a:lnTo>
                <a:lnTo>
                  <a:pt x="1436962" y="753296"/>
                </a:lnTo>
                <a:lnTo>
                  <a:pt x="1433351" y="771231"/>
                </a:lnTo>
                <a:lnTo>
                  <a:pt x="1429687" y="780199"/>
                </a:lnTo>
                <a:lnTo>
                  <a:pt x="1425950" y="798135"/>
                </a:lnTo>
                <a:lnTo>
                  <a:pt x="1422115" y="816070"/>
                </a:lnTo>
                <a:lnTo>
                  <a:pt x="1418160" y="825038"/>
                </a:lnTo>
                <a:lnTo>
                  <a:pt x="1414062" y="842974"/>
                </a:lnTo>
                <a:lnTo>
                  <a:pt x="1409798" y="860909"/>
                </a:lnTo>
                <a:lnTo>
                  <a:pt x="1405345" y="869877"/>
                </a:lnTo>
                <a:lnTo>
                  <a:pt x="1400680" y="887813"/>
                </a:lnTo>
                <a:lnTo>
                  <a:pt x="1395781" y="896781"/>
                </a:lnTo>
                <a:lnTo>
                  <a:pt x="1390623" y="914716"/>
                </a:lnTo>
                <a:lnTo>
                  <a:pt x="1385186" y="923684"/>
                </a:lnTo>
                <a:lnTo>
                  <a:pt x="1379444" y="941620"/>
                </a:lnTo>
                <a:lnTo>
                  <a:pt x="1373376" y="950588"/>
                </a:lnTo>
                <a:lnTo>
                  <a:pt x="1366959" y="968523"/>
                </a:lnTo>
                <a:lnTo>
                  <a:pt x="1360170" y="977491"/>
                </a:lnTo>
                <a:lnTo>
                  <a:pt x="1352985" y="995427"/>
                </a:lnTo>
                <a:lnTo>
                  <a:pt x="1346542" y="1004394"/>
                </a:lnTo>
                <a:lnTo>
                  <a:pt x="1210727" y="1255493"/>
                </a:lnTo>
                <a:lnTo>
                  <a:pt x="1191966" y="1282397"/>
                </a:lnTo>
                <a:lnTo>
                  <a:pt x="1184360" y="1300332"/>
                </a:lnTo>
                <a:lnTo>
                  <a:pt x="1178197" y="1309300"/>
                </a:lnTo>
                <a:lnTo>
                  <a:pt x="1173672" y="1318268"/>
                </a:lnTo>
                <a:lnTo>
                  <a:pt x="1169603" y="1327236"/>
                </a:lnTo>
                <a:lnTo>
                  <a:pt x="1164496" y="1336203"/>
                </a:lnTo>
                <a:lnTo>
                  <a:pt x="1151983" y="1354139"/>
                </a:lnTo>
                <a:lnTo>
                  <a:pt x="1144983" y="1372075"/>
                </a:lnTo>
                <a:lnTo>
                  <a:pt x="1137758" y="1381043"/>
                </a:lnTo>
                <a:lnTo>
                  <a:pt x="1130512" y="1398978"/>
                </a:lnTo>
                <a:lnTo>
                  <a:pt x="1123448" y="1407946"/>
                </a:lnTo>
                <a:lnTo>
                  <a:pt x="1116768" y="1425882"/>
                </a:lnTo>
                <a:lnTo>
                  <a:pt x="1110678" y="1434849"/>
                </a:lnTo>
                <a:lnTo>
                  <a:pt x="1105379" y="1443817"/>
                </a:lnTo>
                <a:lnTo>
                  <a:pt x="1101074" y="1461753"/>
                </a:lnTo>
                <a:lnTo>
                  <a:pt x="1098120" y="1461753"/>
                </a:lnTo>
                <a:lnTo>
                  <a:pt x="1094075" y="1479688"/>
                </a:lnTo>
                <a:lnTo>
                  <a:pt x="1089041" y="1488656"/>
                </a:lnTo>
                <a:lnTo>
                  <a:pt x="1083116" y="1497624"/>
                </a:lnTo>
                <a:lnTo>
                  <a:pt x="1076400" y="1515560"/>
                </a:lnTo>
                <a:lnTo>
                  <a:pt x="1068992" y="1524528"/>
                </a:lnTo>
                <a:lnTo>
                  <a:pt x="1060992" y="1542463"/>
                </a:lnTo>
                <a:lnTo>
                  <a:pt x="1052501" y="1560399"/>
                </a:lnTo>
                <a:lnTo>
                  <a:pt x="1043616" y="1578334"/>
                </a:lnTo>
                <a:lnTo>
                  <a:pt x="1034438" y="1587302"/>
                </a:lnTo>
                <a:lnTo>
                  <a:pt x="1025066" y="1605238"/>
                </a:lnTo>
                <a:lnTo>
                  <a:pt x="1006140" y="1641109"/>
                </a:lnTo>
                <a:lnTo>
                  <a:pt x="996785" y="1650077"/>
                </a:lnTo>
                <a:lnTo>
                  <a:pt x="987634" y="1668013"/>
                </a:lnTo>
                <a:lnTo>
                  <a:pt x="978787" y="1676980"/>
                </a:lnTo>
                <a:lnTo>
                  <a:pt x="970344" y="1694916"/>
                </a:lnTo>
                <a:lnTo>
                  <a:pt x="962404" y="1703884"/>
                </a:lnTo>
                <a:lnTo>
                  <a:pt x="955067" y="1712852"/>
                </a:lnTo>
                <a:lnTo>
                  <a:pt x="948432" y="1721819"/>
                </a:lnTo>
                <a:lnTo>
                  <a:pt x="940424" y="1730787"/>
                </a:lnTo>
                <a:lnTo>
                  <a:pt x="904663" y="1766658"/>
                </a:lnTo>
                <a:lnTo>
                  <a:pt x="874351" y="1793562"/>
                </a:lnTo>
                <a:lnTo>
                  <a:pt x="863662" y="1802530"/>
                </a:lnTo>
                <a:close/>
              </a:path>
              <a:path w="1454688" h="1811498">
                <a:moveTo>
                  <a:pt x="841499" y="1811498"/>
                </a:moveTo>
                <a:lnTo>
                  <a:pt x="793897" y="1811498"/>
                </a:lnTo>
                <a:lnTo>
                  <a:pt x="780221" y="1802530"/>
                </a:lnTo>
                <a:lnTo>
                  <a:pt x="852707" y="1802530"/>
                </a:lnTo>
                <a:lnTo>
                  <a:pt x="841499" y="1811498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149620" y="1685722"/>
            <a:ext cx="127132" cy="430636"/>
          </a:xfrm>
          <a:custGeom>
            <a:avLst/>
            <a:gdLst/>
            <a:ahLst/>
            <a:cxnLst/>
            <a:rect l="l" t="t" r="r" b="b"/>
            <a:pathLst>
              <a:path w="148497" h="475294">
                <a:moveTo>
                  <a:pt x="0" y="475294"/>
                </a:moveTo>
                <a:lnTo>
                  <a:pt x="0" y="0"/>
                </a:lnTo>
                <a:lnTo>
                  <a:pt x="148497" y="0"/>
                </a:lnTo>
                <a:lnTo>
                  <a:pt x="140337" y="42637"/>
                </a:lnTo>
                <a:lnTo>
                  <a:pt x="129091" y="87821"/>
                </a:lnTo>
                <a:lnTo>
                  <a:pt x="114336" y="142253"/>
                </a:lnTo>
                <a:lnTo>
                  <a:pt x="97043" y="202368"/>
                </a:lnTo>
                <a:lnTo>
                  <a:pt x="78184" y="264602"/>
                </a:lnTo>
                <a:lnTo>
                  <a:pt x="58730" y="325390"/>
                </a:lnTo>
                <a:lnTo>
                  <a:pt x="39655" y="381167"/>
                </a:lnTo>
                <a:lnTo>
                  <a:pt x="21930" y="428368"/>
                </a:lnTo>
                <a:lnTo>
                  <a:pt x="6527" y="463429"/>
                </a:lnTo>
                <a:lnTo>
                  <a:pt x="0" y="475294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545874" y="1681660"/>
            <a:ext cx="0" cy="3951211"/>
          </a:xfrm>
          <a:custGeom>
            <a:avLst/>
            <a:gdLst/>
            <a:ahLst/>
            <a:cxnLst/>
            <a:rect l="l" t="t" r="r" b="b"/>
            <a:pathLst>
              <a:path h="4360966">
                <a:moveTo>
                  <a:pt x="0" y="0"/>
                </a:moveTo>
                <a:lnTo>
                  <a:pt x="0" y="4360966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671356" y="1683691"/>
            <a:ext cx="0" cy="3944443"/>
          </a:xfrm>
          <a:custGeom>
            <a:avLst/>
            <a:gdLst/>
            <a:ahLst/>
            <a:cxnLst/>
            <a:rect l="l" t="t" r="r" b="b"/>
            <a:pathLst>
              <a:path h="4353496">
                <a:moveTo>
                  <a:pt x="0" y="0"/>
                </a:moveTo>
                <a:lnTo>
                  <a:pt x="0" y="4353496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108073" y="1683691"/>
            <a:ext cx="0" cy="81252"/>
          </a:xfrm>
          <a:custGeom>
            <a:avLst/>
            <a:gdLst/>
            <a:ahLst/>
            <a:cxnLst/>
            <a:rect l="l" t="t" r="r" b="b"/>
            <a:pathLst>
              <a:path h="89678">
                <a:moveTo>
                  <a:pt x="0" y="0"/>
                </a:moveTo>
                <a:lnTo>
                  <a:pt x="0" y="89678"/>
                </a:lnTo>
              </a:path>
            </a:pathLst>
          </a:custGeom>
          <a:ln w="17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108073" y="1831432"/>
            <a:ext cx="0" cy="3690050"/>
          </a:xfrm>
          <a:custGeom>
            <a:avLst/>
            <a:gdLst/>
            <a:ahLst/>
            <a:cxnLst/>
            <a:rect l="l" t="t" r="r" b="b"/>
            <a:pathLst>
              <a:path h="4072722">
                <a:moveTo>
                  <a:pt x="0" y="0"/>
                </a:moveTo>
                <a:lnTo>
                  <a:pt x="0" y="4072722"/>
                </a:lnTo>
              </a:path>
            </a:pathLst>
          </a:custGeom>
          <a:ln w="17999">
            <a:solidFill>
              <a:srgbClr val="000000"/>
            </a:solidFill>
            <a:prstDash val="lg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108073" y="5554729"/>
            <a:ext cx="0" cy="81252"/>
          </a:xfrm>
          <a:custGeom>
            <a:avLst/>
            <a:gdLst/>
            <a:ahLst/>
            <a:cxnLst/>
            <a:rect l="l" t="t" r="r" b="b"/>
            <a:pathLst>
              <a:path h="89678">
                <a:moveTo>
                  <a:pt x="0" y="0"/>
                </a:moveTo>
                <a:lnTo>
                  <a:pt x="0" y="89678"/>
                </a:lnTo>
              </a:path>
            </a:pathLst>
          </a:custGeom>
          <a:ln w="17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107037" y="3756246"/>
            <a:ext cx="107870" cy="131351"/>
          </a:xfrm>
          <a:custGeom>
            <a:avLst/>
            <a:gdLst/>
            <a:ahLst/>
            <a:cxnLst/>
            <a:rect l="l" t="t" r="r" b="b"/>
            <a:pathLst>
              <a:path w="125998" h="144973">
                <a:moveTo>
                  <a:pt x="125998" y="144973"/>
                </a:moveTo>
                <a:lnTo>
                  <a:pt x="0" y="72486"/>
                </a:lnTo>
                <a:lnTo>
                  <a:pt x="125998" y="0"/>
                </a:lnTo>
                <a:lnTo>
                  <a:pt x="125998" y="14497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001036" y="3756649"/>
            <a:ext cx="107870" cy="131351"/>
          </a:xfrm>
          <a:custGeom>
            <a:avLst/>
            <a:gdLst/>
            <a:ahLst/>
            <a:cxnLst/>
            <a:rect l="l" t="t" r="r" b="b"/>
            <a:pathLst>
              <a:path w="125998" h="144973">
                <a:moveTo>
                  <a:pt x="0" y="144973"/>
                </a:moveTo>
                <a:lnTo>
                  <a:pt x="0" y="0"/>
                </a:lnTo>
                <a:lnTo>
                  <a:pt x="125998" y="72486"/>
                </a:lnTo>
                <a:lnTo>
                  <a:pt x="0" y="14497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150810" y="1685044"/>
            <a:ext cx="585672" cy="2261104"/>
          </a:xfrm>
          <a:custGeom>
            <a:avLst/>
            <a:gdLst/>
            <a:ahLst/>
            <a:cxnLst/>
            <a:rect l="l" t="t" r="r" b="b"/>
            <a:pathLst>
              <a:path w="684097" h="2495589">
                <a:moveTo>
                  <a:pt x="684097" y="0"/>
                </a:moveTo>
                <a:lnTo>
                  <a:pt x="674272" y="43829"/>
                </a:lnTo>
                <a:lnTo>
                  <a:pt x="661546" y="95056"/>
                </a:lnTo>
                <a:lnTo>
                  <a:pt x="651720" y="133581"/>
                </a:lnTo>
                <a:lnTo>
                  <a:pt x="641571" y="172889"/>
                </a:lnTo>
                <a:lnTo>
                  <a:pt x="631745" y="210651"/>
                </a:lnTo>
                <a:lnTo>
                  <a:pt x="619021" y="259301"/>
                </a:lnTo>
                <a:lnTo>
                  <a:pt x="615639" y="272222"/>
                </a:lnTo>
                <a:lnTo>
                  <a:pt x="612821" y="283010"/>
                </a:lnTo>
                <a:lnTo>
                  <a:pt x="610648" y="291374"/>
                </a:lnTo>
                <a:lnTo>
                  <a:pt x="609200" y="297022"/>
                </a:lnTo>
                <a:lnTo>
                  <a:pt x="606114" y="309247"/>
                </a:lnTo>
                <a:lnTo>
                  <a:pt x="602027" y="325411"/>
                </a:lnTo>
                <a:lnTo>
                  <a:pt x="591330" y="367627"/>
                </a:lnTo>
                <a:lnTo>
                  <a:pt x="578058" y="419805"/>
                </a:lnTo>
                <a:lnTo>
                  <a:pt x="563159" y="478084"/>
                </a:lnTo>
                <a:lnTo>
                  <a:pt x="547582" y="538601"/>
                </a:lnTo>
                <a:lnTo>
                  <a:pt x="532276" y="597492"/>
                </a:lnTo>
                <a:lnTo>
                  <a:pt x="518189" y="650895"/>
                </a:lnTo>
                <a:lnTo>
                  <a:pt x="506270" y="694948"/>
                </a:lnTo>
                <a:lnTo>
                  <a:pt x="494534" y="735043"/>
                </a:lnTo>
                <a:lnTo>
                  <a:pt x="492733" y="739548"/>
                </a:lnTo>
                <a:lnTo>
                  <a:pt x="491048" y="747170"/>
                </a:lnTo>
                <a:lnTo>
                  <a:pt x="481354" y="789175"/>
                </a:lnTo>
                <a:lnTo>
                  <a:pt x="471912" y="829525"/>
                </a:lnTo>
                <a:lnTo>
                  <a:pt x="460913" y="876391"/>
                </a:lnTo>
                <a:lnTo>
                  <a:pt x="455052" y="901366"/>
                </a:lnTo>
                <a:lnTo>
                  <a:pt x="443049" y="952602"/>
                </a:lnTo>
                <a:lnTo>
                  <a:pt x="431264" y="1003149"/>
                </a:lnTo>
                <a:lnTo>
                  <a:pt x="420404" y="1050126"/>
                </a:lnTo>
                <a:lnTo>
                  <a:pt x="411179" y="1090651"/>
                </a:lnTo>
                <a:lnTo>
                  <a:pt x="401960" y="1133038"/>
                </a:lnTo>
                <a:lnTo>
                  <a:pt x="393113" y="1181191"/>
                </a:lnTo>
                <a:lnTo>
                  <a:pt x="385883" y="1223912"/>
                </a:lnTo>
                <a:lnTo>
                  <a:pt x="378010" y="1272201"/>
                </a:lnTo>
                <a:lnTo>
                  <a:pt x="369854" y="1323547"/>
                </a:lnTo>
                <a:lnTo>
                  <a:pt x="361777" y="1375441"/>
                </a:lnTo>
                <a:lnTo>
                  <a:pt x="354141" y="1425372"/>
                </a:lnTo>
                <a:lnTo>
                  <a:pt x="347307" y="1470832"/>
                </a:lnTo>
                <a:lnTo>
                  <a:pt x="341635" y="1509309"/>
                </a:lnTo>
                <a:lnTo>
                  <a:pt x="336099" y="1548445"/>
                </a:lnTo>
                <a:lnTo>
                  <a:pt x="332922" y="1570792"/>
                </a:lnTo>
                <a:lnTo>
                  <a:pt x="325582" y="1614540"/>
                </a:lnTo>
                <a:lnTo>
                  <a:pt x="317150" y="1657137"/>
                </a:lnTo>
                <a:lnTo>
                  <a:pt x="307889" y="1698719"/>
                </a:lnTo>
                <a:lnTo>
                  <a:pt x="298064" y="1739421"/>
                </a:lnTo>
                <a:lnTo>
                  <a:pt x="287938" y="1779378"/>
                </a:lnTo>
                <a:lnTo>
                  <a:pt x="277775" y="1818726"/>
                </a:lnTo>
                <a:lnTo>
                  <a:pt x="272763" y="1838214"/>
                </a:lnTo>
                <a:lnTo>
                  <a:pt x="263041" y="1876902"/>
                </a:lnTo>
                <a:lnTo>
                  <a:pt x="253942" y="1915320"/>
                </a:lnTo>
                <a:lnTo>
                  <a:pt x="245732" y="1953601"/>
                </a:lnTo>
                <a:lnTo>
                  <a:pt x="240902" y="1973783"/>
                </a:lnTo>
                <a:lnTo>
                  <a:pt x="225624" y="2020915"/>
                </a:lnTo>
                <a:lnTo>
                  <a:pt x="204135" y="2075274"/>
                </a:lnTo>
                <a:lnTo>
                  <a:pt x="177971" y="2134703"/>
                </a:lnTo>
                <a:lnTo>
                  <a:pt x="148667" y="2197045"/>
                </a:lnTo>
                <a:lnTo>
                  <a:pt x="117759" y="2260143"/>
                </a:lnTo>
                <a:lnTo>
                  <a:pt x="86783" y="2321838"/>
                </a:lnTo>
                <a:lnTo>
                  <a:pt x="57274" y="2379975"/>
                </a:lnTo>
                <a:lnTo>
                  <a:pt x="43550" y="2407035"/>
                </a:lnTo>
                <a:lnTo>
                  <a:pt x="30768" y="2432396"/>
                </a:lnTo>
                <a:lnTo>
                  <a:pt x="19121" y="2455788"/>
                </a:lnTo>
                <a:lnTo>
                  <a:pt x="8801" y="2476942"/>
                </a:lnTo>
                <a:lnTo>
                  <a:pt x="0" y="2495589"/>
                </a:lnTo>
              </a:path>
            </a:pathLst>
          </a:custGeom>
          <a:ln w="899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147693" y="5162291"/>
            <a:ext cx="149284" cy="466183"/>
          </a:xfrm>
          <a:custGeom>
            <a:avLst/>
            <a:gdLst/>
            <a:ahLst/>
            <a:cxnLst/>
            <a:rect l="l" t="t" r="r" b="b"/>
            <a:pathLst>
              <a:path w="174372" h="514528">
                <a:moveTo>
                  <a:pt x="174372" y="514528"/>
                </a:moveTo>
                <a:lnTo>
                  <a:pt x="163125" y="476543"/>
                </a:lnTo>
                <a:lnTo>
                  <a:pt x="148773" y="436597"/>
                </a:lnTo>
                <a:lnTo>
                  <a:pt x="131863" y="392054"/>
                </a:lnTo>
                <a:lnTo>
                  <a:pt x="114661" y="347615"/>
                </a:lnTo>
                <a:lnTo>
                  <a:pt x="109253" y="333638"/>
                </a:lnTo>
                <a:lnTo>
                  <a:pt x="95183" y="296651"/>
                </a:lnTo>
                <a:lnTo>
                  <a:pt x="83838" y="263701"/>
                </a:lnTo>
                <a:lnTo>
                  <a:pt x="80861" y="254829"/>
                </a:lnTo>
                <a:lnTo>
                  <a:pt x="77252" y="244316"/>
                </a:lnTo>
                <a:lnTo>
                  <a:pt x="73095" y="232351"/>
                </a:lnTo>
                <a:lnTo>
                  <a:pt x="68474" y="219127"/>
                </a:lnTo>
                <a:lnTo>
                  <a:pt x="63471" y="204835"/>
                </a:lnTo>
                <a:lnTo>
                  <a:pt x="58170" y="189668"/>
                </a:lnTo>
                <a:lnTo>
                  <a:pt x="41309" y="140827"/>
                </a:lnTo>
                <a:lnTo>
                  <a:pt x="24762" y="91003"/>
                </a:lnTo>
                <a:lnTo>
                  <a:pt x="10776" y="45373"/>
                </a:lnTo>
                <a:lnTo>
                  <a:pt x="1601" y="9111"/>
                </a:lnTo>
                <a:lnTo>
                  <a:pt x="0" y="0"/>
                </a:lnTo>
              </a:path>
            </a:pathLst>
          </a:custGeom>
          <a:ln w="8996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175564" y="1683503"/>
            <a:ext cx="604669" cy="3940980"/>
          </a:xfrm>
          <a:custGeom>
            <a:avLst/>
            <a:gdLst/>
            <a:ahLst/>
            <a:cxnLst/>
            <a:rect l="l" t="t" r="r" b="b"/>
            <a:pathLst>
              <a:path w="706287" h="4349674">
                <a:moveTo>
                  <a:pt x="284935" y="0"/>
                </a:moveTo>
                <a:lnTo>
                  <a:pt x="272165" y="50531"/>
                </a:lnTo>
                <a:lnTo>
                  <a:pt x="258281" y="100196"/>
                </a:lnTo>
                <a:lnTo>
                  <a:pt x="243475" y="149455"/>
                </a:lnTo>
                <a:lnTo>
                  <a:pt x="227935" y="198770"/>
                </a:lnTo>
                <a:lnTo>
                  <a:pt x="211853" y="248601"/>
                </a:lnTo>
                <a:lnTo>
                  <a:pt x="206405" y="265406"/>
                </a:lnTo>
                <a:lnTo>
                  <a:pt x="200925" y="282336"/>
                </a:lnTo>
                <a:lnTo>
                  <a:pt x="195419" y="299409"/>
                </a:lnTo>
                <a:lnTo>
                  <a:pt x="189896" y="316641"/>
                </a:lnTo>
                <a:lnTo>
                  <a:pt x="184361" y="334050"/>
                </a:lnTo>
                <a:lnTo>
                  <a:pt x="180751" y="344913"/>
                </a:lnTo>
                <a:lnTo>
                  <a:pt x="165558" y="385668"/>
                </a:lnTo>
                <a:lnTo>
                  <a:pt x="145824" y="434809"/>
                </a:lnTo>
                <a:lnTo>
                  <a:pt x="124123" y="487369"/>
                </a:lnTo>
                <a:lnTo>
                  <a:pt x="116897" y="504790"/>
                </a:lnTo>
                <a:lnTo>
                  <a:pt x="109833" y="521854"/>
                </a:lnTo>
                <a:lnTo>
                  <a:pt x="90572" y="569071"/>
                </a:lnTo>
                <a:lnTo>
                  <a:pt x="76207" y="606458"/>
                </a:lnTo>
                <a:lnTo>
                  <a:pt x="70621" y="623469"/>
                </a:lnTo>
                <a:lnTo>
                  <a:pt x="65706" y="638960"/>
                </a:lnTo>
                <a:lnTo>
                  <a:pt x="50570" y="693114"/>
                </a:lnTo>
                <a:lnTo>
                  <a:pt x="40551" y="733804"/>
                </a:lnTo>
                <a:lnTo>
                  <a:pt x="30958" y="776470"/>
                </a:lnTo>
                <a:lnTo>
                  <a:pt x="22109" y="819660"/>
                </a:lnTo>
                <a:lnTo>
                  <a:pt x="14321" y="861921"/>
                </a:lnTo>
                <a:lnTo>
                  <a:pt x="7912" y="901802"/>
                </a:lnTo>
                <a:lnTo>
                  <a:pt x="1576" y="953986"/>
                </a:lnTo>
                <a:lnTo>
                  <a:pt x="0" y="981565"/>
                </a:lnTo>
                <a:lnTo>
                  <a:pt x="125" y="992647"/>
                </a:lnTo>
                <a:lnTo>
                  <a:pt x="5236" y="1044085"/>
                </a:lnTo>
                <a:lnTo>
                  <a:pt x="12775" y="1101199"/>
                </a:lnTo>
                <a:lnTo>
                  <a:pt x="18965" y="1140766"/>
                </a:lnTo>
                <a:lnTo>
                  <a:pt x="25959" y="1180363"/>
                </a:lnTo>
                <a:lnTo>
                  <a:pt x="33646" y="1218992"/>
                </a:lnTo>
                <a:lnTo>
                  <a:pt x="46236" y="1272938"/>
                </a:lnTo>
                <a:lnTo>
                  <a:pt x="59767" y="1319097"/>
                </a:lnTo>
                <a:lnTo>
                  <a:pt x="79827" y="1368085"/>
                </a:lnTo>
                <a:lnTo>
                  <a:pt x="100041" y="1413093"/>
                </a:lnTo>
                <a:lnTo>
                  <a:pt x="127496" y="1473681"/>
                </a:lnTo>
                <a:lnTo>
                  <a:pt x="159920" y="1544627"/>
                </a:lnTo>
                <a:lnTo>
                  <a:pt x="177286" y="1582353"/>
                </a:lnTo>
                <a:lnTo>
                  <a:pt x="195043" y="1620710"/>
                </a:lnTo>
                <a:lnTo>
                  <a:pt x="212906" y="1659045"/>
                </a:lnTo>
                <a:lnTo>
                  <a:pt x="230592" y="1696707"/>
                </a:lnTo>
                <a:lnTo>
                  <a:pt x="247816" y="1733041"/>
                </a:lnTo>
                <a:lnTo>
                  <a:pt x="264295" y="1767396"/>
                </a:lnTo>
                <a:lnTo>
                  <a:pt x="293882" y="1827556"/>
                </a:lnTo>
                <a:lnTo>
                  <a:pt x="317080" y="1871965"/>
                </a:lnTo>
                <a:lnTo>
                  <a:pt x="340175" y="1905691"/>
                </a:lnTo>
                <a:lnTo>
                  <a:pt x="350214" y="1918004"/>
                </a:lnTo>
                <a:lnTo>
                  <a:pt x="387367" y="1964666"/>
                </a:lnTo>
                <a:lnTo>
                  <a:pt x="416148" y="2001466"/>
                </a:lnTo>
                <a:lnTo>
                  <a:pt x="446409" y="2040574"/>
                </a:lnTo>
                <a:lnTo>
                  <a:pt x="476670" y="2080060"/>
                </a:lnTo>
                <a:lnTo>
                  <a:pt x="505449" y="2117999"/>
                </a:lnTo>
                <a:lnTo>
                  <a:pt x="531265" y="2152463"/>
                </a:lnTo>
                <a:lnTo>
                  <a:pt x="561192" y="2193427"/>
                </a:lnTo>
                <a:lnTo>
                  <a:pt x="573119" y="2210771"/>
                </a:lnTo>
                <a:lnTo>
                  <a:pt x="582208" y="2222863"/>
                </a:lnTo>
                <a:lnTo>
                  <a:pt x="607823" y="2259290"/>
                </a:lnTo>
                <a:lnTo>
                  <a:pt x="630896" y="2296839"/>
                </a:lnTo>
                <a:lnTo>
                  <a:pt x="651340" y="2336654"/>
                </a:lnTo>
                <a:lnTo>
                  <a:pt x="669073" y="2379878"/>
                </a:lnTo>
                <a:lnTo>
                  <a:pt x="684008" y="2427656"/>
                </a:lnTo>
                <a:lnTo>
                  <a:pt x="696061" y="2481133"/>
                </a:lnTo>
                <a:lnTo>
                  <a:pt x="703726" y="2533810"/>
                </a:lnTo>
                <a:lnTo>
                  <a:pt x="706287" y="2583279"/>
                </a:lnTo>
                <a:lnTo>
                  <a:pt x="706231" y="2599597"/>
                </a:lnTo>
                <a:lnTo>
                  <a:pt x="703791" y="2648001"/>
                </a:lnTo>
                <a:lnTo>
                  <a:pt x="698620" y="2695538"/>
                </a:lnTo>
                <a:lnTo>
                  <a:pt x="691589" y="2742145"/>
                </a:lnTo>
                <a:lnTo>
                  <a:pt x="683573" y="2787763"/>
                </a:lnTo>
                <a:lnTo>
                  <a:pt x="674921" y="2834233"/>
                </a:lnTo>
                <a:lnTo>
                  <a:pt x="663680" y="2883635"/>
                </a:lnTo>
                <a:lnTo>
                  <a:pt x="650332" y="2931598"/>
                </a:lnTo>
                <a:lnTo>
                  <a:pt x="635388" y="2977253"/>
                </a:lnTo>
                <a:lnTo>
                  <a:pt x="619360" y="3019726"/>
                </a:lnTo>
                <a:lnTo>
                  <a:pt x="602759" y="3058149"/>
                </a:lnTo>
                <a:lnTo>
                  <a:pt x="580616" y="3101571"/>
                </a:lnTo>
                <a:lnTo>
                  <a:pt x="578526" y="3105380"/>
                </a:lnTo>
                <a:lnTo>
                  <a:pt x="560830" y="3139532"/>
                </a:lnTo>
                <a:lnTo>
                  <a:pt x="540856" y="3179352"/>
                </a:lnTo>
                <a:lnTo>
                  <a:pt x="518457" y="3225284"/>
                </a:lnTo>
                <a:lnTo>
                  <a:pt x="496625" y="3271874"/>
                </a:lnTo>
                <a:lnTo>
                  <a:pt x="478348" y="3313665"/>
                </a:lnTo>
                <a:lnTo>
                  <a:pt x="463413" y="3354869"/>
                </a:lnTo>
                <a:lnTo>
                  <a:pt x="459029" y="3366797"/>
                </a:lnTo>
                <a:lnTo>
                  <a:pt x="440102" y="3413510"/>
                </a:lnTo>
                <a:lnTo>
                  <a:pt x="423995" y="3451126"/>
                </a:lnTo>
                <a:lnTo>
                  <a:pt x="406331" y="3491469"/>
                </a:lnTo>
                <a:lnTo>
                  <a:pt x="388168" y="3532432"/>
                </a:lnTo>
                <a:lnTo>
                  <a:pt x="370564" y="3571913"/>
                </a:lnTo>
                <a:lnTo>
                  <a:pt x="362302" y="3590440"/>
                </a:lnTo>
                <a:lnTo>
                  <a:pt x="341262" y="3638010"/>
                </a:lnTo>
                <a:lnTo>
                  <a:pt x="324484" y="3679328"/>
                </a:lnTo>
                <a:lnTo>
                  <a:pt x="311864" y="3719209"/>
                </a:lnTo>
                <a:lnTo>
                  <a:pt x="299021" y="3765812"/>
                </a:lnTo>
                <a:lnTo>
                  <a:pt x="286082" y="3816166"/>
                </a:lnTo>
                <a:lnTo>
                  <a:pt x="277464" y="3850351"/>
                </a:lnTo>
                <a:lnTo>
                  <a:pt x="273172" y="3867298"/>
                </a:lnTo>
                <a:lnTo>
                  <a:pt x="260417" y="3916238"/>
                </a:lnTo>
                <a:lnTo>
                  <a:pt x="247942" y="3960015"/>
                </a:lnTo>
                <a:lnTo>
                  <a:pt x="240784" y="3982654"/>
                </a:lnTo>
                <a:lnTo>
                  <a:pt x="237670" y="3992889"/>
                </a:lnTo>
                <a:lnTo>
                  <a:pt x="224899" y="4038248"/>
                </a:lnTo>
                <a:lnTo>
                  <a:pt x="214957" y="4075699"/>
                </a:lnTo>
                <a:lnTo>
                  <a:pt x="211568" y="4088607"/>
                </a:lnTo>
                <a:lnTo>
                  <a:pt x="208139" y="4101655"/>
                </a:lnTo>
                <a:lnTo>
                  <a:pt x="197602" y="4141211"/>
                </a:lnTo>
                <a:lnTo>
                  <a:pt x="186667" y="4180480"/>
                </a:lnTo>
                <a:lnTo>
                  <a:pt x="171693" y="4227952"/>
                </a:lnTo>
                <a:lnTo>
                  <a:pt x="159665" y="4263849"/>
                </a:lnTo>
                <a:lnTo>
                  <a:pt x="155625" y="4275906"/>
                </a:lnTo>
                <a:lnTo>
                  <a:pt x="143729" y="4312445"/>
                </a:lnTo>
                <a:lnTo>
                  <a:pt x="136214" y="4337176"/>
                </a:lnTo>
                <a:lnTo>
                  <a:pt x="132648" y="4349674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513053" y="1682675"/>
            <a:ext cx="620966" cy="3948513"/>
          </a:xfrm>
          <a:custGeom>
            <a:avLst/>
            <a:gdLst/>
            <a:ahLst/>
            <a:cxnLst/>
            <a:rect l="l" t="t" r="r" b="b"/>
            <a:pathLst>
              <a:path w="725323" h="4357988">
                <a:moveTo>
                  <a:pt x="378082" y="0"/>
                </a:moveTo>
                <a:lnTo>
                  <a:pt x="390040" y="38987"/>
                </a:lnTo>
                <a:lnTo>
                  <a:pt x="404763" y="83800"/>
                </a:lnTo>
                <a:lnTo>
                  <a:pt x="415447" y="115781"/>
                </a:lnTo>
                <a:lnTo>
                  <a:pt x="420900" y="132148"/>
                </a:lnTo>
                <a:lnTo>
                  <a:pt x="437099" y="181742"/>
                </a:lnTo>
                <a:lnTo>
                  <a:pt x="452011" y="230291"/>
                </a:lnTo>
                <a:lnTo>
                  <a:pt x="464283" y="275505"/>
                </a:lnTo>
                <a:lnTo>
                  <a:pt x="474138" y="322191"/>
                </a:lnTo>
                <a:lnTo>
                  <a:pt x="483879" y="373138"/>
                </a:lnTo>
                <a:lnTo>
                  <a:pt x="491966" y="416791"/>
                </a:lnTo>
                <a:lnTo>
                  <a:pt x="499693" y="460381"/>
                </a:lnTo>
                <a:lnTo>
                  <a:pt x="506136" y="499656"/>
                </a:lnTo>
                <a:lnTo>
                  <a:pt x="511763" y="546880"/>
                </a:lnTo>
                <a:lnTo>
                  <a:pt x="513058" y="579024"/>
                </a:lnTo>
                <a:lnTo>
                  <a:pt x="512983" y="594680"/>
                </a:lnTo>
                <a:lnTo>
                  <a:pt x="510014" y="640164"/>
                </a:lnTo>
                <a:lnTo>
                  <a:pt x="503186" y="683734"/>
                </a:lnTo>
                <a:lnTo>
                  <a:pt x="492831" y="725795"/>
                </a:lnTo>
                <a:lnTo>
                  <a:pt x="479280" y="766749"/>
                </a:lnTo>
                <a:lnTo>
                  <a:pt x="462864" y="807000"/>
                </a:lnTo>
                <a:lnTo>
                  <a:pt x="456812" y="820330"/>
                </a:lnTo>
                <a:lnTo>
                  <a:pt x="455103" y="824172"/>
                </a:lnTo>
                <a:lnTo>
                  <a:pt x="439839" y="859207"/>
                </a:lnTo>
                <a:lnTo>
                  <a:pt x="423112" y="897713"/>
                </a:lnTo>
                <a:lnTo>
                  <a:pt x="413352" y="920178"/>
                </a:lnTo>
                <a:lnTo>
                  <a:pt x="391985" y="969313"/>
                </a:lnTo>
                <a:lnTo>
                  <a:pt x="369421" y="1021094"/>
                </a:lnTo>
                <a:lnTo>
                  <a:pt x="347175" y="1071968"/>
                </a:lnTo>
                <a:lnTo>
                  <a:pt x="326763" y="1118383"/>
                </a:lnTo>
                <a:lnTo>
                  <a:pt x="309701" y="1156786"/>
                </a:lnTo>
                <a:lnTo>
                  <a:pt x="293708" y="1191598"/>
                </a:lnTo>
                <a:lnTo>
                  <a:pt x="289187" y="1200879"/>
                </a:lnTo>
                <a:lnTo>
                  <a:pt x="282393" y="1215023"/>
                </a:lnTo>
                <a:lnTo>
                  <a:pt x="273561" y="1233514"/>
                </a:lnTo>
                <a:lnTo>
                  <a:pt x="262927" y="1255836"/>
                </a:lnTo>
                <a:lnTo>
                  <a:pt x="250724" y="1281473"/>
                </a:lnTo>
                <a:lnTo>
                  <a:pt x="237190" y="1309908"/>
                </a:lnTo>
                <a:lnTo>
                  <a:pt x="207063" y="1373111"/>
                </a:lnTo>
                <a:lnTo>
                  <a:pt x="174428" y="1441315"/>
                </a:lnTo>
                <a:lnTo>
                  <a:pt x="157758" y="1476003"/>
                </a:lnTo>
                <a:lnTo>
                  <a:pt x="141166" y="1510392"/>
                </a:lnTo>
                <a:lnTo>
                  <a:pt x="109157" y="1576213"/>
                </a:lnTo>
                <a:lnTo>
                  <a:pt x="80283" y="1634649"/>
                </a:lnTo>
                <a:lnTo>
                  <a:pt x="56424" y="1681572"/>
                </a:lnTo>
                <a:lnTo>
                  <a:pt x="39462" y="1712852"/>
                </a:lnTo>
                <a:lnTo>
                  <a:pt x="32764" y="1725247"/>
                </a:lnTo>
                <a:lnTo>
                  <a:pt x="16795" y="1765110"/>
                </a:lnTo>
                <a:lnTo>
                  <a:pt x="6481" y="1806525"/>
                </a:lnTo>
                <a:lnTo>
                  <a:pt x="1138" y="1846321"/>
                </a:lnTo>
                <a:lnTo>
                  <a:pt x="0" y="1870388"/>
                </a:lnTo>
                <a:lnTo>
                  <a:pt x="81" y="1881330"/>
                </a:lnTo>
                <a:lnTo>
                  <a:pt x="562" y="1891388"/>
                </a:lnTo>
                <a:lnTo>
                  <a:pt x="1418" y="1900444"/>
                </a:lnTo>
                <a:lnTo>
                  <a:pt x="3346" y="1912055"/>
                </a:lnTo>
                <a:lnTo>
                  <a:pt x="5258" y="1923767"/>
                </a:lnTo>
                <a:lnTo>
                  <a:pt x="13231" y="1971790"/>
                </a:lnTo>
                <a:lnTo>
                  <a:pt x="20210" y="2009270"/>
                </a:lnTo>
                <a:lnTo>
                  <a:pt x="28756" y="2048251"/>
                </a:lnTo>
                <a:lnTo>
                  <a:pt x="32062" y="2061617"/>
                </a:lnTo>
                <a:lnTo>
                  <a:pt x="35541" y="2080467"/>
                </a:lnTo>
                <a:lnTo>
                  <a:pt x="43417" y="2125464"/>
                </a:lnTo>
                <a:lnTo>
                  <a:pt x="52226" y="2177950"/>
                </a:lnTo>
                <a:lnTo>
                  <a:pt x="61616" y="2235238"/>
                </a:lnTo>
                <a:lnTo>
                  <a:pt x="71236" y="2294639"/>
                </a:lnTo>
                <a:lnTo>
                  <a:pt x="76023" y="2324292"/>
                </a:lnTo>
                <a:lnTo>
                  <a:pt x="80737" y="2353466"/>
                </a:lnTo>
                <a:lnTo>
                  <a:pt x="89765" y="2409031"/>
                </a:lnTo>
                <a:lnTo>
                  <a:pt x="97972" y="2458645"/>
                </a:lnTo>
                <a:lnTo>
                  <a:pt x="105004" y="2499622"/>
                </a:lnTo>
                <a:lnTo>
                  <a:pt x="112586" y="2539011"/>
                </a:lnTo>
                <a:lnTo>
                  <a:pt x="125027" y="2578263"/>
                </a:lnTo>
                <a:lnTo>
                  <a:pt x="145147" y="2624139"/>
                </a:lnTo>
                <a:lnTo>
                  <a:pt x="171440" y="2673752"/>
                </a:lnTo>
                <a:lnTo>
                  <a:pt x="191656" y="2707475"/>
                </a:lnTo>
                <a:lnTo>
                  <a:pt x="213500" y="2740719"/>
                </a:lnTo>
                <a:lnTo>
                  <a:pt x="236528" y="2772626"/>
                </a:lnTo>
                <a:lnTo>
                  <a:pt x="272311" y="2816109"/>
                </a:lnTo>
                <a:lnTo>
                  <a:pt x="304820" y="2848143"/>
                </a:lnTo>
                <a:lnTo>
                  <a:pt x="338196" y="2868394"/>
                </a:lnTo>
                <a:lnTo>
                  <a:pt x="380084" y="2886993"/>
                </a:lnTo>
                <a:lnTo>
                  <a:pt x="426091" y="2904493"/>
                </a:lnTo>
                <a:lnTo>
                  <a:pt x="441584" y="2910178"/>
                </a:lnTo>
                <a:lnTo>
                  <a:pt x="456884" y="2915823"/>
                </a:lnTo>
                <a:lnTo>
                  <a:pt x="500004" y="2932722"/>
                </a:lnTo>
                <a:lnTo>
                  <a:pt x="535536" y="2949997"/>
                </a:lnTo>
                <a:lnTo>
                  <a:pt x="570043" y="2979301"/>
                </a:lnTo>
                <a:lnTo>
                  <a:pt x="601842" y="3019821"/>
                </a:lnTo>
                <a:lnTo>
                  <a:pt x="625180" y="3055079"/>
                </a:lnTo>
                <a:lnTo>
                  <a:pt x="648741" y="3095759"/>
                </a:lnTo>
                <a:lnTo>
                  <a:pt x="671249" y="3140857"/>
                </a:lnTo>
                <a:lnTo>
                  <a:pt x="691430" y="3189368"/>
                </a:lnTo>
                <a:lnTo>
                  <a:pt x="708008" y="3240288"/>
                </a:lnTo>
                <a:lnTo>
                  <a:pt x="719708" y="3292611"/>
                </a:lnTo>
                <a:lnTo>
                  <a:pt x="725256" y="3345333"/>
                </a:lnTo>
                <a:lnTo>
                  <a:pt x="725323" y="3371529"/>
                </a:lnTo>
                <a:lnTo>
                  <a:pt x="723005" y="3420880"/>
                </a:lnTo>
                <a:lnTo>
                  <a:pt x="719684" y="3466415"/>
                </a:lnTo>
                <a:lnTo>
                  <a:pt x="715418" y="3508375"/>
                </a:lnTo>
                <a:lnTo>
                  <a:pt x="710262" y="3547002"/>
                </a:lnTo>
                <a:lnTo>
                  <a:pt x="697505" y="3615223"/>
                </a:lnTo>
                <a:lnTo>
                  <a:pt x="681862" y="3673010"/>
                </a:lnTo>
                <a:lnTo>
                  <a:pt x="663779" y="3722296"/>
                </a:lnTo>
                <a:lnTo>
                  <a:pt x="643705" y="3765013"/>
                </a:lnTo>
                <a:lnTo>
                  <a:pt x="622088" y="3803094"/>
                </a:lnTo>
                <a:lnTo>
                  <a:pt x="599375" y="3838471"/>
                </a:lnTo>
                <a:lnTo>
                  <a:pt x="576015" y="3873077"/>
                </a:lnTo>
                <a:lnTo>
                  <a:pt x="564231" y="3890695"/>
                </a:lnTo>
                <a:lnTo>
                  <a:pt x="543103" y="3927269"/>
                </a:lnTo>
                <a:lnTo>
                  <a:pt x="520942" y="3979568"/>
                </a:lnTo>
                <a:lnTo>
                  <a:pt x="502217" y="4026636"/>
                </a:lnTo>
                <a:lnTo>
                  <a:pt x="481511" y="4080075"/>
                </a:lnTo>
                <a:lnTo>
                  <a:pt x="459832" y="4136978"/>
                </a:lnTo>
                <a:lnTo>
                  <a:pt x="438192" y="4194440"/>
                </a:lnTo>
                <a:lnTo>
                  <a:pt x="417600" y="4249553"/>
                </a:lnTo>
                <a:lnTo>
                  <a:pt x="399066" y="4299411"/>
                </a:lnTo>
                <a:lnTo>
                  <a:pt x="383601" y="4341109"/>
                </a:lnTo>
                <a:lnTo>
                  <a:pt x="377335" y="4357988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388718" y="1685047"/>
            <a:ext cx="262719" cy="3940591"/>
          </a:xfrm>
          <a:custGeom>
            <a:avLst/>
            <a:gdLst/>
            <a:ahLst/>
            <a:cxnLst/>
            <a:rect l="l" t="t" r="r" b="b"/>
            <a:pathLst>
              <a:path w="306870" h="4349245">
                <a:moveTo>
                  <a:pt x="128488" y="0"/>
                </a:moveTo>
                <a:lnTo>
                  <a:pt x="126234" y="50613"/>
                </a:lnTo>
                <a:lnTo>
                  <a:pt x="126161" y="63523"/>
                </a:lnTo>
                <a:lnTo>
                  <a:pt x="126251" y="76488"/>
                </a:lnTo>
                <a:lnTo>
                  <a:pt x="127330" y="115475"/>
                </a:lnTo>
                <a:lnTo>
                  <a:pt x="129269" y="154100"/>
                </a:lnTo>
                <a:lnTo>
                  <a:pt x="132408" y="203928"/>
                </a:lnTo>
                <a:lnTo>
                  <a:pt x="133180" y="215928"/>
                </a:lnTo>
                <a:lnTo>
                  <a:pt x="134259" y="233466"/>
                </a:lnTo>
                <a:lnTo>
                  <a:pt x="135304" y="250463"/>
                </a:lnTo>
                <a:lnTo>
                  <a:pt x="136321" y="266987"/>
                </a:lnTo>
                <a:lnTo>
                  <a:pt x="139253" y="314386"/>
                </a:lnTo>
                <a:lnTo>
                  <a:pt x="142114" y="359930"/>
                </a:lnTo>
                <a:lnTo>
                  <a:pt x="145043" y="405425"/>
                </a:lnTo>
                <a:lnTo>
                  <a:pt x="148178" y="452675"/>
                </a:lnTo>
                <a:lnTo>
                  <a:pt x="151658" y="503486"/>
                </a:lnTo>
                <a:lnTo>
                  <a:pt x="154237" y="540229"/>
                </a:lnTo>
                <a:lnTo>
                  <a:pt x="155094" y="552433"/>
                </a:lnTo>
                <a:lnTo>
                  <a:pt x="158662" y="603089"/>
                </a:lnTo>
                <a:lnTo>
                  <a:pt x="161691" y="642097"/>
                </a:lnTo>
                <a:lnTo>
                  <a:pt x="165248" y="680992"/>
                </a:lnTo>
                <a:lnTo>
                  <a:pt x="169534" y="718889"/>
                </a:lnTo>
                <a:lnTo>
                  <a:pt x="174300" y="752354"/>
                </a:lnTo>
                <a:lnTo>
                  <a:pt x="175750" y="762640"/>
                </a:lnTo>
                <a:lnTo>
                  <a:pt x="177257" y="773937"/>
                </a:lnTo>
                <a:lnTo>
                  <a:pt x="178831" y="786161"/>
                </a:lnTo>
                <a:lnTo>
                  <a:pt x="180482" y="799232"/>
                </a:lnTo>
                <a:lnTo>
                  <a:pt x="182220" y="813066"/>
                </a:lnTo>
                <a:lnTo>
                  <a:pt x="184055" y="827583"/>
                </a:lnTo>
                <a:lnTo>
                  <a:pt x="190251" y="874404"/>
                </a:lnTo>
                <a:lnTo>
                  <a:pt x="197697" y="924407"/>
                </a:lnTo>
                <a:lnTo>
                  <a:pt x="206670" y="975377"/>
                </a:lnTo>
                <a:lnTo>
                  <a:pt x="217450" y="1025097"/>
                </a:lnTo>
                <a:lnTo>
                  <a:pt x="223682" y="1047980"/>
                </a:lnTo>
                <a:lnTo>
                  <a:pt x="226450" y="1057231"/>
                </a:lnTo>
                <a:lnTo>
                  <a:pt x="237480" y="1095818"/>
                </a:lnTo>
                <a:lnTo>
                  <a:pt x="251031" y="1144669"/>
                </a:lnTo>
                <a:lnTo>
                  <a:pt x="265085" y="1196085"/>
                </a:lnTo>
                <a:lnTo>
                  <a:pt x="277629" y="1242369"/>
                </a:lnTo>
                <a:lnTo>
                  <a:pt x="288517" y="1282791"/>
                </a:lnTo>
                <a:lnTo>
                  <a:pt x="289700" y="1287194"/>
                </a:lnTo>
                <a:lnTo>
                  <a:pt x="290117" y="1288746"/>
                </a:lnTo>
                <a:lnTo>
                  <a:pt x="294972" y="1303088"/>
                </a:lnTo>
                <a:lnTo>
                  <a:pt x="299146" y="1314419"/>
                </a:lnTo>
                <a:lnTo>
                  <a:pt x="302532" y="1323433"/>
                </a:lnTo>
                <a:lnTo>
                  <a:pt x="305020" y="1330822"/>
                </a:lnTo>
                <a:lnTo>
                  <a:pt x="306502" y="1337281"/>
                </a:lnTo>
                <a:lnTo>
                  <a:pt x="306870" y="1343504"/>
                </a:lnTo>
                <a:lnTo>
                  <a:pt x="306017" y="1350182"/>
                </a:lnTo>
                <a:lnTo>
                  <a:pt x="303832" y="1358011"/>
                </a:lnTo>
                <a:lnTo>
                  <a:pt x="300209" y="1367683"/>
                </a:lnTo>
                <a:lnTo>
                  <a:pt x="295038" y="1379892"/>
                </a:lnTo>
                <a:lnTo>
                  <a:pt x="290902" y="1387752"/>
                </a:lnTo>
                <a:lnTo>
                  <a:pt x="286308" y="1398144"/>
                </a:lnTo>
                <a:lnTo>
                  <a:pt x="270400" y="1441863"/>
                </a:lnTo>
                <a:lnTo>
                  <a:pt x="258638" y="1478807"/>
                </a:lnTo>
                <a:lnTo>
                  <a:pt x="246527" y="1519514"/>
                </a:lnTo>
                <a:lnTo>
                  <a:pt x="234559" y="1561862"/>
                </a:lnTo>
                <a:lnTo>
                  <a:pt x="223228" y="1603729"/>
                </a:lnTo>
                <a:lnTo>
                  <a:pt x="213024" y="1642993"/>
                </a:lnTo>
                <a:lnTo>
                  <a:pt x="200915" y="1692366"/>
                </a:lnTo>
                <a:lnTo>
                  <a:pt x="191554" y="1735995"/>
                </a:lnTo>
                <a:lnTo>
                  <a:pt x="179590" y="1794834"/>
                </a:lnTo>
                <a:lnTo>
                  <a:pt x="163718" y="1873259"/>
                </a:lnTo>
                <a:lnTo>
                  <a:pt x="154698" y="1917897"/>
                </a:lnTo>
                <a:lnTo>
                  <a:pt x="145157" y="1965131"/>
                </a:lnTo>
                <a:lnTo>
                  <a:pt x="135248" y="2014191"/>
                </a:lnTo>
                <a:lnTo>
                  <a:pt x="125122" y="2064312"/>
                </a:lnTo>
                <a:lnTo>
                  <a:pt x="114933" y="2114725"/>
                </a:lnTo>
                <a:lnTo>
                  <a:pt x="104832" y="2164664"/>
                </a:lnTo>
                <a:lnTo>
                  <a:pt x="94972" y="2213360"/>
                </a:lnTo>
                <a:lnTo>
                  <a:pt x="85504" y="2260047"/>
                </a:lnTo>
                <a:lnTo>
                  <a:pt x="76580" y="2303958"/>
                </a:lnTo>
                <a:lnTo>
                  <a:pt x="68354" y="2344325"/>
                </a:lnTo>
                <a:lnTo>
                  <a:pt x="54600" y="2411359"/>
                </a:lnTo>
                <a:lnTo>
                  <a:pt x="45459" y="2455009"/>
                </a:lnTo>
                <a:lnTo>
                  <a:pt x="42998" y="2466148"/>
                </a:lnTo>
                <a:lnTo>
                  <a:pt x="40220" y="2481209"/>
                </a:lnTo>
                <a:lnTo>
                  <a:pt x="33971" y="2531966"/>
                </a:lnTo>
                <a:lnTo>
                  <a:pt x="27174" y="2605629"/>
                </a:lnTo>
                <a:lnTo>
                  <a:pt x="23710" y="2649321"/>
                </a:lnTo>
                <a:lnTo>
                  <a:pt x="20277" y="2696666"/>
                </a:lnTo>
                <a:lnTo>
                  <a:pt x="16931" y="2746973"/>
                </a:lnTo>
                <a:lnTo>
                  <a:pt x="13729" y="2799549"/>
                </a:lnTo>
                <a:lnTo>
                  <a:pt x="10726" y="2853705"/>
                </a:lnTo>
                <a:lnTo>
                  <a:pt x="7978" y="2908749"/>
                </a:lnTo>
                <a:lnTo>
                  <a:pt x="5543" y="2963989"/>
                </a:lnTo>
                <a:lnTo>
                  <a:pt x="3474" y="3018735"/>
                </a:lnTo>
                <a:lnTo>
                  <a:pt x="1830" y="3072294"/>
                </a:lnTo>
                <a:lnTo>
                  <a:pt x="665" y="3123977"/>
                </a:lnTo>
                <a:lnTo>
                  <a:pt x="36" y="3173092"/>
                </a:lnTo>
                <a:lnTo>
                  <a:pt x="0" y="3218947"/>
                </a:lnTo>
                <a:lnTo>
                  <a:pt x="611" y="3260852"/>
                </a:lnTo>
                <a:lnTo>
                  <a:pt x="1926" y="3298114"/>
                </a:lnTo>
                <a:lnTo>
                  <a:pt x="4002" y="3330044"/>
                </a:lnTo>
                <a:lnTo>
                  <a:pt x="4343" y="3334341"/>
                </a:lnTo>
                <a:lnTo>
                  <a:pt x="4979" y="3342672"/>
                </a:lnTo>
                <a:lnTo>
                  <a:pt x="5886" y="3354662"/>
                </a:lnTo>
                <a:lnTo>
                  <a:pt x="7037" y="3369936"/>
                </a:lnTo>
                <a:lnTo>
                  <a:pt x="8404" y="3388122"/>
                </a:lnTo>
                <a:lnTo>
                  <a:pt x="9962" y="3408846"/>
                </a:lnTo>
                <a:lnTo>
                  <a:pt x="11685" y="3431733"/>
                </a:lnTo>
                <a:lnTo>
                  <a:pt x="15516" y="3482502"/>
                </a:lnTo>
                <a:lnTo>
                  <a:pt x="19688" y="3537438"/>
                </a:lnTo>
                <a:lnTo>
                  <a:pt x="23987" y="3593549"/>
                </a:lnTo>
                <a:lnTo>
                  <a:pt x="28204" y="3647846"/>
                </a:lnTo>
                <a:lnTo>
                  <a:pt x="32126" y="3697336"/>
                </a:lnTo>
                <a:lnTo>
                  <a:pt x="35543" y="3739028"/>
                </a:lnTo>
                <a:lnTo>
                  <a:pt x="36995" y="3756015"/>
                </a:lnTo>
                <a:lnTo>
                  <a:pt x="38279" y="3774544"/>
                </a:lnTo>
                <a:lnTo>
                  <a:pt x="38876" y="3791255"/>
                </a:lnTo>
                <a:lnTo>
                  <a:pt x="39003" y="3806205"/>
                </a:lnTo>
                <a:lnTo>
                  <a:pt x="38872" y="3819448"/>
                </a:lnTo>
                <a:lnTo>
                  <a:pt x="38698" y="3831040"/>
                </a:lnTo>
                <a:lnTo>
                  <a:pt x="38697" y="3841037"/>
                </a:lnTo>
                <a:lnTo>
                  <a:pt x="39081" y="3849493"/>
                </a:lnTo>
                <a:lnTo>
                  <a:pt x="41588" y="3862549"/>
                </a:lnTo>
                <a:lnTo>
                  <a:pt x="43894" y="3875924"/>
                </a:lnTo>
                <a:lnTo>
                  <a:pt x="49787" y="3917519"/>
                </a:lnTo>
                <a:lnTo>
                  <a:pt x="54521" y="3960389"/>
                </a:lnTo>
                <a:lnTo>
                  <a:pt x="58576" y="4003339"/>
                </a:lnTo>
                <a:lnTo>
                  <a:pt x="59860" y="4017467"/>
                </a:lnTo>
                <a:lnTo>
                  <a:pt x="61141" y="4031426"/>
                </a:lnTo>
                <a:lnTo>
                  <a:pt x="65139" y="4071851"/>
                </a:lnTo>
                <a:lnTo>
                  <a:pt x="71501" y="4120709"/>
                </a:lnTo>
                <a:lnTo>
                  <a:pt x="73615" y="4134354"/>
                </a:lnTo>
                <a:lnTo>
                  <a:pt x="75584" y="4148092"/>
                </a:lnTo>
                <a:lnTo>
                  <a:pt x="80749" y="4189480"/>
                </a:lnTo>
                <a:lnTo>
                  <a:pt x="85067" y="4230325"/>
                </a:lnTo>
                <a:lnTo>
                  <a:pt x="88887" y="4269589"/>
                </a:lnTo>
                <a:lnTo>
                  <a:pt x="90109" y="4282148"/>
                </a:lnTo>
                <a:lnTo>
                  <a:pt x="95085" y="4328707"/>
                </a:lnTo>
                <a:lnTo>
                  <a:pt x="96415" y="4339237"/>
                </a:lnTo>
                <a:lnTo>
                  <a:pt x="97805" y="4349245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695367" y="4413741"/>
            <a:ext cx="986272" cy="1217446"/>
          </a:xfrm>
          <a:custGeom>
            <a:avLst/>
            <a:gdLst/>
            <a:ahLst/>
            <a:cxnLst/>
            <a:rect l="l" t="t" r="r" b="b"/>
            <a:pathLst>
              <a:path w="1152020" h="1343700">
                <a:moveTo>
                  <a:pt x="139950" y="1343700"/>
                </a:moveTo>
                <a:lnTo>
                  <a:pt x="121950" y="1298035"/>
                </a:lnTo>
                <a:lnTo>
                  <a:pt x="105389" y="1253385"/>
                </a:lnTo>
                <a:lnTo>
                  <a:pt x="88781" y="1207377"/>
                </a:lnTo>
                <a:lnTo>
                  <a:pt x="74446" y="1166816"/>
                </a:lnTo>
                <a:lnTo>
                  <a:pt x="61120" y="1127393"/>
                </a:lnTo>
                <a:lnTo>
                  <a:pt x="58373" y="1119359"/>
                </a:lnTo>
                <a:lnTo>
                  <a:pt x="54807" y="1109239"/>
                </a:lnTo>
                <a:lnTo>
                  <a:pt x="50595" y="1097409"/>
                </a:lnTo>
                <a:lnTo>
                  <a:pt x="45909" y="1084247"/>
                </a:lnTo>
                <a:lnTo>
                  <a:pt x="30752" y="1040541"/>
                </a:lnTo>
                <a:lnTo>
                  <a:pt x="17580" y="998429"/>
                </a:lnTo>
                <a:lnTo>
                  <a:pt x="9573" y="959717"/>
                </a:lnTo>
                <a:lnTo>
                  <a:pt x="4040" y="920282"/>
                </a:lnTo>
                <a:lnTo>
                  <a:pt x="796" y="881743"/>
                </a:lnTo>
                <a:lnTo>
                  <a:pt x="0" y="856546"/>
                </a:lnTo>
                <a:lnTo>
                  <a:pt x="32" y="844095"/>
                </a:lnTo>
                <a:lnTo>
                  <a:pt x="3197" y="795272"/>
                </a:lnTo>
                <a:lnTo>
                  <a:pt x="11555" y="748010"/>
                </a:lnTo>
                <a:lnTo>
                  <a:pt x="29845" y="705188"/>
                </a:lnTo>
                <a:lnTo>
                  <a:pt x="52692" y="664507"/>
                </a:lnTo>
                <a:lnTo>
                  <a:pt x="77953" y="623381"/>
                </a:lnTo>
                <a:lnTo>
                  <a:pt x="100757" y="588015"/>
                </a:lnTo>
                <a:lnTo>
                  <a:pt x="116235" y="564616"/>
                </a:lnTo>
                <a:lnTo>
                  <a:pt x="118925" y="560549"/>
                </a:lnTo>
                <a:lnTo>
                  <a:pt x="143762" y="523611"/>
                </a:lnTo>
                <a:lnTo>
                  <a:pt x="172073" y="484849"/>
                </a:lnTo>
                <a:lnTo>
                  <a:pt x="200425" y="449640"/>
                </a:lnTo>
                <a:lnTo>
                  <a:pt x="225351" y="420029"/>
                </a:lnTo>
                <a:lnTo>
                  <a:pt x="229643" y="414206"/>
                </a:lnTo>
                <a:lnTo>
                  <a:pt x="251656" y="372899"/>
                </a:lnTo>
                <a:lnTo>
                  <a:pt x="270746" y="330490"/>
                </a:lnTo>
                <a:lnTo>
                  <a:pt x="289362" y="286302"/>
                </a:lnTo>
                <a:lnTo>
                  <a:pt x="305086" y="247552"/>
                </a:lnTo>
                <a:lnTo>
                  <a:pt x="312768" y="228303"/>
                </a:lnTo>
                <a:lnTo>
                  <a:pt x="315501" y="221456"/>
                </a:lnTo>
                <a:lnTo>
                  <a:pt x="319259" y="211846"/>
                </a:lnTo>
                <a:lnTo>
                  <a:pt x="323204" y="201342"/>
                </a:lnTo>
                <a:lnTo>
                  <a:pt x="327356" y="190093"/>
                </a:lnTo>
                <a:lnTo>
                  <a:pt x="331730" y="178246"/>
                </a:lnTo>
                <a:lnTo>
                  <a:pt x="346371" y="140591"/>
                </a:lnTo>
                <a:lnTo>
                  <a:pt x="363662" y="102859"/>
                </a:lnTo>
                <a:lnTo>
                  <a:pt x="384081" y="69031"/>
                </a:lnTo>
                <a:lnTo>
                  <a:pt x="412641" y="38590"/>
                </a:lnTo>
                <a:lnTo>
                  <a:pt x="444224" y="13126"/>
                </a:lnTo>
                <a:lnTo>
                  <a:pt x="492980" y="0"/>
                </a:lnTo>
                <a:lnTo>
                  <a:pt x="509140" y="395"/>
                </a:lnTo>
                <a:lnTo>
                  <a:pt x="553826" y="6208"/>
                </a:lnTo>
                <a:lnTo>
                  <a:pt x="593966" y="18732"/>
                </a:lnTo>
                <a:lnTo>
                  <a:pt x="631028" y="37673"/>
                </a:lnTo>
                <a:lnTo>
                  <a:pt x="666483" y="62736"/>
                </a:lnTo>
                <a:lnTo>
                  <a:pt x="701797" y="93627"/>
                </a:lnTo>
                <a:lnTo>
                  <a:pt x="738441" y="130051"/>
                </a:lnTo>
                <a:lnTo>
                  <a:pt x="766766" y="160334"/>
                </a:lnTo>
                <a:lnTo>
                  <a:pt x="774919" y="169105"/>
                </a:lnTo>
                <a:lnTo>
                  <a:pt x="801737" y="197230"/>
                </a:lnTo>
                <a:lnTo>
                  <a:pt x="831809" y="226670"/>
                </a:lnTo>
                <a:lnTo>
                  <a:pt x="863837" y="254926"/>
                </a:lnTo>
                <a:lnTo>
                  <a:pt x="873537" y="263549"/>
                </a:lnTo>
                <a:lnTo>
                  <a:pt x="908006" y="297106"/>
                </a:lnTo>
                <a:lnTo>
                  <a:pt x="924157" y="313829"/>
                </a:lnTo>
                <a:lnTo>
                  <a:pt x="932342" y="322303"/>
                </a:lnTo>
                <a:lnTo>
                  <a:pt x="968332" y="357792"/>
                </a:lnTo>
                <a:lnTo>
                  <a:pt x="1000998" y="386323"/>
                </a:lnTo>
                <a:lnTo>
                  <a:pt x="1031733" y="411214"/>
                </a:lnTo>
                <a:lnTo>
                  <a:pt x="1041206" y="418886"/>
                </a:lnTo>
                <a:lnTo>
                  <a:pt x="1076720" y="449671"/>
                </a:lnTo>
                <a:lnTo>
                  <a:pt x="1111082" y="486414"/>
                </a:lnTo>
                <a:lnTo>
                  <a:pt x="1136029" y="528893"/>
                </a:lnTo>
                <a:lnTo>
                  <a:pt x="1149029" y="574715"/>
                </a:lnTo>
                <a:lnTo>
                  <a:pt x="1152020" y="611112"/>
                </a:lnTo>
                <a:lnTo>
                  <a:pt x="1151671" y="623497"/>
                </a:lnTo>
                <a:lnTo>
                  <a:pt x="1143245" y="673629"/>
                </a:lnTo>
                <a:lnTo>
                  <a:pt x="1129236" y="711144"/>
                </a:lnTo>
                <a:lnTo>
                  <a:pt x="1101745" y="751174"/>
                </a:lnTo>
                <a:lnTo>
                  <a:pt x="1077023" y="781735"/>
                </a:lnTo>
                <a:lnTo>
                  <a:pt x="1058850" y="803714"/>
                </a:lnTo>
                <a:lnTo>
                  <a:pt x="1049568" y="814983"/>
                </a:lnTo>
                <a:lnTo>
                  <a:pt x="1022191" y="849103"/>
                </a:lnTo>
                <a:lnTo>
                  <a:pt x="997704" y="882279"/>
                </a:lnTo>
                <a:lnTo>
                  <a:pt x="980242" y="920216"/>
                </a:lnTo>
                <a:lnTo>
                  <a:pt x="964610" y="964346"/>
                </a:lnTo>
                <a:lnTo>
                  <a:pt x="948370" y="1014863"/>
                </a:lnTo>
                <a:lnTo>
                  <a:pt x="932931" y="1065421"/>
                </a:lnTo>
                <a:lnTo>
                  <a:pt x="919701" y="1109673"/>
                </a:lnTo>
                <a:lnTo>
                  <a:pt x="916026" y="1121925"/>
                </a:lnTo>
                <a:lnTo>
                  <a:pt x="912806" y="1132537"/>
                </a:lnTo>
                <a:lnTo>
                  <a:pt x="910091" y="1141272"/>
                </a:lnTo>
                <a:lnTo>
                  <a:pt x="907936" y="1147897"/>
                </a:lnTo>
                <a:lnTo>
                  <a:pt x="904845" y="1157062"/>
                </a:lnTo>
                <a:lnTo>
                  <a:pt x="901250" y="1167752"/>
                </a:lnTo>
                <a:lnTo>
                  <a:pt x="888132" y="1206508"/>
                </a:lnTo>
                <a:lnTo>
                  <a:pt x="872956" y="1250127"/>
                </a:lnTo>
                <a:lnTo>
                  <a:pt x="857584" y="1291965"/>
                </a:lnTo>
                <a:lnTo>
                  <a:pt x="839995" y="1333495"/>
                </a:lnTo>
                <a:lnTo>
                  <a:pt x="836577" y="1339691"/>
                </a:lnTo>
              </a:path>
            </a:pathLst>
          </a:custGeom>
          <a:ln w="8986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390174" y="1679628"/>
            <a:ext cx="1245364" cy="1648327"/>
          </a:xfrm>
          <a:custGeom>
            <a:avLst/>
            <a:gdLst/>
            <a:ahLst/>
            <a:cxnLst/>
            <a:rect l="l" t="t" r="r" b="b"/>
            <a:pathLst>
              <a:path w="1454654" h="1819265">
                <a:moveTo>
                  <a:pt x="482260" y="3210"/>
                </a:moveTo>
                <a:lnTo>
                  <a:pt x="465723" y="46466"/>
                </a:lnTo>
                <a:lnTo>
                  <a:pt x="449312" y="82111"/>
                </a:lnTo>
                <a:lnTo>
                  <a:pt x="430079" y="120918"/>
                </a:lnTo>
                <a:lnTo>
                  <a:pt x="409298" y="160931"/>
                </a:lnTo>
                <a:lnTo>
                  <a:pt x="388245" y="200193"/>
                </a:lnTo>
                <a:lnTo>
                  <a:pt x="368194" y="236745"/>
                </a:lnTo>
                <a:lnTo>
                  <a:pt x="342785" y="282214"/>
                </a:lnTo>
                <a:lnTo>
                  <a:pt x="330817" y="303433"/>
                </a:lnTo>
                <a:lnTo>
                  <a:pt x="326802" y="310580"/>
                </a:lnTo>
                <a:lnTo>
                  <a:pt x="303270" y="347736"/>
                </a:lnTo>
                <a:lnTo>
                  <a:pt x="277613" y="384750"/>
                </a:lnTo>
                <a:lnTo>
                  <a:pt x="249500" y="424618"/>
                </a:lnTo>
                <a:lnTo>
                  <a:pt x="240518" y="437316"/>
                </a:lnTo>
                <a:lnTo>
                  <a:pt x="232063" y="449279"/>
                </a:lnTo>
                <a:lnTo>
                  <a:pt x="207531" y="484536"/>
                </a:lnTo>
                <a:lnTo>
                  <a:pt x="193654" y="505845"/>
                </a:lnTo>
                <a:lnTo>
                  <a:pt x="185964" y="517656"/>
                </a:lnTo>
                <a:lnTo>
                  <a:pt x="160999" y="555935"/>
                </a:lnTo>
                <a:lnTo>
                  <a:pt x="135133" y="595360"/>
                </a:lnTo>
                <a:lnTo>
                  <a:pt x="110866" y="631920"/>
                </a:lnTo>
                <a:lnTo>
                  <a:pt x="85315" y="669276"/>
                </a:lnTo>
                <a:lnTo>
                  <a:pt x="70647" y="688676"/>
                </a:lnTo>
                <a:lnTo>
                  <a:pt x="64253" y="698487"/>
                </a:lnTo>
                <a:lnTo>
                  <a:pt x="45890" y="735095"/>
                </a:lnTo>
                <a:lnTo>
                  <a:pt x="29452" y="778218"/>
                </a:lnTo>
                <a:lnTo>
                  <a:pt x="15829" y="822398"/>
                </a:lnTo>
                <a:lnTo>
                  <a:pt x="5913" y="862177"/>
                </a:lnTo>
                <a:lnTo>
                  <a:pt x="0" y="898936"/>
                </a:lnTo>
                <a:lnTo>
                  <a:pt x="191" y="906207"/>
                </a:lnTo>
                <a:lnTo>
                  <a:pt x="8150" y="955058"/>
                </a:lnTo>
                <a:lnTo>
                  <a:pt x="19342" y="991792"/>
                </a:lnTo>
                <a:lnTo>
                  <a:pt x="36096" y="1031734"/>
                </a:lnTo>
                <a:lnTo>
                  <a:pt x="59026" y="1072955"/>
                </a:lnTo>
                <a:lnTo>
                  <a:pt x="84689" y="1108203"/>
                </a:lnTo>
                <a:lnTo>
                  <a:pt x="109158" y="1139724"/>
                </a:lnTo>
                <a:lnTo>
                  <a:pt x="118460" y="1151715"/>
                </a:lnTo>
                <a:lnTo>
                  <a:pt x="147955" y="1189945"/>
                </a:lnTo>
                <a:lnTo>
                  <a:pt x="177061" y="1228276"/>
                </a:lnTo>
                <a:lnTo>
                  <a:pt x="202214" y="1262480"/>
                </a:lnTo>
                <a:lnTo>
                  <a:pt x="223441" y="1294360"/>
                </a:lnTo>
                <a:lnTo>
                  <a:pt x="229519" y="1304845"/>
                </a:lnTo>
                <a:lnTo>
                  <a:pt x="236133" y="1315447"/>
                </a:lnTo>
                <a:lnTo>
                  <a:pt x="258409" y="1347572"/>
                </a:lnTo>
                <a:lnTo>
                  <a:pt x="282694" y="1379373"/>
                </a:lnTo>
                <a:lnTo>
                  <a:pt x="306876" y="1409821"/>
                </a:lnTo>
                <a:lnTo>
                  <a:pt x="314548" y="1419492"/>
                </a:lnTo>
                <a:lnTo>
                  <a:pt x="321896" y="1428860"/>
                </a:lnTo>
                <a:lnTo>
                  <a:pt x="328841" y="1437887"/>
                </a:lnTo>
                <a:lnTo>
                  <a:pt x="334087" y="1444503"/>
                </a:lnTo>
                <a:lnTo>
                  <a:pt x="359067" y="1473546"/>
                </a:lnTo>
                <a:lnTo>
                  <a:pt x="389980" y="1507996"/>
                </a:lnTo>
                <a:lnTo>
                  <a:pt x="416633" y="1537081"/>
                </a:lnTo>
                <a:lnTo>
                  <a:pt x="428031" y="1549307"/>
                </a:lnTo>
                <a:lnTo>
                  <a:pt x="434097" y="1555827"/>
                </a:lnTo>
                <a:lnTo>
                  <a:pt x="465401" y="1589127"/>
                </a:lnTo>
                <a:lnTo>
                  <a:pt x="494325" y="1618716"/>
                </a:lnTo>
                <a:lnTo>
                  <a:pt x="525830" y="1649076"/>
                </a:lnTo>
                <a:lnTo>
                  <a:pt x="558038" y="1677345"/>
                </a:lnTo>
                <a:lnTo>
                  <a:pt x="589072" y="1700659"/>
                </a:lnTo>
                <a:lnTo>
                  <a:pt x="596641" y="1705758"/>
                </a:lnTo>
                <a:lnTo>
                  <a:pt x="605482" y="1711802"/>
                </a:lnTo>
                <a:lnTo>
                  <a:pt x="638352" y="1734168"/>
                </a:lnTo>
                <a:lnTo>
                  <a:pt x="678037" y="1759847"/>
                </a:lnTo>
                <a:lnTo>
                  <a:pt x="721063" y="1784935"/>
                </a:lnTo>
                <a:lnTo>
                  <a:pt x="763955" y="1805529"/>
                </a:lnTo>
                <a:lnTo>
                  <a:pt x="803236" y="1817726"/>
                </a:lnTo>
                <a:lnTo>
                  <a:pt x="825702" y="1819265"/>
                </a:lnTo>
                <a:lnTo>
                  <a:pt x="835432" y="1817623"/>
                </a:lnTo>
                <a:lnTo>
                  <a:pt x="879245" y="1793534"/>
                </a:lnTo>
                <a:lnTo>
                  <a:pt x="909121" y="1766055"/>
                </a:lnTo>
                <a:lnTo>
                  <a:pt x="935984" y="1737455"/>
                </a:lnTo>
                <a:lnTo>
                  <a:pt x="944198" y="1728754"/>
                </a:lnTo>
                <a:lnTo>
                  <a:pt x="976565" y="1688073"/>
                </a:lnTo>
                <a:lnTo>
                  <a:pt x="1004801" y="1645322"/>
                </a:lnTo>
                <a:lnTo>
                  <a:pt x="1033469" y="1597786"/>
                </a:lnTo>
                <a:lnTo>
                  <a:pt x="1059904" y="1550601"/>
                </a:lnTo>
                <a:lnTo>
                  <a:pt x="1081439" y="1508904"/>
                </a:lnTo>
                <a:lnTo>
                  <a:pt x="1097922" y="1470721"/>
                </a:lnTo>
                <a:lnTo>
                  <a:pt x="1101037" y="1461983"/>
                </a:lnTo>
                <a:lnTo>
                  <a:pt x="1123433" y="1415007"/>
                </a:lnTo>
                <a:lnTo>
                  <a:pt x="1144972" y="1375321"/>
                </a:lnTo>
                <a:lnTo>
                  <a:pt x="1164475" y="1340574"/>
                </a:lnTo>
                <a:lnTo>
                  <a:pt x="1169575" y="1331451"/>
                </a:lnTo>
                <a:lnTo>
                  <a:pt x="1189430" y="1295163"/>
                </a:lnTo>
                <a:lnTo>
                  <a:pt x="1208968" y="1259739"/>
                </a:lnTo>
                <a:lnTo>
                  <a:pt x="1231754" y="1218538"/>
                </a:lnTo>
                <a:lnTo>
                  <a:pt x="1256252" y="1174311"/>
                </a:lnTo>
                <a:lnTo>
                  <a:pt x="1280925" y="1129810"/>
                </a:lnTo>
                <a:lnTo>
                  <a:pt x="1304237" y="1087784"/>
                </a:lnTo>
                <a:lnTo>
                  <a:pt x="1314903" y="1068560"/>
                </a:lnTo>
                <a:lnTo>
                  <a:pt x="1324651" y="1050986"/>
                </a:lnTo>
                <a:lnTo>
                  <a:pt x="1346478" y="1011606"/>
                </a:lnTo>
                <a:lnTo>
                  <a:pt x="1366897" y="972696"/>
                </a:lnTo>
                <a:lnTo>
                  <a:pt x="1385098" y="931858"/>
                </a:lnTo>
                <a:lnTo>
                  <a:pt x="1400508" y="890736"/>
                </a:lnTo>
                <a:lnTo>
                  <a:pt x="1413712" y="849031"/>
                </a:lnTo>
                <a:lnTo>
                  <a:pt x="1425293" y="806443"/>
                </a:lnTo>
                <a:lnTo>
                  <a:pt x="1435835" y="762674"/>
                </a:lnTo>
                <a:lnTo>
                  <a:pt x="1445920" y="717424"/>
                </a:lnTo>
                <a:lnTo>
                  <a:pt x="1453137" y="669534"/>
                </a:lnTo>
                <a:lnTo>
                  <a:pt x="1454654" y="632477"/>
                </a:lnTo>
                <a:lnTo>
                  <a:pt x="1454426" y="619960"/>
                </a:lnTo>
                <a:lnTo>
                  <a:pt x="1449893" y="569332"/>
                </a:lnTo>
                <a:lnTo>
                  <a:pt x="1442736" y="531048"/>
                </a:lnTo>
                <a:lnTo>
                  <a:pt x="1433052" y="494903"/>
                </a:lnTo>
                <a:lnTo>
                  <a:pt x="1429753" y="483563"/>
                </a:lnTo>
                <a:lnTo>
                  <a:pt x="1426308" y="471603"/>
                </a:lnTo>
                <a:lnTo>
                  <a:pt x="1422721" y="459118"/>
                </a:lnTo>
                <a:lnTo>
                  <a:pt x="1418998" y="446207"/>
                </a:lnTo>
                <a:lnTo>
                  <a:pt x="1407062" y="405887"/>
                </a:lnTo>
                <a:lnTo>
                  <a:pt x="1394084" y="365227"/>
                </a:lnTo>
                <a:lnTo>
                  <a:pt x="1380204" y="326852"/>
                </a:lnTo>
                <a:lnTo>
                  <a:pt x="1360534" y="283778"/>
                </a:lnTo>
                <a:lnTo>
                  <a:pt x="1349254" y="265567"/>
                </a:lnTo>
                <a:lnTo>
                  <a:pt x="1342868" y="254459"/>
                </a:lnTo>
                <a:lnTo>
                  <a:pt x="1322959" y="213575"/>
                </a:lnTo>
                <a:lnTo>
                  <a:pt x="1302831" y="165306"/>
                </a:lnTo>
                <a:lnTo>
                  <a:pt x="1283648" y="114732"/>
                </a:lnTo>
                <a:lnTo>
                  <a:pt x="1266576" y="66935"/>
                </a:lnTo>
                <a:lnTo>
                  <a:pt x="1252779" y="26997"/>
                </a:lnTo>
                <a:lnTo>
                  <a:pt x="1249110" y="16309"/>
                </a:lnTo>
                <a:lnTo>
                  <a:pt x="1245977" y="7247"/>
                </a:lnTo>
                <a:lnTo>
                  <a:pt x="1243423" y="0"/>
                </a:lnTo>
              </a:path>
            </a:pathLst>
          </a:custGeom>
          <a:ln w="898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149620" y="1685722"/>
            <a:ext cx="127132" cy="430636"/>
          </a:xfrm>
          <a:custGeom>
            <a:avLst/>
            <a:gdLst/>
            <a:ahLst/>
            <a:cxnLst/>
            <a:rect l="l" t="t" r="r" b="b"/>
            <a:pathLst>
              <a:path w="148497" h="475294">
                <a:moveTo>
                  <a:pt x="148497" y="0"/>
                </a:moveTo>
                <a:lnTo>
                  <a:pt x="140337" y="42637"/>
                </a:lnTo>
                <a:lnTo>
                  <a:pt x="129091" y="87821"/>
                </a:lnTo>
                <a:lnTo>
                  <a:pt x="114336" y="142253"/>
                </a:lnTo>
                <a:lnTo>
                  <a:pt x="97043" y="202368"/>
                </a:lnTo>
                <a:lnTo>
                  <a:pt x="78184" y="264602"/>
                </a:lnTo>
                <a:lnTo>
                  <a:pt x="58730" y="325390"/>
                </a:lnTo>
                <a:lnTo>
                  <a:pt x="39655" y="381167"/>
                </a:lnTo>
                <a:lnTo>
                  <a:pt x="21930" y="428368"/>
                </a:lnTo>
                <a:lnTo>
                  <a:pt x="6527" y="463429"/>
                </a:lnTo>
                <a:lnTo>
                  <a:pt x="0" y="475294"/>
                </a:lnTo>
              </a:path>
            </a:pathLst>
          </a:custGeom>
          <a:ln w="899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161108" y="3399125"/>
            <a:ext cx="699388" cy="253219"/>
          </a:xfrm>
          <a:custGeom>
            <a:avLst/>
            <a:gdLst/>
            <a:ahLst/>
            <a:cxnLst/>
            <a:rect l="l" t="t" r="r" b="b"/>
            <a:pathLst>
              <a:path w="816924" h="279479">
                <a:moveTo>
                  <a:pt x="816924" y="279479"/>
                </a:moveTo>
                <a:lnTo>
                  <a:pt x="776230" y="267651"/>
                </a:lnTo>
                <a:lnTo>
                  <a:pt x="735437" y="252481"/>
                </a:lnTo>
                <a:lnTo>
                  <a:pt x="694981" y="234849"/>
                </a:lnTo>
                <a:lnTo>
                  <a:pt x="655298" y="215633"/>
                </a:lnTo>
                <a:lnTo>
                  <a:pt x="616823" y="195710"/>
                </a:lnTo>
                <a:lnTo>
                  <a:pt x="579992" y="175959"/>
                </a:lnTo>
                <a:lnTo>
                  <a:pt x="562330" y="166423"/>
                </a:lnTo>
                <a:lnTo>
                  <a:pt x="545242" y="157258"/>
                </a:lnTo>
                <a:lnTo>
                  <a:pt x="497970" y="133097"/>
                </a:lnTo>
                <a:lnTo>
                  <a:pt x="457829" y="116238"/>
                </a:lnTo>
                <a:lnTo>
                  <a:pt x="418873" y="104788"/>
                </a:lnTo>
                <a:lnTo>
                  <a:pt x="375018" y="94477"/>
                </a:lnTo>
                <a:lnTo>
                  <a:pt x="328450" y="85034"/>
                </a:lnTo>
                <a:lnTo>
                  <a:pt x="281354" y="76185"/>
                </a:lnTo>
                <a:lnTo>
                  <a:pt x="265916" y="73321"/>
                </a:lnTo>
                <a:lnTo>
                  <a:pt x="250744" y="70482"/>
                </a:lnTo>
                <a:lnTo>
                  <a:pt x="207628" y="62021"/>
                </a:lnTo>
                <a:lnTo>
                  <a:pt x="169815" y="53428"/>
                </a:lnTo>
                <a:lnTo>
                  <a:pt x="124804" y="41236"/>
                </a:lnTo>
                <a:lnTo>
                  <a:pt x="86110" y="29450"/>
                </a:lnTo>
                <a:lnTo>
                  <a:pt x="41205" y="14367"/>
                </a:lnTo>
                <a:lnTo>
                  <a:pt x="20409" y="7094"/>
                </a:lnTo>
                <a:lnTo>
                  <a:pt x="10189" y="3524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148858" y="3198781"/>
            <a:ext cx="1546782" cy="847065"/>
          </a:xfrm>
          <a:custGeom>
            <a:avLst/>
            <a:gdLst/>
            <a:ahLst/>
            <a:cxnLst/>
            <a:rect l="l" t="t" r="r" b="b"/>
            <a:pathLst>
              <a:path w="1806727" h="934909">
                <a:moveTo>
                  <a:pt x="1212551" y="934909"/>
                </a:moveTo>
                <a:lnTo>
                  <a:pt x="1246457" y="908302"/>
                </a:lnTo>
                <a:lnTo>
                  <a:pt x="1278801" y="882774"/>
                </a:lnTo>
                <a:lnTo>
                  <a:pt x="1309155" y="858600"/>
                </a:lnTo>
                <a:lnTo>
                  <a:pt x="1345793" y="828949"/>
                </a:lnTo>
                <a:lnTo>
                  <a:pt x="1377809" y="802424"/>
                </a:lnTo>
                <a:lnTo>
                  <a:pt x="1392408" y="790410"/>
                </a:lnTo>
                <a:lnTo>
                  <a:pt x="1406034" y="779284"/>
                </a:lnTo>
                <a:lnTo>
                  <a:pt x="1418735" y="768957"/>
                </a:lnTo>
                <a:lnTo>
                  <a:pt x="1430564" y="759340"/>
                </a:lnTo>
                <a:lnTo>
                  <a:pt x="1441571" y="750346"/>
                </a:lnTo>
                <a:lnTo>
                  <a:pt x="1478395" y="718834"/>
                </a:lnTo>
                <a:lnTo>
                  <a:pt x="1506135" y="690230"/>
                </a:lnTo>
                <a:lnTo>
                  <a:pt x="1529971" y="654393"/>
                </a:lnTo>
                <a:lnTo>
                  <a:pt x="1544206" y="617233"/>
                </a:lnTo>
                <a:lnTo>
                  <a:pt x="1554058" y="570418"/>
                </a:lnTo>
                <a:lnTo>
                  <a:pt x="1556124" y="559051"/>
                </a:lnTo>
                <a:lnTo>
                  <a:pt x="1568341" y="514251"/>
                </a:lnTo>
                <a:lnTo>
                  <a:pt x="1589313" y="469898"/>
                </a:lnTo>
                <a:lnTo>
                  <a:pt x="1613288" y="427350"/>
                </a:lnTo>
                <a:lnTo>
                  <a:pt x="1633729" y="394434"/>
                </a:lnTo>
                <a:lnTo>
                  <a:pt x="1648719" y="371157"/>
                </a:lnTo>
                <a:lnTo>
                  <a:pt x="1655613" y="360485"/>
                </a:lnTo>
                <a:lnTo>
                  <a:pt x="1676692" y="326977"/>
                </a:lnTo>
                <a:lnTo>
                  <a:pt x="1697761" y="292186"/>
                </a:lnTo>
                <a:lnTo>
                  <a:pt x="1718036" y="257346"/>
                </a:lnTo>
                <a:lnTo>
                  <a:pt x="1736735" y="223686"/>
                </a:lnTo>
                <a:lnTo>
                  <a:pt x="1757859" y="182772"/>
                </a:lnTo>
                <a:lnTo>
                  <a:pt x="1778171" y="139099"/>
                </a:lnTo>
                <a:lnTo>
                  <a:pt x="1794470" y="100019"/>
                </a:lnTo>
                <a:lnTo>
                  <a:pt x="1806148" y="57556"/>
                </a:lnTo>
                <a:lnTo>
                  <a:pt x="1806727" y="49019"/>
                </a:lnTo>
                <a:lnTo>
                  <a:pt x="1806206" y="41420"/>
                </a:lnTo>
                <a:lnTo>
                  <a:pt x="1790425" y="6090"/>
                </a:lnTo>
                <a:lnTo>
                  <a:pt x="1768513" y="0"/>
                </a:lnTo>
                <a:lnTo>
                  <a:pt x="1751902" y="1398"/>
                </a:lnTo>
                <a:lnTo>
                  <a:pt x="1713221" y="13711"/>
                </a:lnTo>
                <a:lnTo>
                  <a:pt x="1668595" y="31291"/>
                </a:lnTo>
                <a:lnTo>
                  <a:pt x="1620217" y="52673"/>
                </a:lnTo>
                <a:lnTo>
                  <a:pt x="1570281" y="76395"/>
                </a:lnTo>
                <a:lnTo>
                  <a:pt x="1520978" y="100992"/>
                </a:lnTo>
                <a:lnTo>
                  <a:pt x="1474501" y="125001"/>
                </a:lnTo>
                <a:lnTo>
                  <a:pt x="1433089" y="147084"/>
                </a:lnTo>
                <a:lnTo>
                  <a:pt x="1397930" y="168027"/>
                </a:lnTo>
                <a:lnTo>
                  <a:pt x="1356170" y="195807"/>
                </a:lnTo>
                <a:lnTo>
                  <a:pt x="1345856" y="202884"/>
                </a:lnTo>
                <a:lnTo>
                  <a:pt x="1335357" y="210061"/>
                </a:lnTo>
                <a:lnTo>
                  <a:pt x="1301562" y="232425"/>
                </a:lnTo>
                <a:lnTo>
                  <a:pt x="1261843" y="256535"/>
                </a:lnTo>
                <a:lnTo>
                  <a:pt x="1213010" y="283029"/>
                </a:lnTo>
                <a:lnTo>
                  <a:pt x="1173655" y="302566"/>
                </a:lnTo>
                <a:lnTo>
                  <a:pt x="1127645" y="324920"/>
                </a:lnTo>
                <a:lnTo>
                  <a:pt x="1076171" y="349562"/>
                </a:lnTo>
                <a:lnTo>
                  <a:pt x="1020692" y="375685"/>
                </a:lnTo>
                <a:lnTo>
                  <a:pt x="962665" y="402480"/>
                </a:lnTo>
                <a:lnTo>
                  <a:pt x="903550" y="429141"/>
                </a:lnTo>
                <a:lnTo>
                  <a:pt x="844803" y="454859"/>
                </a:lnTo>
                <a:lnTo>
                  <a:pt x="787883" y="478828"/>
                </a:lnTo>
                <a:lnTo>
                  <a:pt x="734249" y="500240"/>
                </a:lnTo>
                <a:lnTo>
                  <a:pt x="685357" y="518288"/>
                </a:lnTo>
                <a:lnTo>
                  <a:pt x="642154" y="532302"/>
                </a:lnTo>
                <a:lnTo>
                  <a:pt x="602374" y="542822"/>
                </a:lnTo>
                <a:lnTo>
                  <a:pt x="547599" y="553387"/>
                </a:lnTo>
                <a:lnTo>
                  <a:pt x="497726" y="559309"/>
                </a:lnTo>
                <a:lnTo>
                  <a:pt x="451663" y="562405"/>
                </a:lnTo>
                <a:lnTo>
                  <a:pt x="422531" y="563797"/>
                </a:lnTo>
                <a:lnTo>
                  <a:pt x="408316" y="564493"/>
                </a:lnTo>
                <a:lnTo>
                  <a:pt x="366589" y="567388"/>
                </a:lnTo>
                <a:lnTo>
                  <a:pt x="324011" y="572964"/>
                </a:lnTo>
                <a:lnTo>
                  <a:pt x="280736" y="580305"/>
                </a:lnTo>
                <a:lnTo>
                  <a:pt x="240397" y="587811"/>
                </a:lnTo>
                <a:lnTo>
                  <a:pt x="227560" y="590241"/>
                </a:lnTo>
                <a:lnTo>
                  <a:pt x="215011" y="592596"/>
                </a:lnTo>
                <a:lnTo>
                  <a:pt x="167515" y="600803"/>
                </a:lnTo>
                <a:lnTo>
                  <a:pt x="123890" y="605948"/>
                </a:lnTo>
                <a:lnTo>
                  <a:pt x="112722" y="606628"/>
                </a:lnTo>
                <a:lnTo>
                  <a:pt x="103505" y="607400"/>
                </a:lnTo>
                <a:lnTo>
                  <a:pt x="95947" y="608212"/>
                </a:lnTo>
                <a:lnTo>
                  <a:pt x="89754" y="609010"/>
                </a:lnTo>
                <a:lnTo>
                  <a:pt x="84632" y="609743"/>
                </a:lnTo>
                <a:lnTo>
                  <a:pt x="80288" y="610357"/>
                </a:lnTo>
                <a:lnTo>
                  <a:pt x="76429" y="610801"/>
                </a:lnTo>
                <a:lnTo>
                  <a:pt x="72762" y="611021"/>
                </a:lnTo>
                <a:lnTo>
                  <a:pt x="68994" y="610965"/>
                </a:lnTo>
                <a:lnTo>
                  <a:pt x="27828" y="601892"/>
                </a:lnTo>
                <a:lnTo>
                  <a:pt x="15138" y="598433"/>
                </a:lnTo>
                <a:lnTo>
                  <a:pt x="0" y="594278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476013" y="4231951"/>
            <a:ext cx="1488868" cy="1386223"/>
          </a:xfrm>
          <a:custGeom>
            <a:avLst/>
            <a:gdLst/>
            <a:ahLst/>
            <a:cxnLst/>
            <a:rect l="l" t="t" r="r" b="b"/>
            <a:pathLst>
              <a:path w="1739080" h="1529980">
                <a:moveTo>
                  <a:pt x="0" y="1529980"/>
                </a:moveTo>
                <a:lnTo>
                  <a:pt x="33063" y="1489031"/>
                </a:lnTo>
                <a:lnTo>
                  <a:pt x="66034" y="1448284"/>
                </a:lnTo>
                <a:lnTo>
                  <a:pt x="76988" y="1434746"/>
                </a:lnTo>
                <a:lnTo>
                  <a:pt x="109694" y="1394267"/>
                </a:lnTo>
                <a:lnTo>
                  <a:pt x="142097" y="1353989"/>
                </a:lnTo>
                <a:lnTo>
                  <a:pt x="174106" y="1313913"/>
                </a:lnTo>
                <a:lnTo>
                  <a:pt x="205630" y="1274040"/>
                </a:lnTo>
                <a:lnTo>
                  <a:pt x="226448" y="1247464"/>
                </a:lnTo>
                <a:lnTo>
                  <a:pt x="237027" y="1233966"/>
                </a:lnTo>
                <a:lnTo>
                  <a:pt x="269307" y="1192800"/>
                </a:lnTo>
                <a:lnTo>
                  <a:pt x="301689" y="1151329"/>
                </a:lnTo>
                <a:lnTo>
                  <a:pt x="333261" y="1110464"/>
                </a:lnTo>
                <a:lnTo>
                  <a:pt x="363113" y="1071112"/>
                </a:lnTo>
                <a:lnTo>
                  <a:pt x="390334" y="1034182"/>
                </a:lnTo>
                <a:lnTo>
                  <a:pt x="414011" y="1000583"/>
                </a:lnTo>
                <a:lnTo>
                  <a:pt x="437446" y="960320"/>
                </a:lnTo>
                <a:lnTo>
                  <a:pt x="453191" y="924191"/>
                </a:lnTo>
                <a:lnTo>
                  <a:pt x="457603" y="913029"/>
                </a:lnTo>
                <a:lnTo>
                  <a:pt x="461910" y="902294"/>
                </a:lnTo>
                <a:lnTo>
                  <a:pt x="481820" y="863462"/>
                </a:lnTo>
                <a:lnTo>
                  <a:pt x="515416" y="832542"/>
                </a:lnTo>
                <a:lnTo>
                  <a:pt x="557513" y="814282"/>
                </a:lnTo>
                <a:lnTo>
                  <a:pt x="603096" y="801911"/>
                </a:lnTo>
                <a:lnTo>
                  <a:pt x="614912" y="798795"/>
                </a:lnTo>
                <a:lnTo>
                  <a:pt x="663364" y="782453"/>
                </a:lnTo>
                <a:lnTo>
                  <a:pt x="699475" y="763098"/>
                </a:lnTo>
                <a:lnTo>
                  <a:pt x="732465" y="739991"/>
                </a:lnTo>
                <a:lnTo>
                  <a:pt x="764841" y="714332"/>
                </a:lnTo>
                <a:lnTo>
                  <a:pt x="798159" y="686335"/>
                </a:lnTo>
                <a:lnTo>
                  <a:pt x="809744" y="676519"/>
                </a:lnTo>
                <a:lnTo>
                  <a:pt x="821665" y="666476"/>
                </a:lnTo>
                <a:lnTo>
                  <a:pt x="860018" y="635056"/>
                </a:lnTo>
                <a:lnTo>
                  <a:pt x="903470" y="601866"/>
                </a:lnTo>
                <a:lnTo>
                  <a:pt x="936040" y="578863"/>
                </a:lnTo>
                <a:lnTo>
                  <a:pt x="972407" y="554844"/>
                </a:lnTo>
                <a:lnTo>
                  <a:pt x="1012581" y="529550"/>
                </a:lnTo>
                <a:lnTo>
                  <a:pt x="1055780" y="503144"/>
                </a:lnTo>
                <a:lnTo>
                  <a:pt x="1101218" y="475786"/>
                </a:lnTo>
                <a:lnTo>
                  <a:pt x="1124533" y="461800"/>
                </a:lnTo>
                <a:lnTo>
                  <a:pt x="1148115" y="447638"/>
                </a:lnTo>
                <a:lnTo>
                  <a:pt x="1195685" y="418862"/>
                </a:lnTo>
                <a:lnTo>
                  <a:pt x="1243147" y="389620"/>
                </a:lnTo>
                <a:lnTo>
                  <a:pt x="1289718" y="360072"/>
                </a:lnTo>
                <a:lnTo>
                  <a:pt x="1334613" y="330381"/>
                </a:lnTo>
                <a:lnTo>
                  <a:pt x="1377051" y="300708"/>
                </a:lnTo>
                <a:lnTo>
                  <a:pt x="1416877" y="271130"/>
                </a:lnTo>
                <a:lnTo>
                  <a:pt x="1454737" y="241582"/>
                </a:lnTo>
                <a:lnTo>
                  <a:pt x="1491068" y="212012"/>
                </a:lnTo>
                <a:lnTo>
                  <a:pt x="1526304" y="182366"/>
                </a:lnTo>
                <a:lnTo>
                  <a:pt x="1560880" y="152594"/>
                </a:lnTo>
                <a:lnTo>
                  <a:pt x="1595231" y="122642"/>
                </a:lnTo>
                <a:lnTo>
                  <a:pt x="1612457" y="107583"/>
                </a:lnTo>
                <a:lnTo>
                  <a:pt x="1629791" y="92459"/>
                </a:lnTo>
                <a:lnTo>
                  <a:pt x="1664996" y="61992"/>
                </a:lnTo>
                <a:lnTo>
                  <a:pt x="1701280" y="31190"/>
                </a:lnTo>
                <a:lnTo>
                  <a:pt x="1719964" y="15646"/>
                </a:lnTo>
                <a:lnTo>
                  <a:pt x="1739080" y="0"/>
                </a:lnTo>
              </a:path>
            </a:pathLst>
          </a:custGeom>
          <a:ln w="898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771964" y="3919049"/>
            <a:ext cx="1896638" cy="1368081"/>
          </a:xfrm>
          <a:custGeom>
            <a:avLst/>
            <a:gdLst/>
            <a:ahLst/>
            <a:cxnLst/>
            <a:rect l="l" t="t" r="r" b="b"/>
            <a:pathLst>
              <a:path w="2215379" h="1509956">
                <a:moveTo>
                  <a:pt x="1713325" y="171962"/>
                </a:moveTo>
                <a:lnTo>
                  <a:pt x="1722007" y="163084"/>
                </a:lnTo>
                <a:lnTo>
                  <a:pt x="1731086" y="153730"/>
                </a:lnTo>
                <a:lnTo>
                  <a:pt x="1740500" y="143994"/>
                </a:lnTo>
                <a:lnTo>
                  <a:pt x="1750189" y="133969"/>
                </a:lnTo>
                <a:lnTo>
                  <a:pt x="1760091" y="123745"/>
                </a:lnTo>
                <a:lnTo>
                  <a:pt x="1790467" y="92815"/>
                </a:lnTo>
                <a:lnTo>
                  <a:pt x="1820567" y="63436"/>
                </a:lnTo>
                <a:lnTo>
                  <a:pt x="1857422" y="30991"/>
                </a:lnTo>
                <a:lnTo>
                  <a:pt x="1894348" y="8066"/>
                </a:lnTo>
                <a:lnTo>
                  <a:pt x="1928336" y="0"/>
                </a:lnTo>
                <a:lnTo>
                  <a:pt x="1938825" y="270"/>
                </a:lnTo>
                <a:lnTo>
                  <a:pt x="1949747" y="1409"/>
                </a:lnTo>
                <a:lnTo>
                  <a:pt x="1961617" y="3048"/>
                </a:lnTo>
                <a:lnTo>
                  <a:pt x="1974947" y="4821"/>
                </a:lnTo>
                <a:lnTo>
                  <a:pt x="1986383" y="5852"/>
                </a:lnTo>
                <a:lnTo>
                  <a:pt x="1998519" y="6680"/>
                </a:lnTo>
                <a:lnTo>
                  <a:pt x="2011201" y="7439"/>
                </a:lnTo>
                <a:lnTo>
                  <a:pt x="2024274" y="8263"/>
                </a:lnTo>
                <a:lnTo>
                  <a:pt x="2064284" y="12472"/>
                </a:lnTo>
                <a:lnTo>
                  <a:pt x="2102226" y="22108"/>
                </a:lnTo>
                <a:lnTo>
                  <a:pt x="2141562" y="48271"/>
                </a:lnTo>
                <a:lnTo>
                  <a:pt x="2170901" y="86547"/>
                </a:lnTo>
                <a:lnTo>
                  <a:pt x="2189968" y="121852"/>
                </a:lnTo>
                <a:lnTo>
                  <a:pt x="2204785" y="160450"/>
                </a:lnTo>
                <a:lnTo>
                  <a:pt x="2213794" y="200215"/>
                </a:lnTo>
                <a:lnTo>
                  <a:pt x="2215379" y="225035"/>
                </a:lnTo>
                <a:lnTo>
                  <a:pt x="2214768" y="236774"/>
                </a:lnTo>
                <a:lnTo>
                  <a:pt x="2206091" y="284353"/>
                </a:lnTo>
                <a:lnTo>
                  <a:pt x="2190554" y="332815"/>
                </a:lnTo>
                <a:lnTo>
                  <a:pt x="2176893" y="369651"/>
                </a:lnTo>
                <a:lnTo>
                  <a:pt x="2172303" y="382010"/>
                </a:lnTo>
                <a:lnTo>
                  <a:pt x="2159327" y="419298"/>
                </a:lnTo>
                <a:lnTo>
                  <a:pt x="2151762" y="445258"/>
                </a:lnTo>
                <a:lnTo>
                  <a:pt x="2147875" y="458713"/>
                </a:lnTo>
                <a:lnTo>
                  <a:pt x="2135560" y="498943"/>
                </a:lnTo>
                <a:lnTo>
                  <a:pt x="2127156" y="525599"/>
                </a:lnTo>
                <a:lnTo>
                  <a:pt x="2123000" y="538862"/>
                </a:lnTo>
                <a:lnTo>
                  <a:pt x="2111138" y="578333"/>
                </a:lnTo>
                <a:lnTo>
                  <a:pt x="2100917" y="617217"/>
                </a:lnTo>
                <a:lnTo>
                  <a:pt x="2093279" y="655375"/>
                </a:lnTo>
                <a:lnTo>
                  <a:pt x="2088875" y="705141"/>
                </a:lnTo>
                <a:lnTo>
                  <a:pt x="2089321" y="717471"/>
                </a:lnTo>
                <a:lnTo>
                  <a:pt x="2096761" y="765800"/>
                </a:lnTo>
                <a:lnTo>
                  <a:pt x="2109077" y="813576"/>
                </a:lnTo>
                <a:lnTo>
                  <a:pt x="2112266" y="825594"/>
                </a:lnTo>
                <a:lnTo>
                  <a:pt x="2122855" y="874615"/>
                </a:lnTo>
                <a:lnTo>
                  <a:pt x="2126086" y="912974"/>
                </a:lnTo>
                <a:lnTo>
                  <a:pt x="2125803" y="926179"/>
                </a:lnTo>
                <a:lnTo>
                  <a:pt x="2120468" y="970415"/>
                </a:lnTo>
                <a:lnTo>
                  <a:pt x="2111990" y="1016564"/>
                </a:lnTo>
                <a:lnTo>
                  <a:pt x="2100815" y="1063334"/>
                </a:lnTo>
                <a:lnTo>
                  <a:pt x="2087392" y="1109430"/>
                </a:lnTo>
                <a:lnTo>
                  <a:pt x="2072166" y="1153558"/>
                </a:lnTo>
                <a:lnTo>
                  <a:pt x="2055585" y="1194423"/>
                </a:lnTo>
                <a:lnTo>
                  <a:pt x="2037769" y="1231535"/>
                </a:lnTo>
                <a:lnTo>
                  <a:pt x="2018111" y="1267422"/>
                </a:lnTo>
                <a:lnTo>
                  <a:pt x="1996828" y="1301290"/>
                </a:lnTo>
                <a:lnTo>
                  <a:pt x="1973711" y="1332619"/>
                </a:lnTo>
                <a:lnTo>
                  <a:pt x="1939674" y="1369540"/>
                </a:lnTo>
                <a:lnTo>
                  <a:pt x="1901507" y="1399788"/>
                </a:lnTo>
                <a:lnTo>
                  <a:pt x="1858919" y="1421551"/>
                </a:lnTo>
                <a:lnTo>
                  <a:pt x="1811678" y="1435183"/>
                </a:lnTo>
                <a:lnTo>
                  <a:pt x="1773894" y="1441502"/>
                </a:lnTo>
                <a:lnTo>
                  <a:pt x="1734722" y="1445551"/>
                </a:lnTo>
                <a:lnTo>
                  <a:pt x="1694731" y="1448305"/>
                </a:lnTo>
                <a:lnTo>
                  <a:pt x="1667894" y="1449900"/>
                </a:lnTo>
                <a:lnTo>
                  <a:pt x="1654486" y="1450733"/>
                </a:lnTo>
                <a:lnTo>
                  <a:pt x="1611568" y="1452752"/>
                </a:lnTo>
                <a:lnTo>
                  <a:pt x="1582883" y="1453195"/>
                </a:lnTo>
                <a:lnTo>
                  <a:pt x="1568520" y="1453177"/>
                </a:lnTo>
                <a:lnTo>
                  <a:pt x="1525365" y="1452287"/>
                </a:lnTo>
                <a:lnTo>
                  <a:pt x="1482127" y="1450365"/>
                </a:lnTo>
                <a:lnTo>
                  <a:pt x="1438827" y="1447692"/>
                </a:lnTo>
                <a:lnTo>
                  <a:pt x="1395489" y="1444550"/>
                </a:lnTo>
                <a:lnTo>
                  <a:pt x="1352038" y="1441111"/>
                </a:lnTo>
                <a:lnTo>
                  <a:pt x="1307407" y="1436337"/>
                </a:lnTo>
                <a:lnTo>
                  <a:pt x="1261801" y="1430399"/>
                </a:lnTo>
                <a:lnTo>
                  <a:pt x="1215859" y="1423928"/>
                </a:lnTo>
                <a:lnTo>
                  <a:pt x="1200582" y="1421762"/>
                </a:lnTo>
                <a:lnTo>
                  <a:pt x="1155189" y="1415565"/>
                </a:lnTo>
                <a:lnTo>
                  <a:pt x="1110955" y="1410311"/>
                </a:lnTo>
                <a:lnTo>
                  <a:pt x="1068520" y="1406633"/>
                </a:lnTo>
                <a:lnTo>
                  <a:pt x="1054850" y="1406088"/>
                </a:lnTo>
                <a:lnTo>
                  <a:pt x="1041377" y="1406193"/>
                </a:lnTo>
                <a:lnTo>
                  <a:pt x="1001994" y="1409763"/>
                </a:lnTo>
                <a:lnTo>
                  <a:pt x="963828" y="1416852"/>
                </a:lnTo>
                <a:lnTo>
                  <a:pt x="926455" y="1425710"/>
                </a:lnTo>
                <a:lnTo>
                  <a:pt x="914100" y="1428754"/>
                </a:lnTo>
                <a:lnTo>
                  <a:pt x="901770" y="1431734"/>
                </a:lnTo>
                <a:lnTo>
                  <a:pt x="852383" y="1441731"/>
                </a:lnTo>
                <a:lnTo>
                  <a:pt x="802136" y="1445849"/>
                </a:lnTo>
                <a:lnTo>
                  <a:pt x="789338" y="1446325"/>
                </a:lnTo>
                <a:lnTo>
                  <a:pt x="776436" y="1446817"/>
                </a:lnTo>
                <a:lnTo>
                  <a:pt x="763430" y="1447322"/>
                </a:lnTo>
                <a:lnTo>
                  <a:pt x="750319" y="1447836"/>
                </a:lnTo>
                <a:lnTo>
                  <a:pt x="737102" y="1448355"/>
                </a:lnTo>
                <a:lnTo>
                  <a:pt x="723777" y="1448877"/>
                </a:lnTo>
                <a:lnTo>
                  <a:pt x="683149" y="1450424"/>
                </a:lnTo>
                <a:lnTo>
                  <a:pt x="641520" y="1451871"/>
                </a:lnTo>
                <a:lnTo>
                  <a:pt x="598861" y="1453130"/>
                </a:lnTo>
                <a:lnTo>
                  <a:pt x="555147" y="1454110"/>
                </a:lnTo>
                <a:lnTo>
                  <a:pt x="540336" y="1454359"/>
                </a:lnTo>
                <a:lnTo>
                  <a:pt x="526943" y="1454841"/>
                </a:lnTo>
                <a:lnTo>
                  <a:pt x="486623" y="1459174"/>
                </a:lnTo>
                <a:lnTo>
                  <a:pt x="446513" y="1466672"/>
                </a:lnTo>
                <a:lnTo>
                  <a:pt x="407153" y="1475837"/>
                </a:lnTo>
                <a:lnTo>
                  <a:pt x="381598" y="1482134"/>
                </a:lnTo>
                <a:lnTo>
                  <a:pt x="369086" y="1485172"/>
                </a:lnTo>
                <a:lnTo>
                  <a:pt x="321280" y="1495293"/>
                </a:lnTo>
                <a:lnTo>
                  <a:pt x="267878" y="1500379"/>
                </a:lnTo>
                <a:lnTo>
                  <a:pt x="250316" y="1501465"/>
                </a:lnTo>
                <a:lnTo>
                  <a:pt x="210562" y="1503957"/>
                </a:lnTo>
                <a:lnTo>
                  <a:pt x="180820" y="1504880"/>
                </a:lnTo>
                <a:lnTo>
                  <a:pt x="171045" y="1504746"/>
                </a:lnTo>
                <a:lnTo>
                  <a:pt x="160596" y="1504357"/>
                </a:lnTo>
                <a:lnTo>
                  <a:pt x="149024" y="1503694"/>
                </a:lnTo>
                <a:lnTo>
                  <a:pt x="136333" y="1503478"/>
                </a:lnTo>
                <a:lnTo>
                  <a:pt x="123189" y="1504222"/>
                </a:lnTo>
                <a:lnTo>
                  <a:pt x="109811" y="1505573"/>
                </a:lnTo>
                <a:lnTo>
                  <a:pt x="96418" y="1507176"/>
                </a:lnTo>
                <a:lnTo>
                  <a:pt x="83229" y="1508677"/>
                </a:lnTo>
                <a:lnTo>
                  <a:pt x="70462" y="1509721"/>
                </a:lnTo>
                <a:lnTo>
                  <a:pt x="58337" y="1509956"/>
                </a:lnTo>
                <a:lnTo>
                  <a:pt x="47071" y="1509025"/>
                </a:lnTo>
                <a:lnTo>
                  <a:pt x="14437" y="1482714"/>
                </a:lnTo>
                <a:lnTo>
                  <a:pt x="703" y="1435071"/>
                </a:lnTo>
                <a:lnTo>
                  <a:pt x="0" y="1422270"/>
                </a:lnTo>
                <a:lnTo>
                  <a:pt x="369" y="1409420"/>
                </a:lnTo>
                <a:lnTo>
                  <a:pt x="12877" y="1361389"/>
                </a:lnTo>
                <a:lnTo>
                  <a:pt x="40870" y="1319397"/>
                </a:lnTo>
                <a:lnTo>
                  <a:pt x="67628" y="1289587"/>
                </a:lnTo>
                <a:lnTo>
                  <a:pt x="96793" y="1262059"/>
                </a:lnTo>
                <a:lnTo>
                  <a:pt x="126088" y="1237568"/>
                </a:lnTo>
                <a:lnTo>
                  <a:pt x="166067" y="1209240"/>
                </a:lnTo>
                <a:lnTo>
                  <a:pt x="206070" y="1188016"/>
                </a:lnTo>
                <a:lnTo>
                  <a:pt x="239230" y="1172809"/>
                </a:lnTo>
                <a:lnTo>
                  <a:pt x="251455" y="1167214"/>
                </a:lnTo>
                <a:lnTo>
                  <a:pt x="264443" y="1161148"/>
                </a:lnTo>
                <a:lnTo>
                  <a:pt x="278301" y="1154489"/>
                </a:lnTo>
                <a:lnTo>
                  <a:pt x="291388" y="1148418"/>
                </a:lnTo>
                <a:lnTo>
                  <a:pt x="335470" y="1133086"/>
                </a:lnTo>
                <a:lnTo>
                  <a:pt x="384930" y="1120738"/>
                </a:lnTo>
                <a:lnTo>
                  <a:pt x="437387" y="1109656"/>
                </a:lnTo>
                <a:lnTo>
                  <a:pt x="455128" y="1105946"/>
                </a:lnTo>
                <a:lnTo>
                  <a:pt x="507880" y="1093876"/>
                </a:lnTo>
                <a:lnTo>
                  <a:pt x="558076" y="1079059"/>
                </a:lnTo>
                <a:lnTo>
                  <a:pt x="603335" y="1059776"/>
                </a:lnTo>
                <a:lnTo>
                  <a:pt x="617431" y="1052503"/>
                </a:lnTo>
                <a:lnTo>
                  <a:pt x="631711" y="1045401"/>
                </a:lnTo>
                <a:lnTo>
                  <a:pt x="675590" y="1024928"/>
                </a:lnTo>
                <a:lnTo>
                  <a:pt x="720879" y="1005310"/>
                </a:lnTo>
                <a:lnTo>
                  <a:pt x="767388" y="986041"/>
                </a:lnTo>
                <a:lnTo>
                  <a:pt x="798978" y="973138"/>
                </a:lnTo>
                <a:lnTo>
                  <a:pt x="814927" y="966614"/>
                </a:lnTo>
                <a:lnTo>
                  <a:pt x="863307" y="946522"/>
                </a:lnTo>
                <a:lnTo>
                  <a:pt x="912337" y="925258"/>
                </a:lnTo>
                <a:lnTo>
                  <a:pt x="950958" y="907784"/>
                </a:lnTo>
                <a:lnTo>
                  <a:pt x="988404" y="890216"/>
                </a:lnTo>
                <a:lnTo>
                  <a:pt x="1024498" y="872377"/>
                </a:lnTo>
                <a:lnTo>
                  <a:pt x="1059061" y="854089"/>
                </a:lnTo>
                <a:lnTo>
                  <a:pt x="1107646" y="825427"/>
                </a:lnTo>
                <a:lnTo>
                  <a:pt x="1151786" y="794754"/>
                </a:lnTo>
                <a:lnTo>
                  <a:pt x="1190879" y="761472"/>
                </a:lnTo>
                <a:lnTo>
                  <a:pt x="1224326" y="724980"/>
                </a:lnTo>
                <a:lnTo>
                  <a:pt x="1250496" y="691908"/>
                </a:lnTo>
                <a:lnTo>
                  <a:pt x="1263906" y="674910"/>
                </a:lnTo>
                <a:lnTo>
                  <a:pt x="1277475" y="657722"/>
                </a:lnTo>
                <a:lnTo>
                  <a:pt x="1304917" y="623117"/>
                </a:lnTo>
                <a:lnTo>
                  <a:pt x="1332474" y="588789"/>
                </a:lnTo>
                <a:lnTo>
                  <a:pt x="1359800" y="555433"/>
                </a:lnTo>
                <a:lnTo>
                  <a:pt x="1386548" y="523742"/>
                </a:lnTo>
                <a:lnTo>
                  <a:pt x="1412371" y="494413"/>
                </a:lnTo>
                <a:lnTo>
                  <a:pt x="1448612" y="456368"/>
                </a:lnTo>
                <a:lnTo>
                  <a:pt x="1470606" y="435983"/>
                </a:lnTo>
                <a:lnTo>
                  <a:pt x="1480822" y="427545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4153978" y="2110324"/>
            <a:ext cx="608053" cy="899661"/>
          </a:xfrm>
          <a:custGeom>
            <a:avLst/>
            <a:gdLst/>
            <a:ahLst/>
            <a:cxnLst/>
            <a:rect l="l" t="t" r="r" b="b"/>
            <a:pathLst>
              <a:path w="710240" h="992959">
                <a:moveTo>
                  <a:pt x="710240" y="992959"/>
                </a:moveTo>
                <a:lnTo>
                  <a:pt x="695276" y="956439"/>
                </a:lnTo>
                <a:lnTo>
                  <a:pt x="681033" y="916554"/>
                </a:lnTo>
                <a:lnTo>
                  <a:pt x="667512" y="874249"/>
                </a:lnTo>
                <a:lnTo>
                  <a:pt x="654711" y="830463"/>
                </a:lnTo>
                <a:lnTo>
                  <a:pt x="642632" y="786139"/>
                </a:lnTo>
                <a:lnTo>
                  <a:pt x="631274" y="742219"/>
                </a:lnTo>
                <a:lnTo>
                  <a:pt x="620637" y="699644"/>
                </a:lnTo>
                <a:lnTo>
                  <a:pt x="610722" y="659356"/>
                </a:lnTo>
                <a:lnTo>
                  <a:pt x="606034" y="640364"/>
                </a:lnTo>
                <a:lnTo>
                  <a:pt x="601527" y="622297"/>
                </a:lnTo>
                <a:lnTo>
                  <a:pt x="597200" y="605272"/>
                </a:lnTo>
                <a:lnTo>
                  <a:pt x="593053" y="589408"/>
                </a:lnTo>
                <a:lnTo>
                  <a:pt x="588766" y="572466"/>
                </a:lnTo>
                <a:lnTo>
                  <a:pt x="579925" y="528930"/>
                </a:lnTo>
                <a:lnTo>
                  <a:pt x="573608" y="482834"/>
                </a:lnTo>
                <a:lnTo>
                  <a:pt x="572308" y="472541"/>
                </a:lnTo>
                <a:lnTo>
                  <a:pt x="565079" y="432234"/>
                </a:lnTo>
                <a:lnTo>
                  <a:pt x="549577" y="386806"/>
                </a:lnTo>
                <a:lnTo>
                  <a:pt x="532356" y="349562"/>
                </a:lnTo>
                <a:lnTo>
                  <a:pt x="512213" y="309600"/>
                </a:lnTo>
                <a:lnTo>
                  <a:pt x="489665" y="268752"/>
                </a:lnTo>
                <a:lnTo>
                  <a:pt x="465228" y="228851"/>
                </a:lnTo>
                <a:lnTo>
                  <a:pt x="439418" y="191730"/>
                </a:lnTo>
                <a:lnTo>
                  <a:pt x="412750" y="159222"/>
                </a:lnTo>
                <a:lnTo>
                  <a:pt x="384435" y="132104"/>
                </a:lnTo>
                <a:lnTo>
                  <a:pt x="351603" y="109847"/>
                </a:lnTo>
                <a:lnTo>
                  <a:pt x="316648" y="93006"/>
                </a:lnTo>
                <a:lnTo>
                  <a:pt x="280478" y="79904"/>
                </a:lnTo>
                <a:lnTo>
                  <a:pt x="244002" y="68861"/>
                </a:lnTo>
                <a:lnTo>
                  <a:pt x="231932" y="65348"/>
                </a:lnTo>
                <a:lnTo>
                  <a:pt x="219963" y="61814"/>
                </a:lnTo>
                <a:lnTo>
                  <a:pt x="208128" y="58199"/>
                </a:lnTo>
                <a:lnTo>
                  <a:pt x="196461" y="54439"/>
                </a:lnTo>
                <a:lnTo>
                  <a:pt x="183003" y="49776"/>
                </a:lnTo>
                <a:lnTo>
                  <a:pt x="169780" y="45350"/>
                </a:lnTo>
                <a:lnTo>
                  <a:pt x="131358" y="33351"/>
                </a:lnTo>
                <a:lnTo>
                  <a:pt x="94452" y="22955"/>
                </a:lnTo>
                <a:lnTo>
                  <a:pt x="46818" y="10889"/>
                </a:lnTo>
                <a:lnTo>
                  <a:pt x="11687" y="2664"/>
                </a:lnTo>
                <a:lnTo>
                  <a:pt x="0" y="0"/>
                </a:lnTo>
              </a:path>
            </a:pathLst>
          </a:custGeom>
          <a:ln w="8989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4927234" y="2651448"/>
            <a:ext cx="2737744" cy="1496067"/>
          </a:xfrm>
          <a:custGeom>
            <a:avLst/>
            <a:gdLst/>
            <a:ahLst/>
            <a:cxnLst/>
            <a:rect l="l" t="t" r="r" b="b"/>
            <a:pathLst>
              <a:path w="3197837" h="1651215">
                <a:moveTo>
                  <a:pt x="2240820" y="1651215"/>
                </a:moveTo>
                <a:lnTo>
                  <a:pt x="2269523" y="1614721"/>
                </a:lnTo>
                <a:lnTo>
                  <a:pt x="2293175" y="1579600"/>
                </a:lnTo>
                <a:lnTo>
                  <a:pt x="2313419" y="1544397"/>
                </a:lnTo>
                <a:lnTo>
                  <a:pt x="2331898" y="1507660"/>
                </a:lnTo>
                <a:lnTo>
                  <a:pt x="2350253" y="1467937"/>
                </a:lnTo>
                <a:lnTo>
                  <a:pt x="2363233" y="1439078"/>
                </a:lnTo>
                <a:lnTo>
                  <a:pt x="2370128" y="1423774"/>
                </a:lnTo>
                <a:lnTo>
                  <a:pt x="2377375" y="1407815"/>
                </a:lnTo>
                <a:lnTo>
                  <a:pt x="2385034" y="1391148"/>
                </a:lnTo>
                <a:lnTo>
                  <a:pt x="2393150" y="1373471"/>
                </a:lnTo>
                <a:lnTo>
                  <a:pt x="2410557" y="1334699"/>
                </a:lnTo>
                <a:lnTo>
                  <a:pt x="2429126" y="1292290"/>
                </a:lnTo>
                <a:lnTo>
                  <a:pt x="2448371" y="1247349"/>
                </a:lnTo>
                <a:lnTo>
                  <a:pt x="2467805" y="1200977"/>
                </a:lnTo>
                <a:lnTo>
                  <a:pt x="2486940" y="1154279"/>
                </a:lnTo>
                <a:lnTo>
                  <a:pt x="2505292" y="1108356"/>
                </a:lnTo>
                <a:lnTo>
                  <a:pt x="2522372" y="1064312"/>
                </a:lnTo>
                <a:lnTo>
                  <a:pt x="2537695" y="1023250"/>
                </a:lnTo>
                <a:lnTo>
                  <a:pt x="2550774" y="986273"/>
                </a:lnTo>
                <a:lnTo>
                  <a:pt x="2565564" y="937271"/>
                </a:lnTo>
                <a:lnTo>
                  <a:pt x="2573204" y="895981"/>
                </a:lnTo>
                <a:lnTo>
                  <a:pt x="2576528" y="850538"/>
                </a:lnTo>
                <a:lnTo>
                  <a:pt x="2576889" y="840257"/>
                </a:lnTo>
                <a:lnTo>
                  <a:pt x="2577289" y="830217"/>
                </a:lnTo>
                <a:lnTo>
                  <a:pt x="2581545" y="790562"/>
                </a:lnTo>
                <a:lnTo>
                  <a:pt x="2595410" y="747332"/>
                </a:lnTo>
                <a:lnTo>
                  <a:pt x="2616713" y="701482"/>
                </a:lnTo>
                <a:lnTo>
                  <a:pt x="2635220" y="667295"/>
                </a:lnTo>
                <a:lnTo>
                  <a:pt x="2655828" y="634017"/>
                </a:lnTo>
                <a:lnTo>
                  <a:pt x="2678478" y="602311"/>
                </a:lnTo>
                <a:lnTo>
                  <a:pt x="2703112" y="572838"/>
                </a:lnTo>
                <a:lnTo>
                  <a:pt x="2730890" y="545667"/>
                </a:lnTo>
                <a:lnTo>
                  <a:pt x="2764034" y="520551"/>
                </a:lnTo>
                <a:lnTo>
                  <a:pt x="2799668" y="498285"/>
                </a:lnTo>
                <a:lnTo>
                  <a:pt x="2836566" y="478373"/>
                </a:lnTo>
                <a:lnTo>
                  <a:pt x="2873499" y="460318"/>
                </a:lnTo>
                <a:lnTo>
                  <a:pt x="2909242" y="443625"/>
                </a:lnTo>
                <a:lnTo>
                  <a:pt x="2920680" y="438276"/>
                </a:lnTo>
                <a:lnTo>
                  <a:pt x="2931803" y="433006"/>
                </a:lnTo>
                <a:lnTo>
                  <a:pt x="2942567" y="427795"/>
                </a:lnTo>
                <a:lnTo>
                  <a:pt x="2952926" y="422624"/>
                </a:lnTo>
                <a:lnTo>
                  <a:pt x="2966013" y="416156"/>
                </a:lnTo>
                <a:lnTo>
                  <a:pt x="3005370" y="398466"/>
                </a:lnTo>
                <a:lnTo>
                  <a:pt x="3043663" y="382747"/>
                </a:lnTo>
                <a:lnTo>
                  <a:pt x="3055923" y="377813"/>
                </a:lnTo>
                <a:lnTo>
                  <a:pt x="3067833" y="372983"/>
                </a:lnTo>
                <a:lnTo>
                  <a:pt x="3110842" y="354141"/>
                </a:lnTo>
                <a:lnTo>
                  <a:pt x="3143336" y="335671"/>
                </a:lnTo>
                <a:lnTo>
                  <a:pt x="3156671" y="327551"/>
                </a:lnTo>
                <a:lnTo>
                  <a:pt x="3193036" y="297474"/>
                </a:lnTo>
                <a:lnTo>
                  <a:pt x="3197837" y="279862"/>
                </a:lnTo>
                <a:lnTo>
                  <a:pt x="3195052" y="270689"/>
                </a:lnTo>
                <a:lnTo>
                  <a:pt x="3173774" y="231746"/>
                </a:lnTo>
                <a:lnTo>
                  <a:pt x="3148676" y="201720"/>
                </a:lnTo>
                <a:lnTo>
                  <a:pt x="3117358" y="172649"/>
                </a:lnTo>
                <a:lnTo>
                  <a:pt x="3081273" y="146023"/>
                </a:lnTo>
                <a:lnTo>
                  <a:pt x="3040205" y="121523"/>
                </a:lnTo>
                <a:lnTo>
                  <a:pt x="3005302" y="103162"/>
                </a:lnTo>
                <a:lnTo>
                  <a:pt x="2967848" y="85388"/>
                </a:lnTo>
                <a:lnTo>
                  <a:pt x="2928714" y="68717"/>
                </a:lnTo>
                <a:lnTo>
                  <a:pt x="2888768" y="53665"/>
                </a:lnTo>
                <a:lnTo>
                  <a:pt x="2848880" y="40750"/>
                </a:lnTo>
                <a:lnTo>
                  <a:pt x="2809304" y="30031"/>
                </a:lnTo>
                <a:lnTo>
                  <a:pt x="2768634" y="20472"/>
                </a:lnTo>
                <a:lnTo>
                  <a:pt x="2727000" y="12327"/>
                </a:lnTo>
                <a:lnTo>
                  <a:pt x="2684678" y="5958"/>
                </a:lnTo>
                <a:lnTo>
                  <a:pt x="2641940" y="1727"/>
                </a:lnTo>
                <a:lnTo>
                  <a:pt x="2599063" y="0"/>
                </a:lnTo>
                <a:lnTo>
                  <a:pt x="2584787" y="42"/>
                </a:lnTo>
                <a:lnTo>
                  <a:pt x="2542109" y="2222"/>
                </a:lnTo>
                <a:lnTo>
                  <a:pt x="2499344" y="7596"/>
                </a:lnTo>
                <a:lnTo>
                  <a:pt x="2456377" y="15793"/>
                </a:lnTo>
                <a:lnTo>
                  <a:pt x="2413209" y="26362"/>
                </a:lnTo>
                <a:lnTo>
                  <a:pt x="2369840" y="38846"/>
                </a:lnTo>
                <a:lnTo>
                  <a:pt x="2326270" y="52793"/>
                </a:lnTo>
                <a:lnTo>
                  <a:pt x="2282500" y="67749"/>
                </a:lnTo>
                <a:lnTo>
                  <a:pt x="2237630" y="84031"/>
                </a:lnTo>
                <a:lnTo>
                  <a:pt x="2189693" y="103355"/>
                </a:lnTo>
                <a:lnTo>
                  <a:pt x="2140437" y="124748"/>
                </a:lnTo>
                <a:lnTo>
                  <a:pt x="2091872" y="147030"/>
                </a:lnTo>
                <a:lnTo>
                  <a:pt x="2046004" y="169019"/>
                </a:lnTo>
                <a:lnTo>
                  <a:pt x="2004841" y="189535"/>
                </a:lnTo>
                <a:lnTo>
                  <a:pt x="1970392" y="207397"/>
                </a:lnTo>
                <a:lnTo>
                  <a:pt x="1934861" y="230744"/>
                </a:lnTo>
                <a:lnTo>
                  <a:pt x="1923512" y="244148"/>
                </a:lnTo>
                <a:lnTo>
                  <a:pt x="1920682" y="247607"/>
                </a:lnTo>
                <a:lnTo>
                  <a:pt x="1881913" y="277024"/>
                </a:lnTo>
                <a:lnTo>
                  <a:pt x="1837743" y="300922"/>
                </a:lnTo>
                <a:lnTo>
                  <a:pt x="1801388" y="319523"/>
                </a:lnTo>
                <a:lnTo>
                  <a:pt x="1760986" y="339737"/>
                </a:lnTo>
                <a:lnTo>
                  <a:pt x="1717414" y="361181"/>
                </a:lnTo>
                <a:lnTo>
                  <a:pt x="1671550" y="383475"/>
                </a:lnTo>
                <a:lnTo>
                  <a:pt x="1624271" y="406239"/>
                </a:lnTo>
                <a:lnTo>
                  <a:pt x="1576457" y="429090"/>
                </a:lnTo>
                <a:lnTo>
                  <a:pt x="1528983" y="451650"/>
                </a:lnTo>
                <a:lnTo>
                  <a:pt x="1482729" y="473535"/>
                </a:lnTo>
                <a:lnTo>
                  <a:pt x="1438572" y="494367"/>
                </a:lnTo>
                <a:lnTo>
                  <a:pt x="1394654" y="514944"/>
                </a:lnTo>
                <a:lnTo>
                  <a:pt x="1349006" y="536121"/>
                </a:lnTo>
                <a:lnTo>
                  <a:pt x="1302330" y="557604"/>
                </a:lnTo>
                <a:lnTo>
                  <a:pt x="1255331" y="579096"/>
                </a:lnTo>
                <a:lnTo>
                  <a:pt x="1208710" y="600300"/>
                </a:lnTo>
                <a:lnTo>
                  <a:pt x="1163171" y="620922"/>
                </a:lnTo>
                <a:lnTo>
                  <a:pt x="1119417" y="640665"/>
                </a:lnTo>
                <a:lnTo>
                  <a:pt x="1078151" y="659232"/>
                </a:lnTo>
                <a:lnTo>
                  <a:pt x="1040076" y="676329"/>
                </a:lnTo>
                <a:lnTo>
                  <a:pt x="1005895" y="691659"/>
                </a:lnTo>
                <a:lnTo>
                  <a:pt x="988759" y="699421"/>
                </a:lnTo>
                <a:lnTo>
                  <a:pt x="946172" y="719446"/>
                </a:lnTo>
                <a:lnTo>
                  <a:pt x="913081" y="735581"/>
                </a:lnTo>
                <a:lnTo>
                  <a:pt x="903331" y="740317"/>
                </a:lnTo>
                <a:lnTo>
                  <a:pt x="865991" y="757330"/>
                </a:lnTo>
                <a:lnTo>
                  <a:pt x="822771" y="773545"/>
                </a:lnTo>
                <a:lnTo>
                  <a:pt x="779321" y="787248"/>
                </a:lnTo>
                <a:lnTo>
                  <a:pt x="730946" y="801998"/>
                </a:lnTo>
                <a:lnTo>
                  <a:pt x="680405" y="816596"/>
                </a:lnTo>
                <a:lnTo>
                  <a:pt x="629023" y="830021"/>
                </a:lnTo>
                <a:lnTo>
                  <a:pt x="578123" y="841256"/>
                </a:lnTo>
                <a:lnTo>
                  <a:pt x="529032" y="849282"/>
                </a:lnTo>
                <a:lnTo>
                  <a:pt x="483074" y="853079"/>
                </a:lnTo>
                <a:lnTo>
                  <a:pt x="468474" y="853296"/>
                </a:lnTo>
                <a:lnTo>
                  <a:pt x="453967" y="853065"/>
                </a:lnTo>
                <a:lnTo>
                  <a:pt x="411038" y="849926"/>
                </a:lnTo>
                <a:lnTo>
                  <a:pt x="369071" y="843609"/>
                </a:lnTo>
                <a:lnTo>
                  <a:pt x="328158" y="834750"/>
                </a:lnTo>
                <a:lnTo>
                  <a:pt x="288391" y="823984"/>
                </a:lnTo>
                <a:lnTo>
                  <a:pt x="249863" y="811947"/>
                </a:lnTo>
                <a:lnTo>
                  <a:pt x="212664" y="799273"/>
                </a:lnTo>
                <a:lnTo>
                  <a:pt x="200194" y="794922"/>
                </a:lnTo>
                <a:lnTo>
                  <a:pt x="187928" y="790647"/>
                </a:lnTo>
                <a:lnTo>
                  <a:pt x="140697" y="773407"/>
                </a:lnTo>
                <a:lnTo>
                  <a:pt x="95858" y="753806"/>
                </a:lnTo>
                <a:lnTo>
                  <a:pt x="52692" y="728993"/>
                </a:lnTo>
                <a:lnTo>
                  <a:pt x="20987" y="705246"/>
                </a:lnTo>
                <a:lnTo>
                  <a:pt x="10485" y="696114"/>
                </a:lnTo>
                <a:lnTo>
                  <a:pt x="0" y="686301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5117018" y="4348410"/>
            <a:ext cx="1510495" cy="1286015"/>
          </a:xfrm>
          <a:custGeom>
            <a:avLst/>
            <a:gdLst/>
            <a:ahLst/>
            <a:cxnLst/>
            <a:rect l="l" t="t" r="r" b="b"/>
            <a:pathLst>
              <a:path w="1764342" h="1419380">
                <a:moveTo>
                  <a:pt x="0" y="1419380"/>
                </a:moveTo>
                <a:lnTo>
                  <a:pt x="3596" y="1406387"/>
                </a:lnTo>
                <a:lnTo>
                  <a:pt x="7186" y="1393413"/>
                </a:lnTo>
                <a:lnTo>
                  <a:pt x="10788" y="1380455"/>
                </a:lnTo>
                <a:lnTo>
                  <a:pt x="21831" y="1341641"/>
                </a:lnTo>
                <a:lnTo>
                  <a:pt x="33585" y="1302847"/>
                </a:lnTo>
                <a:lnTo>
                  <a:pt x="46507" y="1263984"/>
                </a:lnTo>
                <a:lnTo>
                  <a:pt x="61052" y="1224959"/>
                </a:lnTo>
                <a:lnTo>
                  <a:pt x="77678" y="1185682"/>
                </a:lnTo>
                <a:lnTo>
                  <a:pt x="96798" y="1146032"/>
                </a:lnTo>
                <a:lnTo>
                  <a:pt x="118186" y="1105651"/>
                </a:lnTo>
                <a:lnTo>
                  <a:pt x="141565" y="1064745"/>
                </a:lnTo>
                <a:lnTo>
                  <a:pt x="166750" y="1023676"/>
                </a:lnTo>
                <a:lnTo>
                  <a:pt x="193559" y="982810"/>
                </a:lnTo>
                <a:lnTo>
                  <a:pt x="221809" y="942508"/>
                </a:lnTo>
                <a:lnTo>
                  <a:pt x="251317" y="903134"/>
                </a:lnTo>
                <a:lnTo>
                  <a:pt x="271460" y="877480"/>
                </a:lnTo>
                <a:lnTo>
                  <a:pt x="281390" y="864654"/>
                </a:lnTo>
                <a:lnTo>
                  <a:pt x="291241" y="851816"/>
                </a:lnTo>
                <a:lnTo>
                  <a:pt x="301064" y="838983"/>
                </a:lnTo>
                <a:lnTo>
                  <a:pt x="310909" y="826174"/>
                </a:lnTo>
                <a:lnTo>
                  <a:pt x="341088" y="788047"/>
                </a:lnTo>
                <a:lnTo>
                  <a:pt x="373294" y="750727"/>
                </a:lnTo>
                <a:lnTo>
                  <a:pt x="408897" y="714668"/>
                </a:lnTo>
                <a:lnTo>
                  <a:pt x="449264" y="680324"/>
                </a:lnTo>
                <a:lnTo>
                  <a:pt x="495766" y="648148"/>
                </a:lnTo>
                <a:lnTo>
                  <a:pt x="530800" y="628526"/>
                </a:lnTo>
                <a:lnTo>
                  <a:pt x="568890" y="610626"/>
                </a:lnTo>
                <a:lnTo>
                  <a:pt x="609576" y="594018"/>
                </a:lnTo>
                <a:lnTo>
                  <a:pt x="652398" y="578270"/>
                </a:lnTo>
                <a:lnTo>
                  <a:pt x="696897" y="562954"/>
                </a:lnTo>
                <a:lnTo>
                  <a:pt x="742613" y="547637"/>
                </a:lnTo>
                <a:lnTo>
                  <a:pt x="765783" y="539844"/>
                </a:lnTo>
                <a:lnTo>
                  <a:pt x="812461" y="523721"/>
                </a:lnTo>
                <a:lnTo>
                  <a:pt x="859206" y="506520"/>
                </a:lnTo>
                <a:lnTo>
                  <a:pt x="905559" y="487813"/>
                </a:lnTo>
                <a:lnTo>
                  <a:pt x="951427" y="467070"/>
                </a:lnTo>
                <a:lnTo>
                  <a:pt x="998564" y="443649"/>
                </a:lnTo>
                <a:lnTo>
                  <a:pt x="1046864" y="417985"/>
                </a:lnTo>
                <a:lnTo>
                  <a:pt x="1095854" y="390656"/>
                </a:lnTo>
                <a:lnTo>
                  <a:pt x="1145060" y="362239"/>
                </a:lnTo>
                <a:lnTo>
                  <a:pt x="1194006" y="333308"/>
                </a:lnTo>
                <a:lnTo>
                  <a:pt x="1242220" y="304442"/>
                </a:lnTo>
                <a:lnTo>
                  <a:pt x="1265904" y="290214"/>
                </a:lnTo>
                <a:lnTo>
                  <a:pt x="1289227" y="276217"/>
                </a:lnTo>
                <a:lnTo>
                  <a:pt x="1334553" y="249209"/>
                </a:lnTo>
                <a:lnTo>
                  <a:pt x="1377724" y="223995"/>
                </a:lnTo>
                <a:lnTo>
                  <a:pt x="1418477" y="200830"/>
                </a:lnTo>
                <a:lnTo>
                  <a:pt x="1438297" y="189470"/>
                </a:lnTo>
                <a:lnTo>
                  <a:pt x="1477103" y="166923"/>
                </a:lnTo>
                <a:lnTo>
                  <a:pt x="1514920" y="144645"/>
                </a:lnTo>
                <a:lnTo>
                  <a:pt x="1551895" y="122681"/>
                </a:lnTo>
                <a:lnTo>
                  <a:pt x="1570113" y="111831"/>
                </a:lnTo>
                <a:lnTo>
                  <a:pt x="1588175" y="101076"/>
                </a:lnTo>
                <a:lnTo>
                  <a:pt x="1623910" y="79874"/>
                </a:lnTo>
                <a:lnTo>
                  <a:pt x="1659246" y="59120"/>
                </a:lnTo>
                <a:lnTo>
                  <a:pt x="1694332" y="38860"/>
                </a:lnTo>
                <a:lnTo>
                  <a:pt x="1729314" y="19138"/>
                </a:lnTo>
                <a:lnTo>
                  <a:pt x="1746813" y="9493"/>
                </a:lnTo>
                <a:lnTo>
                  <a:pt x="1764342" y="0"/>
                </a:lnTo>
              </a:path>
            </a:pathLst>
          </a:custGeom>
          <a:ln w="8980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5068983" y="1850125"/>
            <a:ext cx="1840493" cy="1173302"/>
          </a:xfrm>
          <a:custGeom>
            <a:avLst/>
            <a:gdLst/>
            <a:ahLst/>
            <a:cxnLst/>
            <a:rect l="l" t="t" r="r" b="b"/>
            <a:pathLst>
              <a:path w="2149798" h="1294978">
                <a:moveTo>
                  <a:pt x="122306" y="1068558"/>
                </a:moveTo>
                <a:lnTo>
                  <a:pt x="101392" y="1036171"/>
                </a:lnTo>
                <a:lnTo>
                  <a:pt x="86915" y="1014303"/>
                </a:lnTo>
                <a:lnTo>
                  <a:pt x="79688" y="1003308"/>
                </a:lnTo>
                <a:lnTo>
                  <a:pt x="58742" y="970162"/>
                </a:lnTo>
                <a:lnTo>
                  <a:pt x="40102" y="936927"/>
                </a:lnTo>
                <a:lnTo>
                  <a:pt x="20939" y="890738"/>
                </a:lnTo>
                <a:lnTo>
                  <a:pt x="9997" y="852863"/>
                </a:lnTo>
                <a:lnTo>
                  <a:pt x="1359" y="804248"/>
                </a:lnTo>
                <a:lnTo>
                  <a:pt x="0" y="780196"/>
                </a:lnTo>
                <a:lnTo>
                  <a:pt x="140" y="768126"/>
                </a:lnTo>
                <a:lnTo>
                  <a:pt x="6569" y="719834"/>
                </a:lnTo>
                <a:lnTo>
                  <a:pt x="19617" y="673526"/>
                </a:lnTo>
                <a:lnTo>
                  <a:pt x="38421" y="627231"/>
                </a:lnTo>
                <a:lnTo>
                  <a:pt x="56784" y="592722"/>
                </a:lnTo>
                <a:lnTo>
                  <a:pt x="79173" y="558554"/>
                </a:lnTo>
                <a:lnTo>
                  <a:pt x="106034" y="525704"/>
                </a:lnTo>
                <a:lnTo>
                  <a:pt x="136408" y="494213"/>
                </a:lnTo>
                <a:lnTo>
                  <a:pt x="169357" y="463652"/>
                </a:lnTo>
                <a:lnTo>
                  <a:pt x="204122" y="433915"/>
                </a:lnTo>
                <a:lnTo>
                  <a:pt x="239944" y="404898"/>
                </a:lnTo>
                <a:lnTo>
                  <a:pt x="276065" y="376496"/>
                </a:lnTo>
                <a:lnTo>
                  <a:pt x="288040" y="367147"/>
                </a:lnTo>
                <a:lnTo>
                  <a:pt x="299937" y="357851"/>
                </a:lnTo>
                <a:lnTo>
                  <a:pt x="335482" y="329713"/>
                </a:lnTo>
                <a:lnTo>
                  <a:pt x="359789" y="310156"/>
                </a:lnTo>
                <a:lnTo>
                  <a:pt x="372123" y="300229"/>
                </a:lnTo>
                <a:lnTo>
                  <a:pt x="409728" y="270341"/>
                </a:lnTo>
                <a:lnTo>
                  <a:pt x="448021" y="241142"/>
                </a:lnTo>
                <a:lnTo>
                  <a:pt x="486730" y="213726"/>
                </a:lnTo>
                <a:lnTo>
                  <a:pt x="525581" y="189184"/>
                </a:lnTo>
                <a:lnTo>
                  <a:pt x="564298" y="168611"/>
                </a:lnTo>
                <a:lnTo>
                  <a:pt x="603912" y="152649"/>
                </a:lnTo>
                <a:lnTo>
                  <a:pt x="644957" y="140545"/>
                </a:lnTo>
                <a:lnTo>
                  <a:pt x="686429" y="131296"/>
                </a:lnTo>
                <a:lnTo>
                  <a:pt x="727321" y="123899"/>
                </a:lnTo>
                <a:lnTo>
                  <a:pt x="753765" y="119503"/>
                </a:lnTo>
                <a:lnTo>
                  <a:pt x="766630" y="117354"/>
                </a:lnTo>
                <a:lnTo>
                  <a:pt x="814842" y="108217"/>
                </a:lnTo>
                <a:lnTo>
                  <a:pt x="853343" y="98321"/>
                </a:lnTo>
                <a:lnTo>
                  <a:pt x="884475" y="89153"/>
                </a:lnTo>
                <a:lnTo>
                  <a:pt x="893704" y="86486"/>
                </a:lnTo>
                <a:lnTo>
                  <a:pt x="935054" y="77219"/>
                </a:lnTo>
                <a:lnTo>
                  <a:pt x="981415" y="71162"/>
                </a:lnTo>
                <a:lnTo>
                  <a:pt x="999486" y="69109"/>
                </a:lnTo>
                <a:lnTo>
                  <a:pt x="1041238" y="62542"/>
                </a:lnTo>
                <a:lnTo>
                  <a:pt x="1089164" y="53489"/>
                </a:lnTo>
                <a:lnTo>
                  <a:pt x="1141701" y="42905"/>
                </a:lnTo>
                <a:lnTo>
                  <a:pt x="1169209" y="37337"/>
                </a:lnTo>
                <a:lnTo>
                  <a:pt x="1225726" y="26246"/>
                </a:lnTo>
                <a:lnTo>
                  <a:pt x="1282940" y="16012"/>
                </a:lnTo>
                <a:lnTo>
                  <a:pt x="1339286" y="7590"/>
                </a:lnTo>
                <a:lnTo>
                  <a:pt x="1393198" y="1934"/>
                </a:lnTo>
                <a:lnTo>
                  <a:pt x="1443110" y="0"/>
                </a:lnTo>
                <a:lnTo>
                  <a:pt x="1466078" y="727"/>
                </a:lnTo>
                <a:lnTo>
                  <a:pt x="1507803" y="5804"/>
                </a:lnTo>
                <a:lnTo>
                  <a:pt x="1547456" y="13967"/>
                </a:lnTo>
                <a:lnTo>
                  <a:pt x="1585788" y="24559"/>
                </a:lnTo>
                <a:lnTo>
                  <a:pt x="1622872" y="37232"/>
                </a:lnTo>
                <a:lnTo>
                  <a:pt x="1658780" y="51636"/>
                </a:lnTo>
                <a:lnTo>
                  <a:pt x="1693582" y="67423"/>
                </a:lnTo>
                <a:lnTo>
                  <a:pt x="1743873" y="92934"/>
                </a:lnTo>
                <a:lnTo>
                  <a:pt x="1792082" y="119594"/>
                </a:lnTo>
                <a:lnTo>
                  <a:pt x="1838454" y="146227"/>
                </a:lnTo>
                <a:lnTo>
                  <a:pt x="1853162" y="154690"/>
                </a:lnTo>
                <a:lnTo>
                  <a:pt x="1895666" y="179190"/>
                </a:lnTo>
                <a:lnTo>
                  <a:pt x="1935432" y="202563"/>
                </a:lnTo>
                <a:lnTo>
                  <a:pt x="1972064" y="225069"/>
                </a:lnTo>
                <a:lnTo>
                  <a:pt x="2005166" y="246970"/>
                </a:lnTo>
                <a:lnTo>
                  <a:pt x="2043128" y="275683"/>
                </a:lnTo>
                <a:lnTo>
                  <a:pt x="2074731" y="305464"/>
                </a:lnTo>
                <a:lnTo>
                  <a:pt x="2082957" y="313340"/>
                </a:lnTo>
                <a:lnTo>
                  <a:pt x="2113806" y="343838"/>
                </a:lnTo>
                <a:lnTo>
                  <a:pt x="2137604" y="379840"/>
                </a:lnTo>
                <a:lnTo>
                  <a:pt x="2149337" y="430829"/>
                </a:lnTo>
                <a:lnTo>
                  <a:pt x="2149798" y="447029"/>
                </a:lnTo>
                <a:lnTo>
                  <a:pt x="2149113" y="464907"/>
                </a:lnTo>
                <a:lnTo>
                  <a:pt x="2137588" y="513370"/>
                </a:lnTo>
                <a:lnTo>
                  <a:pt x="2116937" y="552717"/>
                </a:lnTo>
                <a:lnTo>
                  <a:pt x="2089596" y="584882"/>
                </a:lnTo>
                <a:lnTo>
                  <a:pt x="2058001" y="611795"/>
                </a:lnTo>
                <a:lnTo>
                  <a:pt x="2024591" y="635389"/>
                </a:lnTo>
                <a:lnTo>
                  <a:pt x="2013472" y="642850"/>
                </a:lnTo>
                <a:lnTo>
                  <a:pt x="2002512" y="650228"/>
                </a:lnTo>
                <a:lnTo>
                  <a:pt x="1991801" y="657596"/>
                </a:lnTo>
                <a:lnTo>
                  <a:pt x="1981431" y="665024"/>
                </a:lnTo>
                <a:lnTo>
                  <a:pt x="1971490" y="672584"/>
                </a:lnTo>
                <a:lnTo>
                  <a:pt x="1961432" y="680308"/>
                </a:lnTo>
                <a:lnTo>
                  <a:pt x="1951189" y="687779"/>
                </a:lnTo>
                <a:lnTo>
                  <a:pt x="1908657" y="715489"/>
                </a:lnTo>
                <a:lnTo>
                  <a:pt x="1875521" y="734499"/>
                </a:lnTo>
                <a:lnTo>
                  <a:pt x="1841755" y="752535"/>
                </a:lnTo>
                <a:lnTo>
                  <a:pt x="1807744" y="770086"/>
                </a:lnTo>
                <a:lnTo>
                  <a:pt x="1796420" y="775913"/>
                </a:lnTo>
                <a:lnTo>
                  <a:pt x="1785126" y="781759"/>
                </a:lnTo>
                <a:lnTo>
                  <a:pt x="1773877" y="787642"/>
                </a:lnTo>
                <a:lnTo>
                  <a:pt x="1762686" y="793581"/>
                </a:lnTo>
                <a:lnTo>
                  <a:pt x="1750908" y="799865"/>
                </a:lnTo>
                <a:lnTo>
                  <a:pt x="1739073" y="806034"/>
                </a:lnTo>
                <a:lnTo>
                  <a:pt x="1703409" y="823941"/>
                </a:lnTo>
                <a:lnTo>
                  <a:pt x="1667866" y="841140"/>
                </a:lnTo>
                <a:lnTo>
                  <a:pt x="1644468" y="852338"/>
                </a:lnTo>
                <a:lnTo>
                  <a:pt x="1632910" y="857884"/>
                </a:lnTo>
                <a:lnTo>
                  <a:pt x="1588021" y="879935"/>
                </a:lnTo>
                <a:lnTo>
                  <a:pt x="1546111" y="902218"/>
                </a:lnTo>
                <a:lnTo>
                  <a:pt x="1534884" y="908586"/>
                </a:lnTo>
                <a:lnTo>
                  <a:pt x="1523817" y="914598"/>
                </a:lnTo>
                <a:lnTo>
                  <a:pt x="1480411" y="935778"/>
                </a:lnTo>
                <a:lnTo>
                  <a:pt x="1436590" y="954023"/>
                </a:lnTo>
                <a:lnTo>
                  <a:pt x="1389964" y="971541"/>
                </a:lnTo>
                <a:lnTo>
                  <a:pt x="1364853" y="980718"/>
                </a:lnTo>
                <a:lnTo>
                  <a:pt x="1351717" y="985531"/>
                </a:lnTo>
                <a:lnTo>
                  <a:pt x="1338145" y="990541"/>
                </a:lnTo>
                <a:lnTo>
                  <a:pt x="1324099" y="995781"/>
                </a:lnTo>
                <a:lnTo>
                  <a:pt x="1309716" y="1001101"/>
                </a:lnTo>
                <a:lnTo>
                  <a:pt x="1263258" y="1017402"/>
                </a:lnTo>
                <a:lnTo>
                  <a:pt x="1213006" y="1034225"/>
                </a:lnTo>
                <a:lnTo>
                  <a:pt x="1178144" y="1045739"/>
                </a:lnTo>
                <a:lnTo>
                  <a:pt x="1160472" y="1051587"/>
                </a:lnTo>
                <a:lnTo>
                  <a:pt x="1107165" y="1069504"/>
                </a:lnTo>
                <a:lnTo>
                  <a:pt x="1054597" y="1087991"/>
                </a:lnTo>
                <a:lnTo>
                  <a:pt x="1004276" y="1107066"/>
                </a:lnTo>
                <a:lnTo>
                  <a:pt x="956831" y="1127308"/>
                </a:lnTo>
                <a:lnTo>
                  <a:pt x="910249" y="1149976"/>
                </a:lnTo>
                <a:lnTo>
                  <a:pt x="864429" y="1173960"/>
                </a:lnTo>
                <a:lnTo>
                  <a:pt x="834351" y="1190051"/>
                </a:lnTo>
                <a:lnTo>
                  <a:pt x="819463" y="1197985"/>
                </a:lnTo>
                <a:lnTo>
                  <a:pt x="775439" y="1220775"/>
                </a:lnTo>
                <a:lnTo>
                  <a:pt x="732449" y="1241054"/>
                </a:lnTo>
                <a:lnTo>
                  <a:pt x="690584" y="1257545"/>
                </a:lnTo>
                <a:lnTo>
                  <a:pt x="647450" y="1270782"/>
                </a:lnTo>
                <a:lnTo>
                  <a:pt x="601574" y="1281726"/>
                </a:lnTo>
                <a:lnTo>
                  <a:pt x="554442" y="1289755"/>
                </a:lnTo>
                <a:lnTo>
                  <a:pt x="507538" y="1294250"/>
                </a:lnTo>
                <a:lnTo>
                  <a:pt x="477129" y="1294978"/>
                </a:lnTo>
                <a:lnTo>
                  <a:pt x="462347" y="1294591"/>
                </a:lnTo>
                <a:lnTo>
                  <a:pt x="447921" y="1293675"/>
                </a:lnTo>
                <a:lnTo>
                  <a:pt x="433904" y="1292204"/>
                </a:lnTo>
                <a:lnTo>
                  <a:pt x="420353" y="1290158"/>
                </a:lnTo>
                <a:lnTo>
                  <a:pt x="407322" y="1287511"/>
                </a:lnTo>
                <a:lnTo>
                  <a:pt x="394866" y="1284243"/>
                </a:lnTo>
              </a:path>
            </a:pathLst>
          </a:custGeom>
          <a:ln w="8976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245405" y="2231303"/>
            <a:ext cx="779199" cy="452346"/>
          </a:xfrm>
          <a:custGeom>
            <a:avLst/>
            <a:gdLst/>
            <a:ahLst/>
            <a:cxnLst/>
            <a:rect l="l" t="t" r="r" b="b"/>
            <a:pathLst>
              <a:path w="910148" h="499256">
                <a:moveTo>
                  <a:pt x="273399" y="495262"/>
                </a:moveTo>
                <a:lnTo>
                  <a:pt x="225598" y="498710"/>
                </a:lnTo>
                <a:lnTo>
                  <a:pt x="197909" y="499256"/>
                </a:lnTo>
                <a:lnTo>
                  <a:pt x="185112" y="498948"/>
                </a:lnTo>
                <a:lnTo>
                  <a:pt x="139319" y="493406"/>
                </a:lnTo>
                <a:lnTo>
                  <a:pt x="95471" y="477506"/>
                </a:lnTo>
                <a:lnTo>
                  <a:pt x="63912" y="450654"/>
                </a:lnTo>
                <a:lnTo>
                  <a:pt x="41921" y="417989"/>
                </a:lnTo>
                <a:lnTo>
                  <a:pt x="21428" y="374972"/>
                </a:lnTo>
                <a:lnTo>
                  <a:pt x="7204" y="338323"/>
                </a:lnTo>
                <a:lnTo>
                  <a:pt x="0" y="290001"/>
                </a:lnTo>
                <a:lnTo>
                  <a:pt x="1038" y="278236"/>
                </a:lnTo>
                <a:lnTo>
                  <a:pt x="18972" y="231856"/>
                </a:lnTo>
                <a:lnTo>
                  <a:pt x="49498" y="192299"/>
                </a:lnTo>
                <a:lnTo>
                  <a:pt x="85840" y="161204"/>
                </a:lnTo>
                <a:lnTo>
                  <a:pt x="123174" y="135848"/>
                </a:lnTo>
                <a:lnTo>
                  <a:pt x="156258" y="116180"/>
                </a:lnTo>
                <a:lnTo>
                  <a:pt x="192685" y="96876"/>
                </a:lnTo>
                <a:lnTo>
                  <a:pt x="231545" y="78767"/>
                </a:lnTo>
                <a:lnTo>
                  <a:pt x="271924" y="62684"/>
                </a:lnTo>
                <a:lnTo>
                  <a:pt x="313264" y="49278"/>
                </a:lnTo>
                <a:lnTo>
                  <a:pt x="358943" y="36953"/>
                </a:lnTo>
                <a:lnTo>
                  <a:pt x="408537" y="25550"/>
                </a:lnTo>
                <a:lnTo>
                  <a:pt x="460140" y="15612"/>
                </a:lnTo>
                <a:lnTo>
                  <a:pt x="511843" y="7680"/>
                </a:lnTo>
                <a:lnTo>
                  <a:pt x="561740" y="2295"/>
                </a:lnTo>
                <a:lnTo>
                  <a:pt x="607923" y="0"/>
                </a:lnTo>
                <a:lnTo>
                  <a:pt x="622162" y="14"/>
                </a:lnTo>
                <a:lnTo>
                  <a:pt x="665869" y="2626"/>
                </a:lnTo>
                <a:lnTo>
                  <a:pt x="708518" y="8709"/>
                </a:lnTo>
                <a:lnTo>
                  <a:pt x="749051" y="17738"/>
                </a:lnTo>
                <a:lnTo>
                  <a:pt x="786413" y="29188"/>
                </a:lnTo>
                <a:lnTo>
                  <a:pt x="829464" y="47310"/>
                </a:lnTo>
                <a:lnTo>
                  <a:pt x="866846" y="71333"/>
                </a:lnTo>
                <a:lnTo>
                  <a:pt x="892357" y="103421"/>
                </a:lnTo>
                <a:lnTo>
                  <a:pt x="906020" y="140070"/>
                </a:lnTo>
                <a:lnTo>
                  <a:pt x="910148" y="177162"/>
                </a:lnTo>
                <a:lnTo>
                  <a:pt x="909805" y="188913"/>
                </a:lnTo>
                <a:lnTo>
                  <a:pt x="899055" y="235806"/>
                </a:lnTo>
                <a:lnTo>
                  <a:pt x="874190" y="278617"/>
                </a:lnTo>
                <a:lnTo>
                  <a:pt x="843928" y="308964"/>
                </a:lnTo>
                <a:lnTo>
                  <a:pt x="812593" y="332026"/>
                </a:lnTo>
                <a:lnTo>
                  <a:pt x="772867" y="357232"/>
                </a:lnTo>
                <a:lnTo>
                  <a:pt x="729519" y="380778"/>
                </a:lnTo>
                <a:lnTo>
                  <a:pt x="694236" y="397213"/>
                </a:lnTo>
                <a:lnTo>
                  <a:pt x="656269" y="412493"/>
                </a:lnTo>
                <a:lnTo>
                  <a:pt x="629328" y="421991"/>
                </a:lnTo>
              </a:path>
            </a:pathLst>
          </a:custGeom>
          <a:ln w="8975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160093" y="3944384"/>
            <a:ext cx="1178543" cy="430636"/>
          </a:xfrm>
          <a:custGeom>
            <a:avLst/>
            <a:gdLst/>
            <a:ahLst/>
            <a:cxnLst/>
            <a:rect l="l" t="t" r="r" b="b"/>
            <a:pathLst>
              <a:path w="1376604" h="475294">
                <a:moveTo>
                  <a:pt x="1207880" y="475294"/>
                </a:moveTo>
                <a:lnTo>
                  <a:pt x="1236938" y="444371"/>
                </a:lnTo>
                <a:lnTo>
                  <a:pt x="1265263" y="411965"/>
                </a:lnTo>
                <a:lnTo>
                  <a:pt x="1291872" y="379539"/>
                </a:lnTo>
                <a:lnTo>
                  <a:pt x="1315783" y="348558"/>
                </a:lnTo>
                <a:lnTo>
                  <a:pt x="1341770" y="312029"/>
                </a:lnTo>
                <a:lnTo>
                  <a:pt x="1368527" y="267650"/>
                </a:lnTo>
                <a:lnTo>
                  <a:pt x="1376604" y="246619"/>
                </a:lnTo>
                <a:lnTo>
                  <a:pt x="1376566" y="238654"/>
                </a:lnTo>
                <a:lnTo>
                  <a:pt x="1341424" y="222399"/>
                </a:lnTo>
                <a:lnTo>
                  <a:pt x="1331082" y="222351"/>
                </a:lnTo>
                <a:lnTo>
                  <a:pt x="1319909" y="222836"/>
                </a:lnTo>
                <a:lnTo>
                  <a:pt x="1307970" y="223746"/>
                </a:lnTo>
                <a:lnTo>
                  <a:pt x="1295329" y="224971"/>
                </a:lnTo>
                <a:lnTo>
                  <a:pt x="1282050" y="226401"/>
                </a:lnTo>
                <a:lnTo>
                  <a:pt x="1268196" y="227927"/>
                </a:lnTo>
                <a:lnTo>
                  <a:pt x="1253831" y="229439"/>
                </a:lnTo>
                <a:lnTo>
                  <a:pt x="1239019" y="230827"/>
                </a:lnTo>
                <a:lnTo>
                  <a:pt x="1223825" y="231982"/>
                </a:lnTo>
                <a:lnTo>
                  <a:pt x="1208311" y="232795"/>
                </a:lnTo>
                <a:lnTo>
                  <a:pt x="1192543" y="233154"/>
                </a:lnTo>
                <a:lnTo>
                  <a:pt x="1180670" y="233122"/>
                </a:lnTo>
                <a:lnTo>
                  <a:pt x="1129577" y="232388"/>
                </a:lnTo>
                <a:lnTo>
                  <a:pt x="1088175" y="231296"/>
                </a:lnTo>
                <a:lnTo>
                  <a:pt x="1044882" y="229839"/>
                </a:lnTo>
                <a:lnTo>
                  <a:pt x="1000373" y="228109"/>
                </a:lnTo>
                <a:lnTo>
                  <a:pt x="955323" y="226197"/>
                </a:lnTo>
                <a:lnTo>
                  <a:pt x="910408" y="224195"/>
                </a:lnTo>
                <a:lnTo>
                  <a:pt x="895383" y="223607"/>
                </a:lnTo>
                <a:lnTo>
                  <a:pt x="848754" y="222616"/>
                </a:lnTo>
                <a:lnTo>
                  <a:pt x="816710" y="222298"/>
                </a:lnTo>
                <a:lnTo>
                  <a:pt x="800502" y="222150"/>
                </a:lnTo>
                <a:lnTo>
                  <a:pt x="751540" y="221391"/>
                </a:lnTo>
                <a:lnTo>
                  <a:pt x="702781" y="219523"/>
                </a:lnTo>
                <a:lnTo>
                  <a:pt x="655138" y="215728"/>
                </a:lnTo>
                <a:lnTo>
                  <a:pt x="609523" y="209190"/>
                </a:lnTo>
                <a:lnTo>
                  <a:pt x="566919" y="199090"/>
                </a:lnTo>
                <a:lnTo>
                  <a:pt x="527461" y="185452"/>
                </a:lnTo>
                <a:lnTo>
                  <a:pt x="489930" y="169240"/>
                </a:lnTo>
                <a:lnTo>
                  <a:pt x="453050" y="151455"/>
                </a:lnTo>
                <a:lnTo>
                  <a:pt x="440680" y="145349"/>
                </a:lnTo>
                <a:lnTo>
                  <a:pt x="428192" y="139217"/>
                </a:lnTo>
                <a:lnTo>
                  <a:pt x="389555" y="121028"/>
                </a:lnTo>
                <a:lnTo>
                  <a:pt x="348158" y="103930"/>
                </a:lnTo>
                <a:lnTo>
                  <a:pt x="303255" y="88378"/>
                </a:lnTo>
                <a:lnTo>
                  <a:pt x="256057" y="73144"/>
                </a:lnTo>
                <a:lnTo>
                  <a:pt x="207034" y="58112"/>
                </a:lnTo>
                <a:lnTo>
                  <a:pt x="156552" y="43281"/>
                </a:lnTo>
                <a:lnTo>
                  <a:pt x="104975" y="28652"/>
                </a:lnTo>
                <a:lnTo>
                  <a:pt x="52669" y="14225"/>
                </a:lnTo>
                <a:lnTo>
                  <a:pt x="17574" y="4719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160095" y="4581335"/>
            <a:ext cx="828826" cy="565578"/>
          </a:xfrm>
          <a:custGeom>
            <a:avLst/>
            <a:gdLst/>
            <a:ahLst/>
            <a:cxnLst/>
            <a:rect l="l" t="t" r="r" b="b"/>
            <a:pathLst>
              <a:path w="968115" h="624231">
                <a:moveTo>
                  <a:pt x="0" y="624231"/>
                </a:moveTo>
                <a:lnTo>
                  <a:pt x="19964" y="591590"/>
                </a:lnTo>
                <a:lnTo>
                  <a:pt x="40457" y="559344"/>
                </a:lnTo>
                <a:lnTo>
                  <a:pt x="62005" y="527887"/>
                </a:lnTo>
                <a:lnTo>
                  <a:pt x="85138" y="497611"/>
                </a:lnTo>
                <a:lnTo>
                  <a:pt x="110381" y="468910"/>
                </a:lnTo>
                <a:lnTo>
                  <a:pt x="138204" y="442419"/>
                </a:lnTo>
                <a:lnTo>
                  <a:pt x="175290" y="412030"/>
                </a:lnTo>
                <a:lnTo>
                  <a:pt x="212965" y="385559"/>
                </a:lnTo>
                <a:lnTo>
                  <a:pt x="254469" y="361151"/>
                </a:lnTo>
                <a:lnTo>
                  <a:pt x="290058" y="343083"/>
                </a:lnTo>
                <a:lnTo>
                  <a:pt x="330988" y="324347"/>
                </a:lnTo>
                <a:lnTo>
                  <a:pt x="366720" y="310342"/>
                </a:lnTo>
                <a:lnTo>
                  <a:pt x="405993" y="297146"/>
                </a:lnTo>
                <a:lnTo>
                  <a:pt x="447903" y="284460"/>
                </a:lnTo>
                <a:lnTo>
                  <a:pt x="491546" y="271984"/>
                </a:lnTo>
                <a:lnTo>
                  <a:pt x="513734" y="265732"/>
                </a:lnTo>
                <a:lnTo>
                  <a:pt x="536017" y="259420"/>
                </a:lnTo>
                <a:lnTo>
                  <a:pt x="580412" y="246469"/>
                </a:lnTo>
                <a:lnTo>
                  <a:pt x="623827" y="232831"/>
                </a:lnTo>
                <a:lnTo>
                  <a:pt x="665358" y="218208"/>
                </a:lnTo>
                <a:lnTo>
                  <a:pt x="704100" y="202300"/>
                </a:lnTo>
                <a:lnTo>
                  <a:pt x="739149" y="184808"/>
                </a:lnTo>
                <a:lnTo>
                  <a:pt x="784232" y="157603"/>
                </a:lnTo>
                <a:lnTo>
                  <a:pt x="822205" y="130861"/>
                </a:lnTo>
                <a:lnTo>
                  <a:pt x="855202" y="104167"/>
                </a:lnTo>
                <a:lnTo>
                  <a:pt x="885359" y="77107"/>
                </a:lnTo>
                <a:lnTo>
                  <a:pt x="914808" y="49265"/>
                </a:lnTo>
                <a:lnTo>
                  <a:pt x="924836" y="39739"/>
                </a:lnTo>
                <a:lnTo>
                  <a:pt x="935102" y="30065"/>
                </a:lnTo>
                <a:lnTo>
                  <a:pt x="945684" y="20227"/>
                </a:lnTo>
                <a:lnTo>
                  <a:pt x="956662" y="10211"/>
                </a:lnTo>
                <a:lnTo>
                  <a:pt x="968115" y="0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143968" y="5087799"/>
            <a:ext cx="3672717" cy="0"/>
          </a:xfrm>
          <a:custGeom>
            <a:avLst/>
            <a:gdLst/>
            <a:ahLst/>
            <a:cxnLst/>
            <a:rect l="l" t="t" r="r" b="b"/>
            <a:pathLst>
              <a:path w="4289938">
                <a:moveTo>
                  <a:pt x="4289938" y="0"/>
                </a:moveTo>
                <a:lnTo>
                  <a:pt x="0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4148518" y="1681517"/>
            <a:ext cx="3665637" cy="3948846"/>
          </a:xfrm>
          <a:custGeom>
            <a:avLst/>
            <a:gdLst/>
            <a:ahLst/>
            <a:cxnLst/>
            <a:rect l="l" t="t" r="r" b="b"/>
            <a:pathLst>
              <a:path w="4281668" h="4358356">
                <a:moveTo>
                  <a:pt x="4281668" y="4358356"/>
                </a:moveTo>
                <a:lnTo>
                  <a:pt x="0" y="4358356"/>
                </a:lnTo>
                <a:lnTo>
                  <a:pt x="0" y="0"/>
                </a:lnTo>
                <a:lnTo>
                  <a:pt x="4281668" y="0"/>
                </a:lnTo>
                <a:lnTo>
                  <a:pt x="4281668" y="4358356"/>
                </a:lnTo>
                <a:close/>
              </a:path>
            </a:pathLst>
          </a:custGeom>
          <a:ln w="898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7649074" y="2033382"/>
            <a:ext cx="0" cy="481759"/>
          </a:xfrm>
          <a:custGeom>
            <a:avLst/>
            <a:gdLst/>
            <a:ahLst/>
            <a:cxnLst/>
            <a:rect l="l" t="t" r="r" b="b"/>
            <a:pathLst>
              <a:path h="531719">
                <a:moveTo>
                  <a:pt x="0" y="0"/>
                </a:moveTo>
                <a:lnTo>
                  <a:pt x="0" y="531719"/>
                </a:lnTo>
              </a:path>
            </a:pathLst>
          </a:custGeom>
          <a:ln w="17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7592705" y="1930127"/>
            <a:ext cx="112740" cy="145506"/>
          </a:xfrm>
          <a:custGeom>
            <a:avLst/>
            <a:gdLst/>
            <a:ahLst/>
            <a:cxnLst/>
            <a:rect l="l" t="t" r="r" b="b"/>
            <a:pathLst>
              <a:path w="131686" h="160595">
                <a:moveTo>
                  <a:pt x="0" y="160595"/>
                </a:moveTo>
                <a:lnTo>
                  <a:pt x="65843" y="0"/>
                </a:lnTo>
                <a:lnTo>
                  <a:pt x="116059" y="122482"/>
                </a:lnTo>
                <a:lnTo>
                  <a:pt x="65843" y="122482"/>
                </a:lnTo>
                <a:lnTo>
                  <a:pt x="0" y="160595"/>
                </a:lnTo>
                <a:close/>
              </a:path>
              <a:path w="131686" h="160595">
                <a:moveTo>
                  <a:pt x="131686" y="160595"/>
                </a:moveTo>
                <a:lnTo>
                  <a:pt x="65843" y="122482"/>
                </a:lnTo>
                <a:lnTo>
                  <a:pt x="116059" y="122482"/>
                </a:lnTo>
                <a:lnTo>
                  <a:pt x="131686" y="1605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4" name="object 44"/>
          <p:cNvSpPr txBox="1"/>
          <p:nvPr/>
        </p:nvSpPr>
        <p:spPr>
          <a:xfrm>
            <a:off x="358651" y="911577"/>
            <a:ext cx="8168799" cy="25452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658"/>
              </a:lnSpc>
              <a:spcBef>
                <a:spcPts val="18"/>
              </a:spcBef>
            </a:pPr>
            <a:endParaRPr sz="700" dirty="0"/>
          </a:p>
          <a:p>
            <a:pPr marL="11135" marR="4796000" algn="just">
              <a:lnSpc>
                <a:spcPct val="111100"/>
              </a:lnSpc>
            </a:pPr>
            <a:r>
              <a:rPr dirty="0">
                <a:cs typeface="Arial"/>
              </a:rPr>
              <a:t>The 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beds </a:t>
            </a:r>
            <a:r>
              <a:rPr lang="en-GB" dirty="0" smtClean="0">
                <a:cs typeface="Arial"/>
              </a:rPr>
              <a:t>on</a:t>
            </a:r>
            <a:r>
              <a:rPr spc="-31" dirty="0" smtClean="0">
                <a:cs typeface="Arial"/>
              </a:rPr>
              <a:t> </a:t>
            </a:r>
            <a:r>
              <a:rPr dirty="0">
                <a:cs typeface="Arial"/>
              </a:rPr>
              <a:t>map </a:t>
            </a:r>
            <a:r>
              <a:rPr spc="-31" dirty="0">
                <a:cs typeface="Arial"/>
              </a:rPr>
              <a:t> </a:t>
            </a:r>
            <a:r>
              <a:rPr lang="en-GB" dirty="0" smtClean="0">
                <a:cs typeface="Arial"/>
              </a:rPr>
              <a:t>5</a:t>
            </a:r>
            <a:r>
              <a:rPr dirty="0" smtClean="0">
                <a:cs typeface="Arial"/>
              </a:rPr>
              <a:t> </a:t>
            </a:r>
            <a:r>
              <a:rPr spc="-31" dirty="0" smtClean="0">
                <a:cs typeface="Arial"/>
              </a:rPr>
              <a:t> </a:t>
            </a:r>
            <a:r>
              <a:rPr dirty="0">
                <a:cs typeface="Arial"/>
              </a:rPr>
              <a:t>show </a:t>
            </a:r>
            <a:r>
              <a:rPr spc="-31" dirty="0">
                <a:cs typeface="Arial"/>
              </a:rPr>
              <a:t> </a:t>
            </a:r>
            <a:r>
              <a:rPr dirty="0">
                <a:cs typeface="Arial"/>
              </a:rPr>
              <a:t>the </a:t>
            </a:r>
            <a:r>
              <a:rPr spc="-31" dirty="0"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repeating </a:t>
            </a:r>
            <a:r>
              <a:rPr b="1" spc="-31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outcrop pattern</a:t>
            </a:r>
            <a:r>
              <a:rPr b="1" spc="-48" dirty="0">
                <a:solidFill>
                  <a:srgbClr val="0070C0"/>
                </a:solidFill>
                <a:cs typeface="Arial"/>
              </a:rPr>
              <a:t> </a:t>
            </a:r>
            <a:r>
              <a:rPr b="1" spc="-4" dirty="0">
                <a:solidFill>
                  <a:srgbClr val="0070C0"/>
                </a:solidFill>
                <a:cs typeface="Arial"/>
              </a:rPr>
              <a:t>of</a:t>
            </a:r>
            <a:r>
              <a:rPr b="1" spc="-48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folded</a:t>
            </a:r>
            <a:r>
              <a:rPr b="1" spc="-48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beds. </a:t>
            </a:r>
            <a:r>
              <a:rPr b="1" spc="-110" dirty="0">
                <a:solidFill>
                  <a:srgbClr val="0070C0"/>
                </a:solidFill>
                <a:cs typeface="Arial"/>
              </a:rPr>
              <a:t> </a:t>
            </a:r>
            <a:endParaRPr lang="en-GB" b="1" spc="-110" dirty="0" smtClean="0">
              <a:solidFill>
                <a:srgbClr val="0070C0"/>
              </a:solidFill>
              <a:cs typeface="Arial"/>
            </a:endParaRPr>
          </a:p>
          <a:p>
            <a:pPr marL="296885" marR="4796000" indent="-285750" algn="just">
              <a:lnSpc>
                <a:spcPct val="111100"/>
              </a:lnSpc>
              <a:buFont typeface="Arial" panose="020B0604020202020204" pitchFamily="34" charset="0"/>
              <a:buChar char="•"/>
            </a:pPr>
            <a:r>
              <a:rPr dirty="0" smtClean="0">
                <a:cs typeface="Arial"/>
              </a:rPr>
              <a:t>The</a:t>
            </a:r>
            <a:r>
              <a:rPr spc="-48" dirty="0" smtClean="0">
                <a:cs typeface="Arial"/>
              </a:rPr>
              <a:t> </a:t>
            </a:r>
            <a:r>
              <a:rPr dirty="0">
                <a:cs typeface="Arial"/>
              </a:rPr>
              <a:t>red</a:t>
            </a:r>
            <a:r>
              <a:rPr spc="-48" dirty="0">
                <a:cs typeface="Arial"/>
              </a:rPr>
              <a:t> </a:t>
            </a:r>
            <a:r>
              <a:rPr dirty="0">
                <a:cs typeface="Arial"/>
              </a:rPr>
              <a:t>dots</a:t>
            </a:r>
            <a:r>
              <a:rPr spc="-48" dirty="0">
                <a:cs typeface="Arial"/>
              </a:rPr>
              <a:t> </a:t>
            </a:r>
            <a:r>
              <a:rPr dirty="0">
                <a:cs typeface="Arial"/>
              </a:rPr>
              <a:t>show</a:t>
            </a:r>
            <a:r>
              <a:rPr spc="-48" dirty="0">
                <a:cs typeface="Arial"/>
              </a:rPr>
              <a:t> </a:t>
            </a:r>
            <a:r>
              <a:rPr dirty="0">
                <a:cs typeface="Arial"/>
              </a:rPr>
              <a:t>where the</a:t>
            </a:r>
            <a:r>
              <a:rPr spc="-13" dirty="0"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yellow/light</a:t>
            </a:r>
            <a:r>
              <a:rPr b="1" spc="-13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grey</a:t>
            </a:r>
            <a:r>
              <a:rPr spc="-13" dirty="0">
                <a:cs typeface="Arial"/>
              </a:rPr>
              <a:t> </a:t>
            </a:r>
            <a:r>
              <a:rPr dirty="0">
                <a:cs typeface="Arial"/>
              </a:rPr>
              <a:t>boundary</a:t>
            </a:r>
            <a:r>
              <a:rPr spc="-13" dirty="0">
                <a:cs typeface="Arial"/>
              </a:rPr>
              <a:t> </a:t>
            </a:r>
            <a:r>
              <a:rPr dirty="0">
                <a:cs typeface="Arial"/>
              </a:rPr>
              <a:t>crosses</a:t>
            </a:r>
            <a:r>
              <a:rPr spc="-13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13" dirty="0">
                <a:cs typeface="Arial"/>
              </a:rPr>
              <a:t> </a:t>
            </a:r>
            <a:r>
              <a:rPr dirty="0">
                <a:cs typeface="Arial"/>
              </a:rPr>
              <a:t>250m topographic </a:t>
            </a:r>
            <a:r>
              <a:rPr dirty="0" smtClean="0">
                <a:cs typeface="Arial"/>
              </a:rPr>
              <a:t>contou</a:t>
            </a:r>
            <a:r>
              <a:rPr spc="-61" dirty="0" smtClean="0">
                <a:cs typeface="Arial"/>
              </a:rPr>
              <a:t>r</a:t>
            </a:r>
            <a:r>
              <a:rPr spc="-4" dirty="0">
                <a:cs typeface="Arial"/>
              </a:rPr>
              <a:t>.  </a:t>
            </a:r>
            <a:r>
              <a:rPr spc="92" dirty="0">
                <a:cs typeface="Arial"/>
              </a:rPr>
              <a:t> </a:t>
            </a:r>
            <a:r>
              <a:rPr dirty="0">
                <a:cs typeface="Arial"/>
              </a:rPr>
              <a:t>There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are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two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ways </a:t>
            </a:r>
            <a:r>
              <a:rPr spc="-92" dirty="0">
                <a:cs typeface="Arial"/>
              </a:rPr>
              <a:t> </a:t>
            </a:r>
            <a:r>
              <a:rPr dirty="0">
                <a:cs typeface="Arial"/>
              </a:rPr>
              <a:t>the dots</a:t>
            </a:r>
            <a:r>
              <a:rPr spc="114" dirty="0">
                <a:cs typeface="Arial"/>
              </a:rPr>
              <a:t> </a:t>
            </a:r>
            <a:r>
              <a:rPr dirty="0">
                <a:cs typeface="Arial"/>
              </a:rPr>
              <a:t>could</a:t>
            </a:r>
            <a:r>
              <a:rPr spc="114" dirty="0">
                <a:cs typeface="Arial"/>
              </a:rPr>
              <a:t> </a:t>
            </a:r>
            <a:r>
              <a:rPr dirty="0">
                <a:cs typeface="Arial"/>
              </a:rPr>
              <a:t>be</a:t>
            </a:r>
            <a:r>
              <a:rPr spc="114" dirty="0">
                <a:cs typeface="Arial"/>
              </a:rPr>
              <a:t> </a:t>
            </a:r>
            <a:r>
              <a:rPr dirty="0">
                <a:cs typeface="Arial"/>
              </a:rPr>
              <a:t>joined</a:t>
            </a:r>
            <a:r>
              <a:rPr spc="114" dirty="0">
                <a:cs typeface="Arial"/>
              </a:rPr>
              <a:t> </a:t>
            </a:r>
            <a:r>
              <a:rPr spc="-4" dirty="0">
                <a:cs typeface="Arial"/>
              </a:rPr>
              <a:t>to</a:t>
            </a:r>
            <a:r>
              <a:rPr spc="114" dirty="0">
                <a:cs typeface="Arial"/>
              </a:rPr>
              <a:t> </a:t>
            </a:r>
            <a:r>
              <a:rPr dirty="0">
                <a:cs typeface="Arial"/>
              </a:rPr>
              <a:t>form</a:t>
            </a:r>
            <a:r>
              <a:rPr spc="114" dirty="0">
                <a:cs typeface="Arial"/>
              </a:rPr>
              <a:t> </a:t>
            </a:r>
            <a:r>
              <a:rPr dirty="0">
                <a:cs typeface="Arial"/>
              </a:rPr>
              <a:t>structure</a:t>
            </a:r>
            <a:r>
              <a:rPr spc="114" dirty="0">
                <a:cs typeface="Arial"/>
              </a:rPr>
              <a:t> </a:t>
            </a:r>
            <a:r>
              <a:rPr dirty="0" smtClean="0">
                <a:cs typeface="Arial"/>
              </a:rPr>
              <a:t>contours</a:t>
            </a:r>
            <a:r>
              <a:rPr lang="en-GB" dirty="0" smtClean="0">
                <a:cs typeface="Arial"/>
              </a:rPr>
              <a:t> </a:t>
            </a:r>
            <a:r>
              <a:rPr dirty="0" smtClean="0">
                <a:cs typeface="Arial"/>
              </a:rPr>
              <a:t>- </a:t>
            </a:r>
            <a:r>
              <a:rPr spc="83" dirty="0" smtClean="0"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either </a:t>
            </a:r>
            <a:r>
              <a:rPr b="1" spc="83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east-west </a:t>
            </a:r>
            <a:r>
              <a:rPr b="1" spc="83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or </a:t>
            </a:r>
            <a:r>
              <a:rPr b="1" spc="83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north-south. </a:t>
            </a:r>
            <a:endParaRPr lang="en-GB" b="1" dirty="0" smtClean="0">
              <a:solidFill>
                <a:srgbClr val="0070C0"/>
              </a:solidFill>
              <a:cs typeface="Arial"/>
            </a:endParaRPr>
          </a:p>
          <a:p>
            <a:pPr marL="296885" marR="4796000" indent="-285750" algn="just">
              <a:lnSpc>
                <a:spcPct val="111100"/>
              </a:lnSpc>
              <a:buFont typeface="Arial" panose="020B0604020202020204" pitchFamily="34" charset="0"/>
              <a:buChar char="•"/>
            </a:pPr>
            <a:endParaRPr lang="en-GB" b="1" dirty="0" smtClean="0">
              <a:solidFill>
                <a:srgbClr val="0070C0"/>
              </a:solidFill>
              <a:cs typeface="Arial"/>
            </a:endParaRPr>
          </a:p>
          <a:p>
            <a:pPr marL="296885" marR="4796000" indent="-285750" algn="just">
              <a:lnSpc>
                <a:spcPct val="111100"/>
              </a:lnSpc>
              <a:buFont typeface="Arial" panose="020B0604020202020204" pitchFamily="34" charset="0"/>
              <a:buChar char="•"/>
            </a:pPr>
            <a:r>
              <a:rPr lang="en-GB" dirty="0">
                <a:cs typeface="Arial"/>
              </a:rPr>
              <a:t>Howeve</a:t>
            </a:r>
            <a:r>
              <a:rPr lang="en-GB" spc="-61" dirty="0">
                <a:cs typeface="Arial"/>
              </a:rPr>
              <a:t>r</a:t>
            </a:r>
            <a:r>
              <a:rPr lang="en-GB" spc="-4" dirty="0">
                <a:cs typeface="Arial"/>
              </a:rPr>
              <a:t>, from </a:t>
            </a:r>
            <a:r>
              <a:rPr lang="en-GB" dirty="0">
                <a:cs typeface="Arial"/>
              </a:rPr>
              <a:t>the</a:t>
            </a:r>
            <a:r>
              <a:rPr lang="en-GB" spc="-4" dirty="0">
                <a:cs typeface="Arial"/>
              </a:rPr>
              <a:t> </a:t>
            </a:r>
            <a:r>
              <a:rPr lang="en-GB" dirty="0">
                <a:cs typeface="Arial"/>
              </a:rPr>
              <a:t>way</a:t>
            </a:r>
            <a:r>
              <a:rPr lang="en-GB" spc="-4" dirty="0"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the</a:t>
            </a:r>
            <a:r>
              <a:rPr lang="en-GB" b="1" spc="-4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beds</a:t>
            </a:r>
            <a:r>
              <a:rPr lang="en-GB" b="1" spc="-4" dirty="0">
                <a:solidFill>
                  <a:srgbClr val="0070C0"/>
                </a:solidFill>
                <a:cs typeface="Arial"/>
              </a:rPr>
              <a:t> '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vee'</a:t>
            </a:r>
            <a:r>
              <a:rPr lang="en-GB" b="1" spc="-4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in</a:t>
            </a:r>
            <a:r>
              <a:rPr lang="en-GB" b="1" spc="-4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the</a:t>
            </a:r>
            <a:r>
              <a:rPr lang="en-GB" b="1" spc="-4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valley</a:t>
            </a:r>
            <a:r>
              <a:rPr lang="en-GB" spc="-4" dirty="0">
                <a:cs typeface="Arial"/>
              </a:rPr>
              <a:t> </a:t>
            </a:r>
            <a:r>
              <a:rPr lang="en-GB" dirty="0">
                <a:cs typeface="Arial"/>
              </a:rPr>
              <a:t>it</a:t>
            </a:r>
            <a:r>
              <a:rPr lang="en-GB" spc="-4" dirty="0">
                <a:cs typeface="Arial"/>
              </a:rPr>
              <a:t> </a:t>
            </a:r>
            <a:r>
              <a:rPr lang="en-GB" dirty="0">
                <a:cs typeface="Arial"/>
              </a:rPr>
              <a:t>can</a:t>
            </a:r>
            <a:r>
              <a:rPr lang="en-GB" spc="-4" dirty="0">
                <a:cs typeface="Arial"/>
              </a:rPr>
              <a:t> </a:t>
            </a:r>
            <a:r>
              <a:rPr lang="en-GB" dirty="0">
                <a:cs typeface="Arial"/>
              </a:rPr>
              <a:t>be deduced</a:t>
            </a:r>
            <a:r>
              <a:rPr lang="en-GB" spc="-26" dirty="0">
                <a:cs typeface="Arial"/>
              </a:rPr>
              <a:t> </a:t>
            </a:r>
            <a:r>
              <a:rPr lang="en-GB" dirty="0">
                <a:cs typeface="Arial"/>
              </a:rPr>
              <a:t>the</a:t>
            </a:r>
            <a:r>
              <a:rPr lang="en-GB" spc="-26" dirty="0"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axial</a:t>
            </a:r>
            <a:r>
              <a:rPr lang="en-GB" b="1" spc="-26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planes</a:t>
            </a:r>
            <a:r>
              <a:rPr lang="en-GB" b="1" spc="-26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spc="-4" dirty="0">
                <a:solidFill>
                  <a:srgbClr val="0070C0"/>
                </a:solidFill>
                <a:cs typeface="Arial"/>
              </a:rPr>
              <a:t>of</a:t>
            </a:r>
            <a:r>
              <a:rPr lang="en-GB" b="1" spc="-26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the</a:t>
            </a:r>
            <a:r>
              <a:rPr lang="en-GB" b="1" spc="-26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folds</a:t>
            </a:r>
            <a:r>
              <a:rPr lang="en-GB" b="1" spc="-26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run</a:t>
            </a:r>
            <a:r>
              <a:rPr lang="en-GB" b="1" spc="-26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dirty="0">
                <a:solidFill>
                  <a:srgbClr val="0070C0"/>
                </a:solidFill>
                <a:cs typeface="Arial"/>
              </a:rPr>
              <a:t>roughly north-south</a:t>
            </a:r>
            <a:r>
              <a:rPr lang="en-GB" b="1" spc="-13" dirty="0" smtClean="0">
                <a:solidFill>
                  <a:srgbClr val="0070C0"/>
                </a:solidFill>
                <a:cs typeface="Arial"/>
              </a:rPr>
              <a:t>.</a:t>
            </a:r>
          </a:p>
          <a:p>
            <a:pPr marL="296885" marR="4796000" indent="-285750" algn="just">
              <a:lnSpc>
                <a:spcPct val="111100"/>
              </a:lnSpc>
              <a:buFont typeface="Arial" panose="020B0604020202020204" pitchFamily="34" charset="0"/>
              <a:buChar char="•"/>
            </a:pPr>
            <a:endParaRPr lang="en-GB" spc="-13" dirty="0" smtClean="0">
              <a:cs typeface="Arial"/>
            </a:endParaRPr>
          </a:p>
          <a:p>
            <a:pPr marL="296885" marR="4796000" indent="-285750" algn="just">
              <a:lnSpc>
                <a:spcPct val="111100"/>
              </a:lnSpc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0070C0"/>
                </a:solidFill>
                <a:cs typeface="Arial"/>
              </a:rPr>
              <a:t>So…t</a:t>
            </a:r>
            <a:r>
              <a:rPr b="1" dirty="0" smtClean="0">
                <a:solidFill>
                  <a:srgbClr val="0070C0"/>
                </a:solidFill>
                <a:cs typeface="Arial"/>
              </a:rPr>
              <a:t>he</a:t>
            </a:r>
            <a:r>
              <a:rPr b="1" spc="-13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structure</a:t>
            </a:r>
            <a:r>
              <a:rPr b="1" spc="-13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contours</a:t>
            </a:r>
            <a:r>
              <a:rPr b="1" spc="-13" dirty="0">
                <a:solidFill>
                  <a:srgbClr val="0070C0"/>
                </a:solidFill>
                <a:cs typeface="Arial"/>
              </a:rPr>
              <a:t> </a:t>
            </a:r>
            <a:r>
              <a:rPr b="1" spc="-4" dirty="0">
                <a:solidFill>
                  <a:srgbClr val="0070C0"/>
                </a:solidFill>
                <a:cs typeface="Arial"/>
              </a:rPr>
              <a:t>for</a:t>
            </a:r>
            <a:r>
              <a:rPr b="1" spc="-13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the limbs</a:t>
            </a:r>
            <a:r>
              <a:rPr b="1" spc="-4" dirty="0">
                <a:solidFill>
                  <a:srgbClr val="0070C0"/>
                </a:solidFill>
                <a:cs typeface="Arial"/>
              </a:rPr>
              <a:t> </a:t>
            </a:r>
            <a:r>
              <a:rPr lang="en-GB" b="1" spc="-4" dirty="0" smtClean="0">
                <a:solidFill>
                  <a:srgbClr val="0070C0"/>
                </a:solidFill>
                <a:cs typeface="Arial"/>
              </a:rPr>
              <a:t>of the fold </a:t>
            </a:r>
            <a:r>
              <a:rPr lang="en-GB" b="1" spc="-9" dirty="0" smtClean="0">
                <a:solidFill>
                  <a:srgbClr val="0070C0"/>
                </a:solidFill>
                <a:cs typeface="Arial"/>
              </a:rPr>
              <a:t>are drawn</a:t>
            </a:r>
            <a:r>
              <a:rPr b="1" spc="-4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lang="en-GB" b="1" spc="-4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b="1" dirty="0" smtClean="0">
                <a:solidFill>
                  <a:srgbClr val="0070C0"/>
                </a:solidFill>
                <a:cs typeface="Arial"/>
              </a:rPr>
              <a:t>north-south</a:t>
            </a:r>
            <a:r>
              <a:rPr dirty="0">
                <a:solidFill>
                  <a:srgbClr val="0070C0"/>
                </a:solidFill>
                <a:cs typeface="Arial"/>
              </a:rPr>
              <a:t>.</a:t>
            </a:r>
          </a:p>
        </p:txBody>
      </p:sp>
      <p:sp>
        <p:nvSpPr>
          <p:cNvPr id="45" name="object 45"/>
          <p:cNvSpPr txBox="1"/>
          <p:nvPr/>
        </p:nvSpPr>
        <p:spPr>
          <a:xfrm rot="18780000">
            <a:off x="6982657" y="4117477"/>
            <a:ext cx="300380" cy="1620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 rot="19080000">
            <a:off x="6598902" y="4157997"/>
            <a:ext cx="283386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 rot="600000">
            <a:off x="4857185" y="3606462"/>
            <a:ext cx="286913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9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 rot="19080000">
            <a:off x="4941781" y="4388615"/>
            <a:ext cx="283832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 rot="19380000">
            <a:off x="5923589" y="4049668"/>
            <a:ext cx="284724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 rot="3240000">
            <a:off x="4697388" y="3070082"/>
            <a:ext cx="302839" cy="1359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 rot="2460000">
            <a:off x="5153434" y="2846246"/>
            <a:ext cx="284011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 rot="20640000">
            <a:off x="5488924" y="2552874"/>
            <a:ext cx="282941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9" dirty="0">
                <a:latin typeface="Arial"/>
                <a:cs typeface="Arial"/>
              </a:rPr>
              <a:t>300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7827608" y="4995410"/>
            <a:ext cx="123950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lang="en-GB" sz="1000" spc="-70" dirty="0" smtClean="0">
                <a:latin typeface="Arial"/>
                <a:cs typeface="Arial"/>
              </a:rPr>
              <a:t>B</a:t>
            </a:r>
            <a:endParaRPr sz="1000" dirty="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002577" y="4999267"/>
            <a:ext cx="104379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000" spc="18" dirty="0">
                <a:latin typeface="Arial"/>
                <a:cs typeface="Arial"/>
              </a:rPr>
              <a:t>A</a:t>
            </a:r>
            <a:endParaRPr sz="1000">
              <a:latin typeface="Arial"/>
              <a:cs typeface="Arial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6529389" y="1910685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529389" y="1910685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5654875" y="296897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5654875" y="296897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531315" y="2568826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6531315" y="2568826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5654875" y="1949941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654875" y="1949941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6527463" y="5199359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6527463" y="5199359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6528104" y="4744291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6528104" y="4744291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4148762" y="5793962"/>
            <a:ext cx="1088970" cy="65001"/>
          </a:xfrm>
          <a:custGeom>
            <a:avLst/>
            <a:gdLst/>
            <a:ahLst/>
            <a:cxnLst/>
            <a:rect l="l" t="t" r="r" b="b"/>
            <a:pathLst>
              <a:path w="1271977" h="71742">
                <a:moveTo>
                  <a:pt x="0" y="0"/>
                </a:moveTo>
                <a:lnTo>
                  <a:pt x="0" y="71742"/>
                </a:lnTo>
                <a:lnTo>
                  <a:pt x="1271977" y="71742"/>
                </a:lnTo>
                <a:lnTo>
                  <a:pt x="1271977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8" name="object 68"/>
          <p:cNvSpPr txBox="1"/>
          <p:nvPr/>
        </p:nvSpPr>
        <p:spPr>
          <a:xfrm>
            <a:off x="4083921" y="5672644"/>
            <a:ext cx="150588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0m</a:t>
            </a:r>
            <a:endParaRPr sz="70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126683" y="5672644"/>
            <a:ext cx="253336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500m</a:t>
            </a:r>
            <a:endParaRPr sz="70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4090246" y="6010787"/>
            <a:ext cx="2258274" cy="1484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 smtClean="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folded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72" name="Rectangle 71"/>
          <p:cNvSpPr/>
          <p:nvPr/>
        </p:nvSpPr>
        <p:spPr>
          <a:xfrm>
            <a:off x="251520" y="260648"/>
            <a:ext cx="82796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135" marR="258897"/>
            <a:r>
              <a:rPr lang="en-GB" sz="3600" b="1" dirty="0" smtClean="0">
                <a:solidFill>
                  <a:srgbClr val="00B0F0"/>
                </a:solidFill>
                <a:cs typeface="Arial"/>
              </a:rPr>
              <a:t>     Structure</a:t>
            </a:r>
            <a:r>
              <a:rPr lang="en-GB" sz="3600" b="1" spc="-4" dirty="0" smtClean="0">
                <a:solidFill>
                  <a:srgbClr val="00B0F0"/>
                </a:solidFill>
                <a:cs typeface="Arial"/>
              </a:rPr>
              <a:t> </a:t>
            </a:r>
            <a:r>
              <a:rPr lang="en-GB" sz="36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6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600" b="1" spc="-9" dirty="0">
                <a:solidFill>
                  <a:srgbClr val="00B0F0"/>
                </a:solidFill>
                <a:cs typeface="Arial"/>
              </a:rPr>
              <a:t>folded</a:t>
            </a:r>
            <a:r>
              <a:rPr lang="en-GB" sz="36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600" dirty="0">
              <a:solidFill>
                <a:srgbClr val="00B0F0"/>
              </a:solidFill>
              <a:cs typeface="Arial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7452320" y="16288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22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45977" y="6088592"/>
            <a:ext cx="3967843" cy="580768"/>
          </a:xfrm>
          <a:custGeom>
            <a:avLst/>
            <a:gdLst/>
            <a:ahLst/>
            <a:cxnLst/>
            <a:rect l="l" t="t" r="r" b="b"/>
            <a:pathLst>
              <a:path w="4634661" h="481279">
                <a:moveTo>
                  <a:pt x="0" y="481279"/>
                </a:moveTo>
                <a:lnTo>
                  <a:pt x="4634661" y="481279"/>
                </a:lnTo>
                <a:lnTo>
                  <a:pt x="4634661" y="0"/>
                </a:lnTo>
                <a:lnTo>
                  <a:pt x="0" y="0"/>
                </a:lnTo>
                <a:lnTo>
                  <a:pt x="0" y="481279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492085" y="5694636"/>
            <a:ext cx="3677910" cy="639347"/>
          </a:xfrm>
          <a:custGeom>
            <a:avLst/>
            <a:gdLst/>
            <a:ahLst/>
            <a:cxnLst/>
            <a:rect l="l" t="t" r="r" b="b"/>
            <a:pathLst>
              <a:path w="4296003" h="705650">
                <a:moveTo>
                  <a:pt x="0" y="705650"/>
                </a:moveTo>
                <a:lnTo>
                  <a:pt x="4296003" y="705650"/>
                </a:lnTo>
                <a:lnTo>
                  <a:pt x="4296003" y="0"/>
                </a:lnTo>
                <a:lnTo>
                  <a:pt x="0" y="0"/>
                </a:lnTo>
                <a:lnTo>
                  <a:pt x="0" y="7056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728331" y="5077102"/>
            <a:ext cx="0" cy="1069146"/>
          </a:xfrm>
          <a:custGeom>
            <a:avLst/>
            <a:gdLst/>
            <a:ahLst/>
            <a:cxnLst/>
            <a:rect l="l" t="t" r="r" b="b"/>
            <a:pathLst>
              <a:path h="1180020">
                <a:moveTo>
                  <a:pt x="0" y="118002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902816" y="5077888"/>
            <a:ext cx="0" cy="1066787"/>
          </a:xfrm>
          <a:custGeom>
            <a:avLst/>
            <a:gdLst/>
            <a:ahLst/>
            <a:cxnLst/>
            <a:rect l="l" t="t" r="r" b="b"/>
            <a:pathLst>
              <a:path h="1177417">
                <a:moveTo>
                  <a:pt x="0" y="0"/>
                </a:moveTo>
                <a:lnTo>
                  <a:pt x="0" y="117741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862742" y="5787611"/>
            <a:ext cx="2906120" cy="0"/>
          </a:xfrm>
          <a:custGeom>
            <a:avLst/>
            <a:gdLst/>
            <a:ahLst/>
            <a:cxnLst/>
            <a:rect l="l" t="t" r="r" b="b"/>
            <a:pathLst>
              <a:path w="3394510">
                <a:moveTo>
                  <a:pt x="0" y="0"/>
                </a:moveTo>
                <a:lnTo>
                  <a:pt x="3394510" y="0"/>
                </a:lnTo>
              </a:path>
            </a:pathLst>
          </a:custGeom>
          <a:ln w="694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902796" y="5301424"/>
            <a:ext cx="2824778" cy="322025"/>
          </a:xfrm>
          <a:custGeom>
            <a:avLst/>
            <a:gdLst/>
            <a:ahLst/>
            <a:cxnLst/>
            <a:rect l="l" t="t" r="r" b="b"/>
            <a:pathLst>
              <a:path w="3299498" h="355420">
                <a:moveTo>
                  <a:pt x="0" y="355420"/>
                </a:moveTo>
                <a:lnTo>
                  <a:pt x="46857" y="339774"/>
                </a:lnTo>
                <a:lnTo>
                  <a:pt x="94247" y="330394"/>
                </a:lnTo>
                <a:lnTo>
                  <a:pt x="155683" y="319666"/>
                </a:lnTo>
                <a:lnTo>
                  <a:pt x="227025" y="308035"/>
                </a:lnTo>
                <a:lnTo>
                  <a:pt x="265117" y="302019"/>
                </a:lnTo>
                <a:lnTo>
                  <a:pt x="304134" y="295943"/>
                </a:lnTo>
                <a:lnTo>
                  <a:pt x="343557" y="289864"/>
                </a:lnTo>
                <a:lnTo>
                  <a:pt x="382870" y="283836"/>
                </a:lnTo>
                <a:lnTo>
                  <a:pt x="421555" y="277915"/>
                </a:lnTo>
                <a:lnTo>
                  <a:pt x="459094" y="272156"/>
                </a:lnTo>
                <a:lnTo>
                  <a:pt x="528666" y="261348"/>
                </a:lnTo>
                <a:lnTo>
                  <a:pt x="587446" y="251857"/>
                </a:lnTo>
                <a:lnTo>
                  <a:pt x="631296" y="244124"/>
                </a:lnTo>
                <a:lnTo>
                  <a:pt x="660445" y="237994"/>
                </a:lnTo>
                <a:lnTo>
                  <a:pt x="677615" y="234394"/>
                </a:lnTo>
                <a:lnTo>
                  <a:pt x="719742" y="225819"/>
                </a:lnTo>
                <a:lnTo>
                  <a:pt x="769964" y="215809"/>
                </a:lnTo>
                <a:lnTo>
                  <a:pt x="825537" y="204844"/>
                </a:lnTo>
                <a:lnTo>
                  <a:pt x="883716" y="193401"/>
                </a:lnTo>
                <a:lnTo>
                  <a:pt x="912925" y="187650"/>
                </a:lnTo>
                <a:lnTo>
                  <a:pt x="969867" y="176387"/>
                </a:lnTo>
                <a:lnTo>
                  <a:pt x="1022553" y="165842"/>
                </a:lnTo>
                <a:lnTo>
                  <a:pt x="1068239" y="156492"/>
                </a:lnTo>
                <a:lnTo>
                  <a:pt x="1117638" y="145756"/>
                </a:lnTo>
                <a:lnTo>
                  <a:pt x="1159902" y="134858"/>
                </a:lnTo>
                <a:lnTo>
                  <a:pt x="1213677" y="119882"/>
                </a:lnTo>
                <a:lnTo>
                  <a:pt x="1233557" y="114263"/>
                </a:lnTo>
                <a:lnTo>
                  <a:pt x="1254201" y="108430"/>
                </a:lnTo>
                <a:lnTo>
                  <a:pt x="1297260" y="96362"/>
                </a:lnTo>
                <a:lnTo>
                  <a:pt x="1341822" y="84156"/>
                </a:lnTo>
                <a:lnTo>
                  <a:pt x="1386854" y="72291"/>
                </a:lnTo>
                <a:lnTo>
                  <a:pt x="1431324" y="61244"/>
                </a:lnTo>
                <a:lnTo>
                  <a:pt x="1474200" y="51495"/>
                </a:lnTo>
                <a:lnTo>
                  <a:pt x="1514449" y="43521"/>
                </a:lnTo>
                <a:lnTo>
                  <a:pt x="1573239" y="35938"/>
                </a:lnTo>
                <a:lnTo>
                  <a:pt x="1633976" y="30126"/>
                </a:lnTo>
                <a:lnTo>
                  <a:pt x="1708754" y="24072"/>
                </a:lnTo>
                <a:lnTo>
                  <a:pt x="1750552" y="21050"/>
                </a:lnTo>
                <a:lnTo>
                  <a:pt x="1794833" y="18084"/>
                </a:lnTo>
                <a:lnTo>
                  <a:pt x="1841255" y="15212"/>
                </a:lnTo>
                <a:lnTo>
                  <a:pt x="1889476" y="12474"/>
                </a:lnTo>
                <a:lnTo>
                  <a:pt x="1939152" y="9906"/>
                </a:lnTo>
                <a:lnTo>
                  <a:pt x="1989943" y="7550"/>
                </a:lnTo>
                <a:lnTo>
                  <a:pt x="2041505" y="5442"/>
                </a:lnTo>
                <a:lnTo>
                  <a:pt x="2093496" y="3623"/>
                </a:lnTo>
                <a:lnTo>
                  <a:pt x="2145575" y="2130"/>
                </a:lnTo>
                <a:lnTo>
                  <a:pt x="2197398" y="1003"/>
                </a:lnTo>
                <a:lnTo>
                  <a:pt x="2248623" y="280"/>
                </a:lnTo>
                <a:lnTo>
                  <a:pt x="2298909" y="0"/>
                </a:lnTo>
                <a:lnTo>
                  <a:pt x="2347912" y="201"/>
                </a:lnTo>
                <a:lnTo>
                  <a:pt x="2398351" y="896"/>
                </a:lnTo>
                <a:lnTo>
                  <a:pt x="2447122" y="1984"/>
                </a:lnTo>
                <a:lnTo>
                  <a:pt x="2494183" y="3425"/>
                </a:lnTo>
                <a:lnTo>
                  <a:pt x="2539493" y="5176"/>
                </a:lnTo>
                <a:lnTo>
                  <a:pt x="2583010" y="7198"/>
                </a:lnTo>
                <a:lnTo>
                  <a:pt x="2624693" y="9448"/>
                </a:lnTo>
                <a:lnTo>
                  <a:pt x="2664501" y="11885"/>
                </a:lnTo>
                <a:lnTo>
                  <a:pt x="2738324" y="17156"/>
                </a:lnTo>
                <a:lnTo>
                  <a:pt x="2804149" y="22679"/>
                </a:lnTo>
                <a:lnTo>
                  <a:pt x="2861644" y="28124"/>
                </a:lnTo>
                <a:lnTo>
                  <a:pt x="2910479" y="33161"/>
                </a:lnTo>
                <a:lnTo>
                  <a:pt x="2950321" y="37458"/>
                </a:lnTo>
                <a:lnTo>
                  <a:pt x="2966767" y="39225"/>
                </a:lnTo>
                <a:lnTo>
                  <a:pt x="3014050" y="43643"/>
                </a:lnTo>
                <a:lnTo>
                  <a:pt x="3056305" y="47026"/>
                </a:lnTo>
                <a:lnTo>
                  <a:pt x="3096996" y="50038"/>
                </a:lnTo>
                <a:lnTo>
                  <a:pt x="3135600" y="52734"/>
                </a:lnTo>
                <a:lnTo>
                  <a:pt x="3171593" y="55173"/>
                </a:lnTo>
                <a:lnTo>
                  <a:pt x="3188447" y="56313"/>
                </a:lnTo>
                <a:lnTo>
                  <a:pt x="3233654" y="59502"/>
                </a:lnTo>
                <a:lnTo>
                  <a:pt x="3278991" y="63481"/>
                </a:lnTo>
                <a:lnTo>
                  <a:pt x="3294078" y="65480"/>
                </a:lnTo>
                <a:lnTo>
                  <a:pt x="3299498" y="66508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862742" y="525293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862742" y="56094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862742" y="543112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862742" y="5077102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862742" y="596727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862742" y="614467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725839" y="525293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725839" y="56094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725839" y="543112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725839" y="5077102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725839" y="596727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725839" y="614467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901314" y="1668553"/>
            <a:ext cx="2828485" cy="3060382"/>
          </a:xfrm>
          <a:custGeom>
            <a:avLst/>
            <a:gdLst/>
            <a:ahLst/>
            <a:cxnLst/>
            <a:rect l="l" t="t" r="r" b="b"/>
            <a:pathLst>
              <a:path w="3303828" h="3377755">
                <a:moveTo>
                  <a:pt x="3303828" y="3377755"/>
                </a:moveTo>
                <a:lnTo>
                  <a:pt x="0" y="3377755"/>
                </a:lnTo>
                <a:lnTo>
                  <a:pt x="0" y="0"/>
                </a:lnTo>
                <a:lnTo>
                  <a:pt x="3303828" y="0"/>
                </a:lnTo>
                <a:lnTo>
                  <a:pt x="3303828" y="3377755"/>
                </a:lnTo>
                <a:close/>
              </a:path>
            </a:pathLst>
          </a:custGeom>
          <a:solidFill>
            <a:srgbClr val="6D6E71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904273" y="1672736"/>
            <a:ext cx="451371" cy="1747581"/>
          </a:xfrm>
          <a:custGeom>
            <a:avLst/>
            <a:gdLst/>
            <a:ahLst/>
            <a:cxnLst/>
            <a:rect l="l" t="t" r="r" b="b"/>
            <a:pathLst>
              <a:path w="527226" h="1928812">
                <a:moveTo>
                  <a:pt x="0" y="0"/>
                </a:moveTo>
                <a:lnTo>
                  <a:pt x="1079" y="1928812"/>
                </a:lnTo>
                <a:lnTo>
                  <a:pt x="7857" y="1914400"/>
                </a:lnTo>
                <a:lnTo>
                  <a:pt x="15804" y="1898051"/>
                </a:lnTo>
                <a:lnTo>
                  <a:pt x="24773" y="1879971"/>
                </a:lnTo>
                <a:lnTo>
                  <a:pt x="34616" y="1860370"/>
                </a:lnTo>
                <a:lnTo>
                  <a:pt x="67911" y="1794524"/>
                </a:lnTo>
                <a:lnTo>
                  <a:pt x="79772" y="1770922"/>
                </a:lnTo>
                <a:lnTo>
                  <a:pt x="103749" y="1722488"/>
                </a:lnTo>
                <a:lnTo>
                  <a:pt x="127082" y="1673804"/>
                </a:lnTo>
                <a:lnTo>
                  <a:pt x="148589" y="1626538"/>
                </a:lnTo>
                <a:lnTo>
                  <a:pt x="167086" y="1582356"/>
                </a:lnTo>
                <a:lnTo>
                  <a:pt x="181392" y="1542926"/>
                </a:lnTo>
                <a:lnTo>
                  <a:pt x="193385" y="1495128"/>
                </a:lnTo>
                <a:lnTo>
                  <a:pt x="196645" y="1480328"/>
                </a:lnTo>
                <a:lnTo>
                  <a:pt x="207349" y="1435719"/>
                </a:lnTo>
                <a:lnTo>
                  <a:pt x="222828" y="1375263"/>
                </a:lnTo>
                <a:lnTo>
                  <a:pt x="226744" y="1359887"/>
                </a:lnTo>
                <a:lnTo>
                  <a:pt x="238195" y="1312922"/>
                </a:lnTo>
                <a:lnTo>
                  <a:pt x="248666" y="1264426"/>
                </a:lnTo>
                <a:lnTo>
                  <a:pt x="257472" y="1214045"/>
                </a:lnTo>
                <a:lnTo>
                  <a:pt x="260987" y="1188928"/>
                </a:lnTo>
                <a:lnTo>
                  <a:pt x="262419" y="1178766"/>
                </a:lnTo>
                <a:lnTo>
                  <a:pt x="268547" y="1136789"/>
                </a:lnTo>
                <a:lnTo>
                  <a:pt x="279690" y="1063063"/>
                </a:lnTo>
                <a:lnTo>
                  <a:pt x="285909" y="1022955"/>
                </a:lnTo>
                <a:lnTo>
                  <a:pt x="292190" y="983270"/>
                </a:lnTo>
                <a:lnTo>
                  <a:pt x="301119" y="928781"/>
                </a:lnTo>
                <a:lnTo>
                  <a:pt x="308620" y="886155"/>
                </a:lnTo>
                <a:lnTo>
                  <a:pt x="317740" y="842954"/>
                </a:lnTo>
                <a:lnTo>
                  <a:pt x="333209" y="775324"/>
                </a:lnTo>
                <a:lnTo>
                  <a:pt x="346922" y="716384"/>
                </a:lnTo>
                <a:lnTo>
                  <a:pt x="371790" y="609945"/>
                </a:lnTo>
                <a:lnTo>
                  <a:pt x="377318" y="586022"/>
                </a:lnTo>
                <a:lnTo>
                  <a:pt x="379257" y="577480"/>
                </a:lnTo>
                <a:lnTo>
                  <a:pt x="380555" y="571588"/>
                </a:lnTo>
                <a:lnTo>
                  <a:pt x="381941" y="568107"/>
                </a:lnTo>
                <a:lnTo>
                  <a:pt x="395312" y="521187"/>
                </a:lnTo>
                <a:lnTo>
                  <a:pt x="405415" y="483153"/>
                </a:lnTo>
                <a:lnTo>
                  <a:pt x="416824" y="439385"/>
                </a:lnTo>
                <a:lnTo>
                  <a:pt x="434784" y="369511"/>
                </a:lnTo>
                <a:lnTo>
                  <a:pt x="446258" y="324467"/>
                </a:lnTo>
                <a:lnTo>
                  <a:pt x="470242" y="229565"/>
                </a:lnTo>
                <a:lnTo>
                  <a:pt x="473319" y="217629"/>
                </a:lnTo>
                <a:lnTo>
                  <a:pt x="489492" y="155561"/>
                </a:lnTo>
                <a:lnTo>
                  <a:pt x="506092" y="91103"/>
                </a:lnTo>
                <a:lnTo>
                  <a:pt x="517457" y="45801"/>
                </a:lnTo>
                <a:lnTo>
                  <a:pt x="527226" y="3726"/>
                </a:lnTo>
                <a:lnTo>
                  <a:pt x="0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902796" y="4365421"/>
            <a:ext cx="114968" cy="355146"/>
          </a:xfrm>
          <a:custGeom>
            <a:avLst/>
            <a:gdLst/>
            <a:ahLst/>
            <a:cxnLst/>
            <a:rect l="l" t="t" r="r" b="b"/>
            <a:pathLst>
              <a:path w="134289" h="391976">
                <a:moveTo>
                  <a:pt x="969" y="0"/>
                </a:moveTo>
                <a:lnTo>
                  <a:pt x="0" y="391976"/>
                </a:lnTo>
                <a:lnTo>
                  <a:pt x="134289" y="391976"/>
                </a:lnTo>
                <a:lnTo>
                  <a:pt x="122012" y="352217"/>
                </a:lnTo>
                <a:lnTo>
                  <a:pt x="106548" y="310394"/>
                </a:lnTo>
                <a:lnTo>
                  <a:pt x="84346" y="252710"/>
                </a:lnTo>
                <a:lnTo>
                  <a:pt x="79391" y="239776"/>
                </a:lnTo>
                <a:lnTo>
                  <a:pt x="74937" y="227984"/>
                </a:lnTo>
                <a:lnTo>
                  <a:pt x="71116" y="217611"/>
                </a:lnTo>
                <a:lnTo>
                  <a:pt x="68060" y="208930"/>
                </a:lnTo>
                <a:lnTo>
                  <a:pt x="65773" y="201831"/>
                </a:lnTo>
                <a:lnTo>
                  <a:pt x="62828" y="193048"/>
                </a:lnTo>
                <a:lnTo>
                  <a:pt x="59315" y="182788"/>
                </a:lnTo>
                <a:lnTo>
                  <a:pt x="41384" y="131126"/>
                </a:lnTo>
                <a:lnTo>
                  <a:pt x="36383" y="116588"/>
                </a:lnTo>
                <a:lnTo>
                  <a:pt x="21578" y="72392"/>
                </a:lnTo>
                <a:lnTo>
                  <a:pt x="8961" y="31667"/>
                </a:lnTo>
                <a:lnTo>
                  <a:pt x="2969" y="9204"/>
                </a:lnTo>
                <a:lnTo>
                  <a:pt x="969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694390" y="1673385"/>
            <a:ext cx="1508278" cy="3049279"/>
          </a:xfrm>
          <a:custGeom>
            <a:avLst/>
            <a:gdLst/>
            <a:ahLst/>
            <a:cxnLst/>
            <a:rect l="l" t="t" r="r" b="b"/>
            <a:pathLst>
              <a:path w="1761752" h="3365500">
                <a:moveTo>
                  <a:pt x="1204709" y="1473200"/>
                </a:moveTo>
                <a:lnTo>
                  <a:pt x="261982" y="1473200"/>
                </a:lnTo>
                <a:lnTo>
                  <a:pt x="269714" y="1485900"/>
                </a:lnTo>
                <a:lnTo>
                  <a:pt x="298349" y="1524000"/>
                </a:lnTo>
                <a:lnTo>
                  <a:pt x="332172" y="1562100"/>
                </a:lnTo>
                <a:lnTo>
                  <a:pt x="343939" y="1587500"/>
                </a:lnTo>
                <a:lnTo>
                  <a:pt x="378741" y="1625600"/>
                </a:lnTo>
                <a:lnTo>
                  <a:pt x="409822" y="1663700"/>
                </a:lnTo>
                <a:lnTo>
                  <a:pt x="433365" y="1701800"/>
                </a:lnTo>
                <a:lnTo>
                  <a:pt x="438878" y="1714500"/>
                </a:lnTo>
                <a:lnTo>
                  <a:pt x="442988" y="1714500"/>
                </a:lnTo>
                <a:lnTo>
                  <a:pt x="450219" y="1727200"/>
                </a:lnTo>
                <a:lnTo>
                  <a:pt x="457222" y="1739900"/>
                </a:lnTo>
                <a:lnTo>
                  <a:pt x="463993" y="1739900"/>
                </a:lnTo>
                <a:lnTo>
                  <a:pt x="470531" y="1752600"/>
                </a:lnTo>
                <a:lnTo>
                  <a:pt x="476831" y="1765300"/>
                </a:lnTo>
                <a:lnTo>
                  <a:pt x="482892" y="1778000"/>
                </a:lnTo>
                <a:lnTo>
                  <a:pt x="488711" y="1790700"/>
                </a:lnTo>
                <a:lnTo>
                  <a:pt x="494285" y="1790700"/>
                </a:lnTo>
                <a:lnTo>
                  <a:pt x="509510" y="1828800"/>
                </a:lnTo>
                <a:lnTo>
                  <a:pt x="522433" y="1866900"/>
                </a:lnTo>
                <a:lnTo>
                  <a:pt x="532978" y="1905000"/>
                </a:lnTo>
                <a:lnTo>
                  <a:pt x="538653" y="1943100"/>
                </a:lnTo>
                <a:lnTo>
                  <a:pt x="540525" y="1955800"/>
                </a:lnTo>
                <a:lnTo>
                  <a:pt x="541964" y="1968500"/>
                </a:lnTo>
                <a:lnTo>
                  <a:pt x="542994" y="1981200"/>
                </a:lnTo>
                <a:lnTo>
                  <a:pt x="543638" y="1993900"/>
                </a:lnTo>
                <a:lnTo>
                  <a:pt x="543922" y="2006600"/>
                </a:lnTo>
                <a:lnTo>
                  <a:pt x="543868" y="2019300"/>
                </a:lnTo>
                <a:lnTo>
                  <a:pt x="543502" y="2032000"/>
                </a:lnTo>
                <a:lnTo>
                  <a:pt x="542848" y="2044700"/>
                </a:lnTo>
                <a:lnTo>
                  <a:pt x="541929" y="2057400"/>
                </a:lnTo>
                <a:lnTo>
                  <a:pt x="540770" y="2070100"/>
                </a:lnTo>
                <a:lnTo>
                  <a:pt x="539396" y="2070100"/>
                </a:lnTo>
                <a:lnTo>
                  <a:pt x="537830" y="2082800"/>
                </a:lnTo>
                <a:lnTo>
                  <a:pt x="532223" y="2120900"/>
                </a:lnTo>
                <a:lnTo>
                  <a:pt x="525763" y="2159000"/>
                </a:lnTo>
                <a:lnTo>
                  <a:pt x="518518" y="2197100"/>
                </a:lnTo>
                <a:lnTo>
                  <a:pt x="512189" y="2222500"/>
                </a:lnTo>
                <a:lnTo>
                  <a:pt x="508684" y="2247900"/>
                </a:lnTo>
                <a:lnTo>
                  <a:pt x="497019" y="2286000"/>
                </a:lnTo>
                <a:lnTo>
                  <a:pt x="484017" y="2324100"/>
                </a:lnTo>
                <a:lnTo>
                  <a:pt x="474850" y="2349500"/>
                </a:lnTo>
                <a:lnTo>
                  <a:pt x="470172" y="2349500"/>
                </a:lnTo>
                <a:lnTo>
                  <a:pt x="451251" y="2400300"/>
                </a:lnTo>
                <a:lnTo>
                  <a:pt x="446560" y="2400300"/>
                </a:lnTo>
                <a:lnTo>
                  <a:pt x="444040" y="2413000"/>
                </a:lnTo>
                <a:lnTo>
                  <a:pt x="440402" y="2413000"/>
                </a:lnTo>
                <a:lnTo>
                  <a:pt x="424340" y="2451100"/>
                </a:lnTo>
                <a:lnTo>
                  <a:pt x="396725" y="2501900"/>
                </a:lnTo>
                <a:lnTo>
                  <a:pt x="389754" y="2514600"/>
                </a:lnTo>
                <a:lnTo>
                  <a:pt x="371170" y="2552700"/>
                </a:lnTo>
                <a:lnTo>
                  <a:pt x="359354" y="2590800"/>
                </a:lnTo>
                <a:lnTo>
                  <a:pt x="356889" y="2603500"/>
                </a:lnTo>
                <a:lnTo>
                  <a:pt x="353512" y="2603500"/>
                </a:lnTo>
                <a:lnTo>
                  <a:pt x="338915" y="2641600"/>
                </a:lnTo>
                <a:lnTo>
                  <a:pt x="326470" y="2667000"/>
                </a:lnTo>
                <a:lnTo>
                  <a:pt x="319735" y="2692400"/>
                </a:lnTo>
                <a:lnTo>
                  <a:pt x="312792" y="2705100"/>
                </a:lnTo>
                <a:lnTo>
                  <a:pt x="305743" y="2717800"/>
                </a:lnTo>
                <a:lnTo>
                  <a:pt x="266847" y="2806700"/>
                </a:lnTo>
                <a:lnTo>
                  <a:pt x="261870" y="2819400"/>
                </a:lnTo>
                <a:lnTo>
                  <a:pt x="257592" y="2832100"/>
                </a:lnTo>
                <a:lnTo>
                  <a:pt x="254114" y="2832100"/>
                </a:lnTo>
                <a:lnTo>
                  <a:pt x="251535" y="2844800"/>
                </a:lnTo>
                <a:lnTo>
                  <a:pt x="248249" y="2857500"/>
                </a:lnTo>
                <a:lnTo>
                  <a:pt x="244932" y="2857500"/>
                </a:lnTo>
                <a:lnTo>
                  <a:pt x="238219" y="2882900"/>
                </a:lnTo>
                <a:lnTo>
                  <a:pt x="231421" y="2908300"/>
                </a:lnTo>
                <a:lnTo>
                  <a:pt x="221124" y="2946400"/>
                </a:lnTo>
                <a:lnTo>
                  <a:pt x="210782" y="2997200"/>
                </a:lnTo>
                <a:lnTo>
                  <a:pt x="200481" y="3035300"/>
                </a:lnTo>
                <a:lnTo>
                  <a:pt x="193680" y="3060700"/>
                </a:lnTo>
                <a:lnTo>
                  <a:pt x="190309" y="3060700"/>
                </a:lnTo>
                <a:lnTo>
                  <a:pt x="186962" y="3073400"/>
                </a:lnTo>
                <a:lnTo>
                  <a:pt x="183963" y="3086100"/>
                </a:lnTo>
                <a:lnTo>
                  <a:pt x="180923" y="3098800"/>
                </a:lnTo>
                <a:lnTo>
                  <a:pt x="171513" y="3136900"/>
                </a:lnTo>
                <a:lnTo>
                  <a:pt x="158102" y="3187700"/>
                </a:lnTo>
                <a:lnTo>
                  <a:pt x="147224" y="3225800"/>
                </a:lnTo>
                <a:lnTo>
                  <a:pt x="139506" y="3251200"/>
                </a:lnTo>
                <a:lnTo>
                  <a:pt x="136204" y="3263900"/>
                </a:lnTo>
                <a:lnTo>
                  <a:pt x="132609" y="3276600"/>
                </a:lnTo>
                <a:lnTo>
                  <a:pt x="128781" y="3276600"/>
                </a:lnTo>
                <a:lnTo>
                  <a:pt x="120672" y="3302000"/>
                </a:lnTo>
                <a:lnTo>
                  <a:pt x="112366" y="3327400"/>
                </a:lnTo>
                <a:lnTo>
                  <a:pt x="108291" y="3340100"/>
                </a:lnTo>
                <a:lnTo>
                  <a:pt x="104350" y="3352800"/>
                </a:lnTo>
                <a:lnTo>
                  <a:pt x="100604" y="3365500"/>
                </a:lnTo>
                <a:lnTo>
                  <a:pt x="1493756" y="3365500"/>
                </a:lnTo>
                <a:lnTo>
                  <a:pt x="1524763" y="3289300"/>
                </a:lnTo>
                <a:lnTo>
                  <a:pt x="1540621" y="3251200"/>
                </a:lnTo>
                <a:lnTo>
                  <a:pt x="1548901" y="3225800"/>
                </a:lnTo>
                <a:lnTo>
                  <a:pt x="1565678" y="3175000"/>
                </a:lnTo>
                <a:lnTo>
                  <a:pt x="1573980" y="3162300"/>
                </a:lnTo>
                <a:lnTo>
                  <a:pt x="1582095" y="3136900"/>
                </a:lnTo>
                <a:lnTo>
                  <a:pt x="1589926" y="3111500"/>
                </a:lnTo>
                <a:lnTo>
                  <a:pt x="1597376" y="3098800"/>
                </a:lnTo>
                <a:lnTo>
                  <a:pt x="1604347" y="3073400"/>
                </a:lnTo>
                <a:lnTo>
                  <a:pt x="1610742" y="3060700"/>
                </a:lnTo>
                <a:lnTo>
                  <a:pt x="1616463" y="3048000"/>
                </a:lnTo>
                <a:lnTo>
                  <a:pt x="1621415" y="3035300"/>
                </a:lnTo>
                <a:lnTo>
                  <a:pt x="1625498" y="3035300"/>
                </a:lnTo>
                <a:lnTo>
                  <a:pt x="1628617" y="3022600"/>
                </a:lnTo>
                <a:lnTo>
                  <a:pt x="1655796" y="2984500"/>
                </a:lnTo>
                <a:lnTo>
                  <a:pt x="1664750" y="2971800"/>
                </a:lnTo>
                <a:lnTo>
                  <a:pt x="1673580" y="2959100"/>
                </a:lnTo>
                <a:lnTo>
                  <a:pt x="1682241" y="2946400"/>
                </a:lnTo>
                <a:lnTo>
                  <a:pt x="1690692" y="2933700"/>
                </a:lnTo>
                <a:lnTo>
                  <a:pt x="1698889" y="2908300"/>
                </a:lnTo>
                <a:lnTo>
                  <a:pt x="1706789" y="2895600"/>
                </a:lnTo>
                <a:lnTo>
                  <a:pt x="1714349" y="2882900"/>
                </a:lnTo>
                <a:lnTo>
                  <a:pt x="1721525" y="2857500"/>
                </a:lnTo>
                <a:lnTo>
                  <a:pt x="1728275" y="2844800"/>
                </a:lnTo>
                <a:lnTo>
                  <a:pt x="1740323" y="2794000"/>
                </a:lnTo>
                <a:lnTo>
                  <a:pt x="1750149" y="2743200"/>
                </a:lnTo>
                <a:lnTo>
                  <a:pt x="1757407" y="2679700"/>
                </a:lnTo>
                <a:lnTo>
                  <a:pt x="1759965" y="2641600"/>
                </a:lnTo>
                <a:lnTo>
                  <a:pt x="1761752" y="2603500"/>
                </a:lnTo>
                <a:lnTo>
                  <a:pt x="1761698" y="2590800"/>
                </a:lnTo>
                <a:lnTo>
                  <a:pt x="1760214" y="2565400"/>
                </a:lnTo>
                <a:lnTo>
                  <a:pt x="1757421" y="2552700"/>
                </a:lnTo>
                <a:lnTo>
                  <a:pt x="1753439" y="2527300"/>
                </a:lnTo>
                <a:lnTo>
                  <a:pt x="1748392" y="2501900"/>
                </a:lnTo>
                <a:lnTo>
                  <a:pt x="1742401" y="2489200"/>
                </a:lnTo>
                <a:lnTo>
                  <a:pt x="1735587" y="2463800"/>
                </a:lnTo>
                <a:lnTo>
                  <a:pt x="1728072" y="2451100"/>
                </a:lnTo>
                <a:lnTo>
                  <a:pt x="1719978" y="2425700"/>
                </a:lnTo>
                <a:lnTo>
                  <a:pt x="1711427" y="2413000"/>
                </a:lnTo>
                <a:lnTo>
                  <a:pt x="1702540" y="2400300"/>
                </a:lnTo>
                <a:lnTo>
                  <a:pt x="1693439" y="2374900"/>
                </a:lnTo>
                <a:lnTo>
                  <a:pt x="1675082" y="2349500"/>
                </a:lnTo>
                <a:lnTo>
                  <a:pt x="1666069" y="2336800"/>
                </a:lnTo>
                <a:lnTo>
                  <a:pt x="1657329" y="2324100"/>
                </a:lnTo>
                <a:lnTo>
                  <a:pt x="1648983" y="2311400"/>
                </a:lnTo>
                <a:lnTo>
                  <a:pt x="1641154" y="2311400"/>
                </a:lnTo>
                <a:lnTo>
                  <a:pt x="1633963" y="2298700"/>
                </a:lnTo>
                <a:lnTo>
                  <a:pt x="1627531" y="2286000"/>
                </a:lnTo>
                <a:lnTo>
                  <a:pt x="1610998" y="2286000"/>
                </a:lnTo>
                <a:lnTo>
                  <a:pt x="1600702" y="2273300"/>
                </a:lnTo>
                <a:lnTo>
                  <a:pt x="1589314" y="2273300"/>
                </a:lnTo>
                <a:lnTo>
                  <a:pt x="1577031" y="2260600"/>
                </a:lnTo>
                <a:lnTo>
                  <a:pt x="1550568" y="2260600"/>
                </a:lnTo>
                <a:lnTo>
                  <a:pt x="1522883" y="2247900"/>
                </a:lnTo>
                <a:lnTo>
                  <a:pt x="1509074" y="2235200"/>
                </a:lnTo>
                <a:lnTo>
                  <a:pt x="1482505" y="2235200"/>
                </a:lnTo>
                <a:lnTo>
                  <a:pt x="1470139" y="2222500"/>
                </a:lnTo>
                <a:lnTo>
                  <a:pt x="1458646" y="2222500"/>
                </a:lnTo>
                <a:lnTo>
                  <a:pt x="1448223" y="2209800"/>
                </a:lnTo>
                <a:lnTo>
                  <a:pt x="1439067" y="2209800"/>
                </a:lnTo>
                <a:lnTo>
                  <a:pt x="1431374" y="2197100"/>
                </a:lnTo>
                <a:lnTo>
                  <a:pt x="1422136" y="2184400"/>
                </a:lnTo>
                <a:lnTo>
                  <a:pt x="1412868" y="2184400"/>
                </a:lnTo>
                <a:lnTo>
                  <a:pt x="1394413" y="2159000"/>
                </a:lnTo>
                <a:lnTo>
                  <a:pt x="1367579" y="2120900"/>
                </a:lnTo>
                <a:lnTo>
                  <a:pt x="1342794" y="2082800"/>
                </a:lnTo>
                <a:lnTo>
                  <a:pt x="1321217" y="2044700"/>
                </a:lnTo>
                <a:lnTo>
                  <a:pt x="1304007" y="2006600"/>
                </a:lnTo>
                <a:lnTo>
                  <a:pt x="1295533" y="1981200"/>
                </a:lnTo>
                <a:lnTo>
                  <a:pt x="1292324" y="1981200"/>
                </a:lnTo>
                <a:lnTo>
                  <a:pt x="1289858" y="1968500"/>
                </a:lnTo>
                <a:lnTo>
                  <a:pt x="1288262" y="1955800"/>
                </a:lnTo>
                <a:lnTo>
                  <a:pt x="1286306" y="1943100"/>
                </a:lnTo>
                <a:lnTo>
                  <a:pt x="1284023" y="1930400"/>
                </a:lnTo>
                <a:lnTo>
                  <a:pt x="1281449" y="1917700"/>
                </a:lnTo>
                <a:lnTo>
                  <a:pt x="1278617" y="1905000"/>
                </a:lnTo>
                <a:lnTo>
                  <a:pt x="1275561" y="1879600"/>
                </a:lnTo>
                <a:lnTo>
                  <a:pt x="1272317" y="1866900"/>
                </a:lnTo>
                <a:lnTo>
                  <a:pt x="1268918" y="1841500"/>
                </a:lnTo>
                <a:lnTo>
                  <a:pt x="1254464" y="1752600"/>
                </a:lnTo>
                <a:lnTo>
                  <a:pt x="1247202" y="1714500"/>
                </a:lnTo>
                <a:lnTo>
                  <a:pt x="1243682" y="1689100"/>
                </a:lnTo>
                <a:lnTo>
                  <a:pt x="1240282" y="1663700"/>
                </a:lnTo>
                <a:lnTo>
                  <a:pt x="1237037" y="1651000"/>
                </a:lnTo>
                <a:lnTo>
                  <a:pt x="1233981" y="1625600"/>
                </a:lnTo>
                <a:lnTo>
                  <a:pt x="1231147" y="1612900"/>
                </a:lnTo>
                <a:lnTo>
                  <a:pt x="1228571" y="1600200"/>
                </a:lnTo>
                <a:lnTo>
                  <a:pt x="1219310" y="1562100"/>
                </a:lnTo>
                <a:lnTo>
                  <a:pt x="1212330" y="1524000"/>
                </a:lnTo>
                <a:lnTo>
                  <a:pt x="1206553" y="1485900"/>
                </a:lnTo>
                <a:lnTo>
                  <a:pt x="1204709" y="1473200"/>
                </a:lnTo>
                <a:close/>
              </a:path>
              <a:path w="1761752" h="3365500">
                <a:moveTo>
                  <a:pt x="1494328" y="0"/>
                </a:moveTo>
                <a:lnTo>
                  <a:pt x="219438" y="0"/>
                </a:lnTo>
                <a:lnTo>
                  <a:pt x="216264" y="12700"/>
                </a:lnTo>
                <a:lnTo>
                  <a:pt x="212982" y="25400"/>
                </a:lnTo>
                <a:lnTo>
                  <a:pt x="202522" y="63500"/>
                </a:lnTo>
                <a:lnTo>
                  <a:pt x="191210" y="101600"/>
                </a:lnTo>
                <a:lnTo>
                  <a:pt x="187266" y="114300"/>
                </a:lnTo>
                <a:lnTo>
                  <a:pt x="183242" y="139700"/>
                </a:lnTo>
                <a:lnTo>
                  <a:pt x="170717" y="177800"/>
                </a:lnTo>
                <a:lnTo>
                  <a:pt x="153093" y="228600"/>
                </a:lnTo>
                <a:lnTo>
                  <a:pt x="139302" y="266700"/>
                </a:lnTo>
                <a:lnTo>
                  <a:pt x="135722" y="279400"/>
                </a:lnTo>
                <a:lnTo>
                  <a:pt x="121749" y="317500"/>
                </a:lnTo>
                <a:lnTo>
                  <a:pt x="104748" y="355600"/>
                </a:lnTo>
                <a:lnTo>
                  <a:pt x="81423" y="419100"/>
                </a:lnTo>
                <a:lnTo>
                  <a:pt x="76052" y="431800"/>
                </a:lnTo>
                <a:lnTo>
                  <a:pt x="71040" y="444500"/>
                </a:lnTo>
                <a:lnTo>
                  <a:pt x="66473" y="457200"/>
                </a:lnTo>
                <a:lnTo>
                  <a:pt x="62437" y="457200"/>
                </a:lnTo>
                <a:lnTo>
                  <a:pt x="59020" y="469900"/>
                </a:lnTo>
                <a:lnTo>
                  <a:pt x="56308" y="482600"/>
                </a:lnTo>
                <a:lnTo>
                  <a:pt x="54389" y="482600"/>
                </a:lnTo>
                <a:lnTo>
                  <a:pt x="50604" y="495300"/>
                </a:lnTo>
                <a:lnTo>
                  <a:pt x="46748" y="508000"/>
                </a:lnTo>
                <a:lnTo>
                  <a:pt x="42853" y="520700"/>
                </a:lnTo>
                <a:lnTo>
                  <a:pt x="38947" y="546100"/>
                </a:lnTo>
                <a:lnTo>
                  <a:pt x="35063" y="558800"/>
                </a:lnTo>
                <a:lnTo>
                  <a:pt x="31231" y="571500"/>
                </a:lnTo>
                <a:lnTo>
                  <a:pt x="27480" y="584200"/>
                </a:lnTo>
                <a:lnTo>
                  <a:pt x="23842" y="609600"/>
                </a:lnTo>
                <a:lnTo>
                  <a:pt x="20348" y="622300"/>
                </a:lnTo>
                <a:lnTo>
                  <a:pt x="17027" y="635000"/>
                </a:lnTo>
                <a:lnTo>
                  <a:pt x="13911" y="660400"/>
                </a:lnTo>
                <a:lnTo>
                  <a:pt x="11029" y="673100"/>
                </a:lnTo>
                <a:lnTo>
                  <a:pt x="4099" y="711200"/>
                </a:lnTo>
                <a:lnTo>
                  <a:pt x="382" y="749300"/>
                </a:lnTo>
                <a:lnTo>
                  <a:pt x="0" y="762000"/>
                </a:lnTo>
                <a:lnTo>
                  <a:pt x="96" y="774700"/>
                </a:lnTo>
                <a:lnTo>
                  <a:pt x="4034" y="812800"/>
                </a:lnTo>
                <a:lnTo>
                  <a:pt x="9840" y="850900"/>
                </a:lnTo>
                <a:lnTo>
                  <a:pt x="12141" y="876300"/>
                </a:lnTo>
                <a:lnTo>
                  <a:pt x="14607" y="889000"/>
                </a:lnTo>
                <a:lnTo>
                  <a:pt x="17228" y="901700"/>
                </a:lnTo>
                <a:lnTo>
                  <a:pt x="19993" y="914400"/>
                </a:lnTo>
                <a:lnTo>
                  <a:pt x="22891" y="927100"/>
                </a:lnTo>
                <a:lnTo>
                  <a:pt x="25912" y="952500"/>
                </a:lnTo>
                <a:lnTo>
                  <a:pt x="35606" y="990600"/>
                </a:lnTo>
                <a:lnTo>
                  <a:pt x="46025" y="1028700"/>
                </a:lnTo>
                <a:lnTo>
                  <a:pt x="49610" y="1028700"/>
                </a:lnTo>
                <a:lnTo>
                  <a:pt x="53233" y="1041400"/>
                </a:lnTo>
                <a:lnTo>
                  <a:pt x="56330" y="1054100"/>
                </a:lnTo>
                <a:lnTo>
                  <a:pt x="61476" y="1066800"/>
                </a:lnTo>
                <a:lnTo>
                  <a:pt x="68454" y="1079500"/>
                </a:lnTo>
                <a:lnTo>
                  <a:pt x="77045" y="1092200"/>
                </a:lnTo>
                <a:lnTo>
                  <a:pt x="87030" y="1117600"/>
                </a:lnTo>
                <a:lnTo>
                  <a:pt x="98190" y="1143000"/>
                </a:lnTo>
                <a:lnTo>
                  <a:pt x="110307" y="1168400"/>
                </a:lnTo>
                <a:lnTo>
                  <a:pt x="123162" y="1193800"/>
                </a:lnTo>
                <a:lnTo>
                  <a:pt x="136537" y="1231900"/>
                </a:lnTo>
                <a:lnTo>
                  <a:pt x="150212" y="1257300"/>
                </a:lnTo>
                <a:lnTo>
                  <a:pt x="163969" y="1282700"/>
                </a:lnTo>
                <a:lnTo>
                  <a:pt x="177590" y="1320800"/>
                </a:lnTo>
                <a:lnTo>
                  <a:pt x="190855" y="1346200"/>
                </a:lnTo>
                <a:lnTo>
                  <a:pt x="203546" y="1371600"/>
                </a:lnTo>
                <a:lnTo>
                  <a:pt x="215445" y="1397000"/>
                </a:lnTo>
                <a:lnTo>
                  <a:pt x="226332" y="1422400"/>
                </a:lnTo>
                <a:lnTo>
                  <a:pt x="235988" y="1435100"/>
                </a:lnTo>
                <a:lnTo>
                  <a:pt x="244197" y="1447800"/>
                </a:lnTo>
                <a:lnTo>
                  <a:pt x="250737" y="1460500"/>
                </a:lnTo>
                <a:lnTo>
                  <a:pt x="255392" y="1473200"/>
                </a:lnTo>
                <a:lnTo>
                  <a:pt x="1203719" y="1473200"/>
                </a:lnTo>
                <a:lnTo>
                  <a:pt x="1203205" y="1460500"/>
                </a:lnTo>
                <a:lnTo>
                  <a:pt x="1203209" y="1447800"/>
                </a:lnTo>
                <a:lnTo>
                  <a:pt x="1203774" y="1435100"/>
                </a:lnTo>
                <a:lnTo>
                  <a:pt x="1209255" y="1397000"/>
                </a:lnTo>
                <a:lnTo>
                  <a:pt x="1221303" y="1358900"/>
                </a:lnTo>
                <a:lnTo>
                  <a:pt x="1233546" y="1333500"/>
                </a:lnTo>
                <a:lnTo>
                  <a:pt x="1239323" y="1320800"/>
                </a:lnTo>
                <a:lnTo>
                  <a:pt x="1246609" y="1308100"/>
                </a:lnTo>
                <a:lnTo>
                  <a:pt x="1255223" y="1282700"/>
                </a:lnTo>
                <a:lnTo>
                  <a:pt x="1264984" y="1270000"/>
                </a:lnTo>
                <a:lnTo>
                  <a:pt x="1287221" y="1219200"/>
                </a:lnTo>
                <a:lnTo>
                  <a:pt x="1311872" y="1168400"/>
                </a:lnTo>
                <a:lnTo>
                  <a:pt x="1337489" y="1117600"/>
                </a:lnTo>
                <a:lnTo>
                  <a:pt x="1350207" y="1092200"/>
                </a:lnTo>
                <a:lnTo>
                  <a:pt x="1362623" y="1066800"/>
                </a:lnTo>
                <a:lnTo>
                  <a:pt x="1420639" y="939800"/>
                </a:lnTo>
                <a:lnTo>
                  <a:pt x="1425872" y="927100"/>
                </a:lnTo>
                <a:lnTo>
                  <a:pt x="1429354" y="927100"/>
                </a:lnTo>
                <a:lnTo>
                  <a:pt x="1432279" y="914400"/>
                </a:lnTo>
                <a:lnTo>
                  <a:pt x="1436434" y="914400"/>
                </a:lnTo>
                <a:lnTo>
                  <a:pt x="1441674" y="901700"/>
                </a:lnTo>
                <a:lnTo>
                  <a:pt x="1447855" y="889000"/>
                </a:lnTo>
                <a:lnTo>
                  <a:pt x="1454832" y="863600"/>
                </a:lnTo>
                <a:lnTo>
                  <a:pt x="1462460" y="850900"/>
                </a:lnTo>
                <a:lnTo>
                  <a:pt x="1479090" y="812800"/>
                </a:lnTo>
                <a:lnTo>
                  <a:pt x="1496587" y="774700"/>
                </a:lnTo>
                <a:lnTo>
                  <a:pt x="1547931" y="647700"/>
                </a:lnTo>
                <a:lnTo>
                  <a:pt x="1566279" y="609600"/>
                </a:lnTo>
                <a:lnTo>
                  <a:pt x="1578791" y="571500"/>
                </a:lnTo>
                <a:lnTo>
                  <a:pt x="1582351" y="571500"/>
                </a:lnTo>
                <a:lnTo>
                  <a:pt x="1591027" y="533400"/>
                </a:lnTo>
                <a:lnTo>
                  <a:pt x="1596433" y="495300"/>
                </a:lnTo>
                <a:lnTo>
                  <a:pt x="1598236" y="457200"/>
                </a:lnTo>
                <a:lnTo>
                  <a:pt x="1597978" y="444500"/>
                </a:lnTo>
                <a:lnTo>
                  <a:pt x="1597270" y="431800"/>
                </a:lnTo>
                <a:lnTo>
                  <a:pt x="1596100" y="406400"/>
                </a:lnTo>
                <a:lnTo>
                  <a:pt x="1594921" y="406400"/>
                </a:lnTo>
                <a:lnTo>
                  <a:pt x="1593366" y="393700"/>
                </a:lnTo>
                <a:lnTo>
                  <a:pt x="1591487" y="381000"/>
                </a:lnTo>
                <a:lnTo>
                  <a:pt x="1589339" y="368300"/>
                </a:lnTo>
                <a:lnTo>
                  <a:pt x="1586974" y="355600"/>
                </a:lnTo>
                <a:lnTo>
                  <a:pt x="1584448" y="342900"/>
                </a:lnTo>
                <a:lnTo>
                  <a:pt x="1581814" y="330200"/>
                </a:lnTo>
                <a:lnTo>
                  <a:pt x="1579125" y="304800"/>
                </a:lnTo>
                <a:lnTo>
                  <a:pt x="1576436" y="292100"/>
                </a:lnTo>
                <a:lnTo>
                  <a:pt x="1573799" y="279400"/>
                </a:lnTo>
                <a:lnTo>
                  <a:pt x="1568899" y="254000"/>
                </a:lnTo>
                <a:lnTo>
                  <a:pt x="1564855" y="228600"/>
                </a:lnTo>
                <a:lnTo>
                  <a:pt x="1562519" y="228600"/>
                </a:lnTo>
                <a:lnTo>
                  <a:pt x="1553297" y="190500"/>
                </a:lnTo>
                <a:lnTo>
                  <a:pt x="1541661" y="152400"/>
                </a:lnTo>
                <a:lnTo>
                  <a:pt x="1528778" y="114300"/>
                </a:lnTo>
                <a:lnTo>
                  <a:pt x="1511681" y="63500"/>
                </a:lnTo>
                <a:lnTo>
                  <a:pt x="1507709" y="50800"/>
                </a:lnTo>
                <a:lnTo>
                  <a:pt x="1503944" y="38100"/>
                </a:lnTo>
                <a:lnTo>
                  <a:pt x="1500430" y="25400"/>
                </a:lnTo>
                <a:lnTo>
                  <a:pt x="1497210" y="12700"/>
                </a:lnTo>
                <a:lnTo>
                  <a:pt x="1494328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398819" y="1671697"/>
            <a:ext cx="327015" cy="3049923"/>
          </a:xfrm>
          <a:custGeom>
            <a:avLst/>
            <a:gdLst/>
            <a:ahLst/>
            <a:cxnLst/>
            <a:rect l="l" t="t" r="r" b="b"/>
            <a:pathLst>
              <a:path w="381972" h="3366211">
                <a:moveTo>
                  <a:pt x="381972" y="0"/>
                </a:moveTo>
                <a:lnTo>
                  <a:pt x="98952" y="1155"/>
                </a:lnTo>
                <a:lnTo>
                  <a:pt x="97166" y="52008"/>
                </a:lnTo>
                <a:lnTo>
                  <a:pt x="97305" y="64985"/>
                </a:lnTo>
                <a:lnTo>
                  <a:pt x="98674" y="103913"/>
                </a:lnTo>
                <a:lnTo>
                  <a:pt x="102464" y="166391"/>
                </a:lnTo>
                <a:lnTo>
                  <a:pt x="108717" y="267760"/>
                </a:lnTo>
                <a:lnTo>
                  <a:pt x="111739" y="315060"/>
                </a:lnTo>
                <a:lnTo>
                  <a:pt x="116872" y="391437"/>
                </a:lnTo>
                <a:lnTo>
                  <a:pt x="120739" y="446899"/>
                </a:lnTo>
                <a:lnTo>
                  <a:pt x="123683" y="486757"/>
                </a:lnTo>
                <a:lnTo>
                  <a:pt x="128247" y="536811"/>
                </a:lnTo>
                <a:lnTo>
                  <a:pt x="133815" y="579776"/>
                </a:lnTo>
                <a:lnTo>
                  <a:pt x="135095" y="588922"/>
                </a:lnTo>
                <a:lnTo>
                  <a:pt x="136417" y="598891"/>
                </a:lnTo>
                <a:lnTo>
                  <a:pt x="142332" y="645513"/>
                </a:lnTo>
                <a:lnTo>
                  <a:pt x="144018" y="658485"/>
                </a:lnTo>
                <a:lnTo>
                  <a:pt x="149741" y="699374"/>
                </a:lnTo>
                <a:lnTo>
                  <a:pt x="156675" y="741665"/>
                </a:lnTo>
                <a:lnTo>
                  <a:pt x="165098" y="783357"/>
                </a:lnTo>
                <a:lnTo>
                  <a:pt x="170803" y="805150"/>
                </a:lnTo>
                <a:lnTo>
                  <a:pt x="173919" y="815894"/>
                </a:lnTo>
                <a:lnTo>
                  <a:pt x="185836" y="858449"/>
                </a:lnTo>
                <a:lnTo>
                  <a:pt x="199473" y="908309"/>
                </a:lnTo>
                <a:lnTo>
                  <a:pt x="212083" y="954950"/>
                </a:lnTo>
                <a:lnTo>
                  <a:pt x="223357" y="996962"/>
                </a:lnTo>
                <a:lnTo>
                  <a:pt x="228111" y="1010893"/>
                </a:lnTo>
                <a:lnTo>
                  <a:pt x="231946" y="1021185"/>
                </a:lnTo>
                <a:lnTo>
                  <a:pt x="234683" y="1028994"/>
                </a:lnTo>
                <a:lnTo>
                  <a:pt x="236143" y="1035477"/>
                </a:lnTo>
                <a:lnTo>
                  <a:pt x="236147" y="1041789"/>
                </a:lnTo>
                <a:lnTo>
                  <a:pt x="234515" y="1049087"/>
                </a:lnTo>
                <a:lnTo>
                  <a:pt x="231071" y="1058528"/>
                </a:lnTo>
                <a:lnTo>
                  <a:pt x="225633" y="1071268"/>
                </a:lnTo>
                <a:lnTo>
                  <a:pt x="222673" y="1076828"/>
                </a:lnTo>
                <a:lnTo>
                  <a:pt x="219339" y="1084397"/>
                </a:lnTo>
                <a:lnTo>
                  <a:pt x="203227" y="1130602"/>
                </a:lnTo>
                <a:lnTo>
                  <a:pt x="189593" y="1176168"/>
                </a:lnTo>
                <a:lnTo>
                  <a:pt x="176089" y="1224856"/>
                </a:lnTo>
                <a:lnTo>
                  <a:pt x="164029" y="1271057"/>
                </a:lnTo>
                <a:lnTo>
                  <a:pt x="154726" y="1309164"/>
                </a:lnTo>
                <a:lnTo>
                  <a:pt x="143346" y="1363432"/>
                </a:lnTo>
                <a:lnTo>
                  <a:pt x="73137" y="1711835"/>
                </a:lnTo>
                <a:lnTo>
                  <a:pt x="58974" y="1781856"/>
                </a:lnTo>
                <a:lnTo>
                  <a:pt x="46958" y="1840922"/>
                </a:lnTo>
                <a:lnTo>
                  <a:pt x="38026" y="1884288"/>
                </a:lnTo>
                <a:lnTo>
                  <a:pt x="33115" y="1907209"/>
                </a:lnTo>
                <a:lnTo>
                  <a:pt x="30976" y="1918850"/>
                </a:lnTo>
                <a:lnTo>
                  <a:pt x="26165" y="1958079"/>
                </a:lnTo>
                <a:lnTo>
                  <a:pt x="20930" y="2015011"/>
                </a:lnTo>
                <a:lnTo>
                  <a:pt x="15619" y="2085373"/>
                </a:lnTo>
                <a:lnTo>
                  <a:pt x="13042" y="2124254"/>
                </a:lnTo>
                <a:lnTo>
                  <a:pt x="10576" y="2164889"/>
                </a:lnTo>
                <a:lnTo>
                  <a:pt x="8263" y="2206745"/>
                </a:lnTo>
                <a:lnTo>
                  <a:pt x="6147" y="2249287"/>
                </a:lnTo>
                <a:lnTo>
                  <a:pt x="4271" y="2291982"/>
                </a:lnTo>
                <a:lnTo>
                  <a:pt x="2678" y="2334293"/>
                </a:lnTo>
                <a:lnTo>
                  <a:pt x="1411" y="2375689"/>
                </a:lnTo>
                <a:lnTo>
                  <a:pt x="513" y="2415634"/>
                </a:lnTo>
                <a:lnTo>
                  <a:pt x="0" y="2489034"/>
                </a:lnTo>
                <a:lnTo>
                  <a:pt x="470" y="2521421"/>
                </a:lnTo>
                <a:lnTo>
                  <a:pt x="3080" y="2574899"/>
                </a:lnTo>
                <a:lnTo>
                  <a:pt x="15158" y="2735192"/>
                </a:lnTo>
                <a:lnTo>
                  <a:pt x="20112" y="2799863"/>
                </a:lnTo>
                <a:lnTo>
                  <a:pt x="23267" y="2840261"/>
                </a:lnTo>
                <a:lnTo>
                  <a:pt x="27373" y="2891003"/>
                </a:lnTo>
                <a:lnTo>
                  <a:pt x="28493" y="2904134"/>
                </a:lnTo>
                <a:lnTo>
                  <a:pt x="29664" y="2922394"/>
                </a:lnTo>
                <a:lnTo>
                  <a:pt x="30031" y="2938324"/>
                </a:lnTo>
                <a:lnTo>
                  <a:pt x="29952" y="2952016"/>
                </a:lnTo>
                <a:lnTo>
                  <a:pt x="29891" y="2973058"/>
                </a:lnTo>
                <a:lnTo>
                  <a:pt x="30625" y="2980594"/>
                </a:lnTo>
                <a:lnTo>
                  <a:pt x="32880" y="2992291"/>
                </a:lnTo>
                <a:lnTo>
                  <a:pt x="34919" y="3004437"/>
                </a:lnTo>
                <a:lnTo>
                  <a:pt x="39985" y="3042878"/>
                </a:lnTo>
                <a:lnTo>
                  <a:pt x="43991" y="3082870"/>
                </a:lnTo>
                <a:lnTo>
                  <a:pt x="47605" y="3122545"/>
                </a:lnTo>
                <a:lnTo>
                  <a:pt x="48838" y="3135377"/>
                </a:lnTo>
                <a:lnTo>
                  <a:pt x="54573" y="3182892"/>
                </a:lnTo>
                <a:lnTo>
                  <a:pt x="56719" y="3196915"/>
                </a:lnTo>
                <a:lnTo>
                  <a:pt x="58675" y="3210960"/>
                </a:lnTo>
                <a:lnTo>
                  <a:pt x="63621" y="3252673"/>
                </a:lnTo>
                <a:lnTo>
                  <a:pt x="70058" y="3317494"/>
                </a:lnTo>
                <a:lnTo>
                  <a:pt x="71266" y="3329259"/>
                </a:lnTo>
                <a:lnTo>
                  <a:pt x="72498" y="3340495"/>
                </a:lnTo>
                <a:lnTo>
                  <a:pt x="73774" y="3351149"/>
                </a:lnTo>
                <a:lnTo>
                  <a:pt x="75116" y="3361165"/>
                </a:lnTo>
                <a:lnTo>
                  <a:pt x="381972" y="3366211"/>
                </a:lnTo>
                <a:lnTo>
                  <a:pt x="381972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094860" y="3781506"/>
            <a:ext cx="759496" cy="940545"/>
          </a:xfrm>
          <a:custGeom>
            <a:avLst/>
            <a:gdLst/>
            <a:ahLst/>
            <a:cxnLst/>
            <a:rect l="l" t="t" r="r" b="b"/>
            <a:pathLst>
              <a:path w="887133" h="1038083">
                <a:moveTo>
                  <a:pt x="384924" y="0"/>
                </a:moveTo>
                <a:lnTo>
                  <a:pt x="347075" y="7387"/>
                </a:lnTo>
                <a:lnTo>
                  <a:pt x="315437" y="31692"/>
                </a:lnTo>
                <a:lnTo>
                  <a:pt x="289933" y="64303"/>
                </a:lnTo>
                <a:lnTo>
                  <a:pt x="270454" y="101167"/>
                </a:lnTo>
                <a:lnTo>
                  <a:pt x="255683" y="137285"/>
                </a:lnTo>
                <a:lnTo>
                  <a:pt x="247800" y="158479"/>
                </a:lnTo>
                <a:lnTo>
                  <a:pt x="244301" y="167656"/>
                </a:lnTo>
                <a:lnTo>
                  <a:pt x="227248" y="210510"/>
                </a:lnTo>
                <a:lnTo>
                  <a:pt x="208952" y="255277"/>
                </a:lnTo>
                <a:lnTo>
                  <a:pt x="191202" y="295863"/>
                </a:lnTo>
                <a:lnTo>
                  <a:pt x="155678" y="345628"/>
                </a:lnTo>
                <a:lnTo>
                  <a:pt x="148182" y="354824"/>
                </a:lnTo>
                <a:lnTo>
                  <a:pt x="120707" y="390548"/>
                </a:lnTo>
                <a:lnTo>
                  <a:pt x="98459" y="422752"/>
                </a:lnTo>
                <a:lnTo>
                  <a:pt x="75285" y="457980"/>
                </a:lnTo>
                <a:lnTo>
                  <a:pt x="50829" y="496415"/>
                </a:lnTo>
                <a:lnTo>
                  <a:pt x="27491" y="535947"/>
                </a:lnTo>
                <a:lnTo>
                  <a:pt x="8653" y="581277"/>
                </a:lnTo>
                <a:lnTo>
                  <a:pt x="2329" y="619818"/>
                </a:lnTo>
                <a:lnTo>
                  <a:pt x="0" y="657765"/>
                </a:lnTo>
                <a:lnTo>
                  <a:pt x="24" y="670285"/>
                </a:lnTo>
                <a:lnTo>
                  <a:pt x="3634" y="719751"/>
                </a:lnTo>
                <a:lnTo>
                  <a:pt x="13780" y="771104"/>
                </a:lnTo>
                <a:lnTo>
                  <a:pt x="27647" y="815814"/>
                </a:lnTo>
                <a:lnTo>
                  <a:pt x="44305" y="863810"/>
                </a:lnTo>
                <a:lnTo>
                  <a:pt x="46630" y="870634"/>
                </a:lnTo>
                <a:lnTo>
                  <a:pt x="61905" y="915510"/>
                </a:lnTo>
                <a:lnTo>
                  <a:pt x="77706" y="959872"/>
                </a:lnTo>
                <a:lnTo>
                  <a:pt x="94054" y="1004282"/>
                </a:lnTo>
                <a:lnTo>
                  <a:pt x="107325" y="1038083"/>
                </a:lnTo>
                <a:lnTo>
                  <a:pt x="643613" y="1036445"/>
                </a:lnTo>
                <a:lnTo>
                  <a:pt x="660173" y="999056"/>
                </a:lnTo>
                <a:lnTo>
                  <a:pt x="675530" y="956748"/>
                </a:lnTo>
                <a:lnTo>
                  <a:pt x="689949" y="914583"/>
                </a:lnTo>
                <a:lnTo>
                  <a:pt x="702519" y="876176"/>
                </a:lnTo>
                <a:lnTo>
                  <a:pt x="717777" y="825138"/>
                </a:lnTo>
                <a:lnTo>
                  <a:pt x="722306" y="810030"/>
                </a:lnTo>
                <a:lnTo>
                  <a:pt x="736578" y="763646"/>
                </a:lnTo>
                <a:lnTo>
                  <a:pt x="750526" y="721684"/>
                </a:lnTo>
                <a:lnTo>
                  <a:pt x="765617" y="685968"/>
                </a:lnTo>
                <a:lnTo>
                  <a:pt x="790993" y="651525"/>
                </a:lnTo>
                <a:lnTo>
                  <a:pt x="837104" y="595315"/>
                </a:lnTo>
                <a:lnTo>
                  <a:pt x="845153" y="585456"/>
                </a:lnTo>
                <a:lnTo>
                  <a:pt x="872767" y="542402"/>
                </a:lnTo>
                <a:lnTo>
                  <a:pt x="884178" y="504090"/>
                </a:lnTo>
                <a:lnTo>
                  <a:pt x="887133" y="466373"/>
                </a:lnTo>
                <a:lnTo>
                  <a:pt x="886351" y="454161"/>
                </a:lnTo>
                <a:lnTo>
                  <a:pt x="875019" y="408412"/>
                </a:lnTo>
                <a:lnTo>
                  <a:pt x="846344" y="365660"/>
                </a:lnTo>
                <a:lnTo>
                  <a:pt x="810930" y="331690"/>
                </a:lnTo>
                <a:lnTo>
                  <a:pt x="783041" y="309015"/>
                </a:lnTo>
                <a:lnTo>
                  <a:pt x="773055" y="300855"/>
                </a:lnTo>
                <a:lnTo>
                  <a:pt x="737964" y="269186"/>
                </a:lnTo>
                <a:lnTo>
                  <a:pt x="695637" y="225881"/>
                </a:lnTo>
                <a:lnTo>
                  <a:pt x="687942" y="218114"/>
                </a:lnTo>
                <a:lnTo>
                  <a:pt x="680075" y="210510"/>
                </a:lnTo>
                <a:lnTo>
                  <a:pt x="671853" y="203008"/>
                </a:lnTo>
                <a:lnTo>
                  <a:pt x="659627" y="192562"/>
                </a:lnTo>
                <a:lnTo>
                  <a:pt x="648051" y="182199"/>
                </a:lnTo>
                <a:lnTo>
                  <a:pt x="617098" y="152262"/>
                </a:lnTo>
                <a:lnTo>
                  <a:pt x="577409" y="110151"/>
                </a:lnTo>
                <a:lnTo>
                  <a:pt x="571152" y="103487"/>
                </a:lnTo>
                <a:lnTo>
                  <a:pt x="538952" y="71464"/>
                </a:lnTo>
                <a:lnTo>
                  <a:pt x="508312" y="45064"/>
                </a:lnTo>
                <a:lnTo>
                  <a:pt x="467275" y="19000"/>
                </a:lnTo>
                <a:lnTo>
                  <a:pt x="422753" y="3862"/>
                </a:lnTo>
                <a:lnTo>
                  <a:pt x="398068" y="557"/>
                </a:lnTo>
                <a:lnTo>
                  <a:pt x="384924" y="0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859639" y="1668557"/>
            <a:ext cx="959067" cy="1272692"/>
          </a:xfrm>
          <a:custGeom>
            <a:avLst/>
            <a:gdLst/>
            <a:ahLst/>
            <a:cxnLst/>
            <a:rect l="l" t="t" r="r" b="b"/>
            <a:pathLst>
              <a:path w="1120243" h="1404675">
                <a:moveTo>
                  <a:pt x="957643" y="0"/>
                </a:moveTo>
                <a:lnTo>
                  <a:pt x="371449" y="2476"/>
                </a:lnTo>
                <a:lnTo>
                  <a:pt x="368196" y="12317"/>
                </a:lnTo>
                <a:lnTo>
                  <a:pt x="363908" y="23525"/>
                </a:lnTo>
                <a:lnTo>
                  <a:pt x="346068" y="63464"/>
                </a:lnTo>
                <a:lnTo>
                  <a:pt x="323336" y="108906"/>
                </a:lnTo>
                <a:lnTo>
                  <a:pt x="299026" y="154748"/>
                </a:lnTo>
                <a:lnTo>
                  <a:pt x="276449" y="195889"/>
                </a:lnTo>
                <a:lnTo>
                  <a:pt x="251666" y="240155"/>
                </a:lnTo>
                <a:lnTo>
                  <a:pt x="249740" y="243662"/>
                </a:lnTo>
                <a:lnTo>
                  <a:pt x="226976" y="278455"/>
                </a:lnTo>
                <a:lnTo>
                  <a:pt x="173842" y="354381"/>
                </a:lnTo>
                <a:lnTo>
                  <a:pt x="166618" y="364757"/>
                </a:lnTo>
                <a:lnTo>
                  <a:pt x="160659" y="373434"/>
                </a:lnTo>
                <a:lnTo>
                  <a:pt x="156266" y="380018"/>
                </a:lnTo>
                <a:lnTo>
                  <a:pt x="108103" y="454042"/>
                </a:lnTo>
                <a:lnTo>
                  <a:pt x="91430" y="479341"/>
                </a:lnTo>
                <a:lnTo>
                  <a:pt x="64810" y="518539"/>
                </a:lnTo>
                <a:lnTo>
                  <a:pt x="57415" y="528323"/>
                </a:lnTo>
                <a:lnTo>
                  <a:pt x="51224" y="536669"/>
                </a:lnTo>
                <a:lnTo>
                  <a:pt x="33365" y="572229"/>
                </a:lnTo>
                <a:lnTo>
                  <a:pt x="17850" y="616099"/>
                </a:lnTo>
                <a:lnTo>
                  <a:pt x="6324" y="658674"/>
                </a:lnTo>
                <a:lnTo>
                  <a:pt x="0" y="696826"/>
                </a:lnTo>
                <a:lnTo>
                  <a:pt x="289" y="703962"/>
                </a:lnTo>
                <a:lnTo>
                  <a:pt x="7649" y="743692"/>
                </a:lnTo>
                <a:lnTo>
                  <a:pt x="20801" y="781719"/>
                </a:lnTo>
                <a:lnTo>
                  <a:pt x="41693" y="823029"/>
                </a:lnTo>
                <a:lnTo>
                  <a:pt x="92093" y="891422"/>
                </a:lnTo>
                <a:lnTo>
                  <a:pt x="111071" y="916076"/>
                </a:lnTo>
                <a:lnTo>
                  <a:pt x="140254" y="954815"/>
                </a:lnTo>
                <a:lnTo>
                  <a:pt x="164478" y="988740"/>
                </a:lnTo>
                <a:lnTo>
                  <a:pt x="174642" y="1004837"/>
                </a:lnTo>
                <a:lnTo>
                  <a:pt x="180792" y="1014956"/>
                </a:lnTo>
                <a:lnTo>
                  <a:pt x="210237" y="1056393"/>
                </a:lnTo>
                <a:lnTo>
                  <a:pt x="242735" y="1097664"/>
                </a:lnTo>
                <a:lnTo>
                  <a:pt x="250601" y="1107690"/>
                </a:lnTo>
                <a:lnTo>
                  <a:pt x="283870" y="1147159"/>
                </a:lnTo>
                <a:lnTo>
                  <a:pt x="322215" y="1189398"/>
                </a:lnTo>
                <a:lnTo>
                  <a:pt x="355333" y="1224867"/>
                </a:lnTo>
                <a:lnTo>
                  <a:pt x="383495" y="1253590"/>
                </a:lnTo>
                <a:lnTo>
                  <a:pt x="415601" y="1283709"/>
                </a:lnTo>
                <a:lnTo>
                  <a:pt x="449035" y="1310969"/>
                </a:lnTo>
                <a:lnTo>
                  <a:pt x="486142" y="1336532"/>
                </a:lnTo>
                <a:lnTo>
                  <a:pt x="519710" y="1358297"/>
                </a:lnTo>
                <a:lnTo>
                  <a:pt x="557156" y="1379735"/>
                </a:lnTo>
                <a:lnTo>
                  <a:pt x="594909" y="1396608"/>
                </a:lnTo>
                <a:lnTo>
                  <a:pt x="629399" y="1404675"/>
                </a:lnTo>
                <a:lnTo>
                  <a:pt x="639553" y="1404675"/>
                </a:lnTo>
                <a:lnTo>
                  <a:pt x="679453" y="1384270"/>
                </a:lnTo>
                <a:lnTo>
                  <a:pt x="708279" y="1356403"/>
                </a:lnTo>
                <a:lnTo>
                  <a:pt x="726707" y="1336499"/>
                </a:lnTo>
                <a:lnTo>
                  <a:pt x="735734" y="1326984"/>
                </a:lnTo>
                <a:lnTo>
                  <a:pt x="764059" y="1287608"/>
                </a:lnTo>
                <a:lnTo>
                  <a:pt x="788117" y="1248620"/>
                </a:lnTo>
                <a:lnTo>
                  <a:pt x="811324" y="1207740"/>
                </a:lnTo>
                <a:lnTo>
                  <a:pt x="830746" y="1170563"/>
                </a:lnTo>
                <a:lnTo>
                  <a:pt x="845678" y="1136421"/>
                </a:lnTo>
                <a:lnTo>
                  <a:pt x="849024" y="1127375"/>
                </a:lnTo>
                <a:lnTo>
                  <a:pt x="866438" y="1091347"/>
                </a:lnTo>
                <a:lnTo>
                  <a:pt x="887783" y="1052269"/>
                </a:lnTo>
                <a:lnTo>
                  <a:pt x="899666" y="1031053"/>
                </a:lnTo>
                <a:lnTo>
                  <a:pt x="903884" y="1023366"/>
                </a:lnTo>
                <a:lnTo>
                  <a:pt x="907368" y="1016919"/>
                </a:lnTo>
                <a:lnTo>
                  <a:pt x="917985" y="997487"/>
                </a:lnTo>
                <a:lnTo>
                  <a:pt x="1035465" y="784414"/>
                </a:lnTo>
                <a:lnTo>
                  <a:pt x="1044330" y="768235"/>
                </a:lnTo>
                <a:lnTo>
                  <a:pt x="1062599" y="730113"/>
                </a:lnTo>
                <a:lnTo>
                  <a:pt x="1079859" y="684526"/>
                </a:lnTo>
                <a:lnTo>
                  <a:pt x="1093999" y="636971"/>
                </a:lnTo>
                <a:lnTo>
                  <a:pt x="1103391" y="599301"/>
                </a:lnTo>
                <a:lnTo>
                  <a:pt x="1112474" y="558978"/>
                </a:lnTo>
                <a:lnTo>
                  <a:pt x="1119719" y="509593"/>
                </a:lnTo>
                <a:lnTo>
                  <a:pt x="1120243" y="484965"/>
                </a:lnTo>
                <a:lnTo>
                  <a:pt x="1119804" y="472470"/>
                </a:lnTo>
                <a:lnTo>
                  <a:pt x="1115692" y="434392"/>
                </a:lnTo>
                <a:lnTo>
                  <a:pt x="1107419" y="395666"/>
                </a:lnTo>
                <a:lnTo>
                  <a:pt x="1100841" y="372754"/>
                </a:lnTo>
                <a:lnTo>
                  <a:pt x="1094318" y="350042"/>
                </a:lnTo>
                <a:lnTo>
                  <a:pt x="1082829" y="311269"/>
                </a:lnTo>
                <a:lnTo>
                  <a:pt x="1069452" y="270867"/>
                </a:lnTo>
                <a:lnTo>
                  <a:pt x="1054359" y="233355"/>
                </a:lnTo>
                <a:lnTo>
                  <a:pt x="1037727" y="203252"/>
                </a:lnTo>
                <a:lnTo>
                  <a:pt x="1032645" y="194496"/>
                </a:lnTo>
                <a:lnTo>
                  <a:pt x="1010706" y="146777"/>
                </a:lnTo>
                <a:lnTo>
                  <a:pt x="994012" y="103745"/>
                </a:lnTo>
                <a:lnTo>
                  <a:pt x="978669" y="61027"/>
                </a:lnTo>
                <a:lnTo>
                  <a:pt x="959907" y="6462"/>
                </a:lnTo>
                <a:lnTo>
                  <a:pt x="957643" y="0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904279" y="1673267"/>
            <a:ext cx="97909" cy="332831"/>
          </a:xfrm>
          <a:custGeom>
            <a:avLst/>
            <a:gdLst/>
            <a:ahLst/>
            <a:cxnLst/>
            <a:rect l="l" t="t" r="r" b="b"/>
            <a:pathLst>
              <a:path w="114363" h="367347">
                <a:moveTo>
                  <a:pt x="114363" y="0"/>
                </a:moveTo>
                <a:lnTo>
                  <a:pt x="0" y="0"/>
                </a:lnTo>
                <a:lnTo>
                  <a:pt x="0" y="367347"/>
                </a:lnTo>
                <a:lnTo>
                  <a:pt x="16889" y="331077"/>
                </a:lnTo>
                <a:lnTo>
                  <a:pt x="30540" y="294595"/>
                </a:lnTo>
                <a:lnTo>
                  <a:pt x="45230" y="251485"/>
                </a:lnTo>
                <a:lnTo>
                  <a:pt x="60212" y="204503"/>
                </a:lnTo>
                <a:lnTo>
                  <a:pt x="74736" y="156403"/>
                </a:lnTo>
                <a:lnTo>
                  <a:pt x="88054" y="109941"/>
                </a:lnTo>
                <a:lnTo>
                  <a:pt x="99417" y="67872"/>
                </a:lnTo>
                <a:lnTo>
                  <a:pt x="111160" y="19032"/>
                </a:lnTo>
                <a:lnTo>
                  <a:pt x="114363" y="0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905196" y="1672742"/>
            <a:ext cx="451045" cy="1747581"/>
          </a:xfrm>
          <a:custGeom>
            <a:avLst/>
            <a:gdLst/>
            <a:ahLst/>
            <a:cxnLst/>
            <a:rect l="l" t="t" r="r" b="b"/>
            <a:pathLst>
              <a:path w="526846" h="1928812">
                <a:moveTo>
                  <a:pt x="526846" y="0"/>
                </a:moveTo>
                <a:lnTo>
                  <a:pt x="518447" y="37325"/>
                </a:lnTo>
                <a:lnTo>
                  <a:pt x="507596" y="80925"/>
                </a:lnTo>
                <a:lnTo>
                  <a:pt x="495145" y="129563"/>
                </a:lnTo>
                <a:lnTo>
                  <a:pt x="483163" y="175732"/>
                </a:lnTo>
                <a:lnTo>
                  <a:pt x="476460" y="201435"/>
                </a:lnTo>
                <a:lnTo>
                  <a:pt x="473723" y="211929"/>
                </a:lnTo>
                <a:lnTo>
                  <a:pt x="471498" y="220481"/>
                </a:lnTo>
                <a:lnTo>
                  <a:pt x="469863" y="226813"/>
                </a:lnTo>
                <a:lnTo>
                  <a:pt x="467386" y="236653"/>
                </a:lnTo>
                <a:lnTo>
                  <a:pt x="464149" y="249499"/>
                </a:lnTo>
                <a:lnTo>
                  <a:pt x="450787" y="302358"/>
                </a:lnTo>
                <a:lnTo>
                  <a:pt x="439745" y="345822"/>
                </a:lnTo>
                <a:lnTo>
                  <a:pt x="427843" y="392400"/>
                </a:lnTo>
                <a:lnTo>
                  <a:pt x="415808" y="439125"/>
                </a:lnTo>
                <a:lnTo>
                  <a:pt x="404366" y="483027"/>
                </a:lnTo>
                <a:lnTo>
                  <a:pt x="394243" y="521137"/>
                </a:lnTo>
                <a:lnTo>
                  <a:pt x="383122" y="560947"/>
                </a:lnTo>
                <a:lnTo>
                  <a:pt x="379475" y="571588"/>
                </a:lnTo>
                <a:lnTo>
                  <a:pt x="378178" y="577480"/>
                </a:lnTo>
                <a:lnTo>
                  <a:pt x="367258" y="624770"/>
                </a:lnTo>
                <a:lnTo>
                  <a:pt x="354967" y="677354"/>
                </a:lnTo>
                <a:lnTo>
                  <a:pt x="350452" y="696657"/>
                </a:lnTo>
                <a:lnTo>
                  <a:pt x="341207" y="736257"/>
                </a:lnTo>
                <a:lnTo>
                  <a:pt x="332129" y="775324"/>
                </a:lnTo>
                <a:lnTo>
                  <a:pt x="320021" y="828056"/>
                </a:lnTo>
                <a:lnTo>
                  <a:pt x="311363" y="867062"/>
                </a:lnTo>
                <a:lnTo>
                  <a:pt x="302749" y="912930"/>
                </a:lnTo>
                <a:lnTo>
                  <a:pt x="294193" y="964191"/>
                </a:lnTo>
                <a:lnTo>
                  <a:pt x="287986" y="1002935"/>
                </a:lnTo>
                <a:lnTo>
                  <a:pt x="281700" y="1043073"/>
                </a:lnTo>
                <a:lnTo>
                  <a:pt x="275614" y="1082664"/>
                </a:lnTo>
                <a:lnTo>
                  <a:pt x="267469" y="1136784"/>
                </a:lnTo>
                <a:lnTo>
                  <a:pt x="261340" y="1178763"/>
                </a:lnTo>
                <a:lnTo>
                  <a:pt x="258838" y="1196771"/>
                </a:lnTo>
                <a:lnTo>
                  <a:pt x="256392" y="1214043"/>
                </a:lnTo>
                <a:lnTo>
                  <a:pt x="247587" y="1264421"/>
                </a:lnTo>
                <a:lnTo>
                  <a:pt x="237115" y="1312916"/>
                </a:lnTo>
                <a:lnTo>
                  <a:pt x="225664" y="1359882"/>
                </a:lnTo>
                <a:lnTo>
                  <a:pt x="213921" y="1405671"/>
                </a:lnTo>
                <a:lnTo>
                  <a:pt x="210060" y="1420733"/>
                </a:lnTo>
                <a:lnTo>
                  <a:pt x="198996" y="1465501"/>
                </a:lnTo>
                <a:lnTo>
                  <a:pt x="189242" y="1509915"/>
                </a:lnTo>
                <a:lnTo>
                  <a:pt x="185523" y="1525512"/>
                </a:lnTo>
                <a:lnTo>
                  <a:pt x="173757" y="1561939"/>
                </a:lnTo>
                <a:lnTo>
                  <a:pt x="157208" y="1603952"/>
                </a:lnTo>
                <a:lnTo>
                  <a:pt x="137059" y="1649884"/>
                </a:lnTo>
                <a:lnTo>
                  <a:pt x="114491" y="1698068"/>
                </a:lnTo>
                <a:lnTo>
                  <a:pt x="90687" y="1746836"/>
                </a:lnTo>
                <a:lnTo>
                  <a:pt x="66832" y="1794521"/>
                </a:lnTo>
                <a:lnTo>
                  <a:pt x="44106" y="1839455"/>
                </a:lnTo>
                <a:lnTo>
                  <a:pt x="33537" y="1860369"/>
                </a:lnTo>
                <a:lnTo>
                  <a:pt x="23694" y="1879970"/>
                </a:lnTo>
                <a:lnTo>
                  <a:pt x="14725" y="1898050"/>
                </a:lnTo>
                <a:lnTo>
                  <a:pt x="6777" y="1914400"/>
                </a:lnTo>
                <a:lnTo>
                  <a:pt x="0" y="1928812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903627" y="4365421"/>
            <a:ext cx="114138" cy="355146"/>
          </a:xfrm>
          <a:custGeom>
            <a:avLst/>
            <a:gdLst/>
            <a:ahLst/>
            <a:cxnLst/>
            <a:rect l="l" t="t" r="r" b="b"/>
            <a:pathLst>
              <a:path w="133320" h="391976">
                <a:moveTo>
                  <a:pt x="133320" y="391976"/>
                </a:moveTo>
                <a:lnTo>
                  <a:pt x="121042" y="352217"/>
                </a:lnTo>
                <a:lnTo>
                  <a:pt x="105578" y="310394"/>
                </a:lnTo>
                <a:lnTo>
                  <a:pt x="88702" y="266513"/>
                </a:lnTo>
                <a:lnTo>
                  <a:pt x="83377" y="252710"/>
                </a:lnTo>
                <a:lnTo>
                  <a:pt x="67090" y="208930"/>
                </a:lnTo>
                <a:lnTo>
                  <a:pt x="64803" y="201831"/>
                </a:lnTo>
                <a:lnTo>
                  <a:pt x="61858" y="193048"/>
                </a:lnTo>
                <a:lnTo>
                  <a:pt x="58345" y="182788"/>
                </a:lnTo>
                <a:lnTo>
                  <a:pt x="54354" y="171260"/>
                </a:lnTo>
                <a:lnTo>
                  <a:pt x="49975" y="158668"/>
                </a:lnTo>
                <a:lnTo>
                  <a:pt x="45299" y="145221"/>
                </a:lnTo>
                <a:lnTo>
                  <a:pt x="40415" y="131126"/>
                </a:lnTo>
                <a:lnTo>
                  <a:pt x="25420" y="87014"/>
                </a:lnTo>
                <a:lnTo>
                  <a:pt x="11804" y="44512"/>
                </a:lnTo>
                <a:lnTo>
                  <a:pt x="2000" y="9204"/>
                </a:ln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694394" y="1671553"/>
            <a:ext cx="465474" cy="3044033"/>
          </a:xfrm>
          <a:custGeom>
            <a:avLst/>
            <a:gdLst/>
            <a:ahLst/>
            <a:cxnLst/>
            <a:rect l="l" t="t" r="r" b="b"/>
            <a:pathLst>
              <a:path w="543700" h="3359711">
                <a:moveTo>
                  <a:pt x="219438" y="0"/>
                </a:moveTo>
                <a:lnTo>
                  <a:pt x="209605" y="39054"/>
                </a:lnTo>
                <a:lnTo>
                  <a:pt x="198913" y="77439"/>
                </a:lnTo>
                <a:lnTo>
                  <a:pt x="187510" y="115511"/>
                </a:lnTo>
                <a:lnTo>
                  <a:pt x="175542" y="153625"/>
                </a:lnTo>
                <a:lnTo>
                  <a:pt x="163156" y="192138"/>
                </a:lnTo>
                <a:lnTo>
                  <a:pt x="158959" y="205125"/>
                </a:lnTo>
                <a:lnTo>
                  <a:pt x="154738" y="218210"/>
                </a:lnTo>
                <a:lnTo>
                  <a:pt x="150498" y="231405"/>
                </a:lnTo>
                <a:lnTo>
                  <a:pt x="146243" y="244723"/>
                </a:lnTo>
                <a:lnTo>
                  <a:pt x="141981" y="258178"/>
                </a:lnTo>
                <a:lnTo>
                  <a:pt x="139022" y="267092"/>
                </a:lnTo>
                <a:lnTo>
                  <a:pt x="121295" y="313796"/>
                </a:lnTo>
                <a:lnTo>
                  <a:pt x="104244" y="355716"/>
                </a:lnTo>
                <a:lnTo>
                  <a:pt x="92390" y="384425"/>
                </a:lnTo>
                <a:lnTo>
                  <a:pt x="86577" y="398503"/>
                </a:lnTo>
                <a:lnTo>
                  <a:pt x="70636" y="437618"/>
                </a:lnTo>
                <a:lnTo>
                  <a:pt x="56116" y="476215"/>
                </a:lnTo>
                <a:lnTo>
                  <a:pt x="43913" y="517426"/>
                </a:lnTo>
                <a:lnTo>
                  <a:pt x="31823" y="565211"/>
                </a:lnTo>
                <a:lnTo>
                  <a:pt x="20635" y="615896"/>
                </a:lnTo>
                <a:lnTo>
                  <a:pt x="11139" y="665810"/>
                </a:lnTo>
                <a:lnTo>
                  <a:pt x="4125" y="711278"/>
                </a:lnTo>
                <a:lnTo>
                  <a:pt x="0" y="758641"/>
                </a:lnTo>
                <a:lnTo>
                  <a:pt x="96" y="767207"/>
                </a:lnTo>
                <a:lnTo>
                  <a:pt x="4034" y="806963"/>
                </a:lnTo>
                <a:lnTo>
                  <a:pt x="9840" y="851106"/>
                </a:lnTo>
                <a:lnTo>
                  <a:pt x="17228" y="897035"/>
                </a:lnTo>
                <a:lnTo>
                  <a:pt x="25912" y="942147"/>
                </a:lnTo>
                <a:lnTo>
                  <a:pt x="35606" y="983841"/>
                </a:lnTo>
                <a:lnTo>
                  <a:pt x="49610" y="1029619"/>
                </a:lnTo>
                <a:lnTo>
                  <a:pt x="68454" y="1073011"/>
                </a:lnTo>
                <a:lnTo>
                  <a:pt x="87029" y="1114322"/>
                </a:lnTo>
                <a:lnTo>
                  <a:pt x="110307" y="1165656"/>
                </a:lnTo>
                <a:lnTo>
                  <a:pt x="136537" y="1222979"/>
                </a:lnTo>
                <a:lnTo>
                  <a:pt x="163969" y="1282253"/>
                </a:lnTo>
                <a:lnTo>
                  <a:pt x="190855" y="1339444"/>
                </a:lnTo>
                <a:lnTo>
                  <a:pt x="215444" y="1390515"/>
                </a:lnTo>
                <a:lnTo>
                  <a:pt x="235988" y="1431430"/>
                </a:lnTo>
                <a:lnTo>
                  <a:pt x="255392" y="1464932"/>
                </a:lnTo>
                <a:lnTo>
                  <a:pt x="261982" y="1472885"/>
                </a:lnTo>
                <a:lnTo>
                  <a:pt x="269713" y="1482400"/>
                </a:lnTo>
                <a:lnTo>
                  <a:pt x="298324" y="1518462"/>
                </a:lnTo>
                <a:lnTo>
                  <a:pt x="332069" y="1561887"/>
                </a:lnTo>
                <a:lnTo>
                  <a:pt x="355517" y="1592445"/>
                </a:lnTo>
                <a:lnTo>
                  <a:pt x="389262" y="1636969"/>
                </a:lnTo>
                <a:lnTo>
                  <a:pt x="417874" y="1675450"/>
                </a:lnTo>
                <a:lnTo>
                  <a:pt x="441383" y="1708670"/>
                </a:lnTo>
                <a:lnTo>
                  <a:pt x="448662" y="1718395"/>
                </a:lnTo>
                <a:lnTo>
                  <a:pt x="475471" y="1757655"/>
                </a:lnTo>
                <a:lnTo>
                  <a:pt x="498460" y="1799267"/>
                </a:lnTo>
                <a:lnTo>
                  <a:pt x="517455" y="1845591"/>
                </a:lnTo>
                <a:lnTo>
                  <a:pt x="528977" y="1884848"/>
                </a:lnTo>
                <a:lnTo>
                  <a:pt x="538082" y="1929080"/>
                </a:lnTo>
                <a:lnTo>
                  <a:pt x="542661" y="1969243"/>
                </a:lnTo>
                <a:lnTo>
                  <a:pt x="543700" y="1995469"/>
                </a:lnTo>
                <a:lnTo>
                  <a:pt x="543692" y="2008421"/>
                </a:lnTo>
                <a:lnTo>
                  <a:pt x="541870" y="2046637"/>
                </a:lnTo>
                <a:lnTo>
                  <a:pt x="536203" y="2096137"/>
                </a:lnTo>
                <a:lnTo>
                  <a:pt x="528346" y="2144026"/>
                </a:lnTo>
                <a:lnTo>
                  <a:pt x="521250" y="2182395"/>
                </a:lnTo>
                <a:lnTo>
                  <a:pt x="511432" y="2226058"/>
                </a:lnTo>
                <a:lnTo>
                  <a:pt x="500079" y="2267245"/>
                </a:lnTo>
                <a:lnTo>
                  <a:pt x="487600" y="2305421"/>
                </a:lnTo>
                <a:lnTo>
                  <a:pt x="469918" y="2350713"/>
                </a:lnTo>
                <a:lnTo>
                  <a:pt x="451934" y="2388434"/>
                </a:lnTo>
                <a:lnTo>
                  <a:pt x="447504" y="2396533"/>
                </a:lnTo>
                <a:lnTo>
                  <a:pt x="445372" y="2400448"/>
                </a:lnTo>
                <a:lnTo>
                  <a:pt x="426795" y="2436674"/>
                </a:lnTo>
                <a:lnTo>
                  <a:pt x="406614" y="2477555"/>
                </a:lnTo>
                <a:lnTo>
                  <a:pt x="385688" y="2521742"/>
                </a:lnTo>
                <a:lnTo>
                  <a:pt x="368168" y="2561632"/>
                </a:lnTo>
                <a:lnTo>
                  <a:pt x="357810" y="2590039"/>
                </a:lnTo>
                <a:lnTo>
                  <a:pt x="354297" y="2599692"/>
                </a:lnTo>
                <a:lnTo>
                  <a:pt x="339392" y="2636834"/>
                </a:lnTo>
                <a:lnTo>
                  <a:pt x="320065" y="2682033"/>
                </a:lnTo>
                <a:lnTo>
                  <a:pt x="299043" y="2729867"/>
                </a:lnTo>
                <a:lnTo>
                  <a:pt x="285433" y="2760544"/>
                </a:lnTo>
                <a:lnTo>
                  <a:pt x="279053" y="2774916"/>
                </a:lnTo>
                <a:lnTo>
                  <a:pt x="262823" y="2811762"/>
                </a:lnTo>
                <a:lnTo>
                  <a:pt x="246432" y="2854035"/>
                </a:lnTo>
                <a:lnTo>
                  <a:pt x="232829" y="2900967"/>
                </a:lnTo>
                <a:lnTo>
                  <a:pt x="222488" y="2940888"/>
                </a:lnTo>
                <a:lnTo>
                  <a:pt x="215587" y="2968320"/>
                </a:lnTo>
                <a:lnTo>
                  <a:pt x="212147" y="2981995"/>
                </a:lnTo>
                <a:lnTo>
                  <a:pt x="201918" y="3021716"/>
                </a:lnTo>
                <a:lnTo>
                  <a:pt x="188637" y="3068072"/>
                </a:lnTo>
                <a:lnTo>
                  <a:pt x="185442" y="3078218"/>
                </a:lnTo>
                <a:lnTo>
                  <a:pt x="182233" y="3088940"/>
                </a:lnTo>
                <a:lnTo>
                  <a:pt x="169183" y="3136318"/>
                </a:lnTo>
                <a:lnTo>
                  <a:pt x="162482" y="3161813"/>
                </a:lnTo>
                <a:lnTo>
                  <a:pt x="159074" y="3174790"/>
                </a:lnTo>
                <a:lnTo>
                  <a:pt x="148581" y="3213876"/>
                </a:lnTo>
                <a:lnTo>
                  <a:pt x="134655" y="3260776"/>
                </a:lnTo>
                <a:lnTo>
                  <a:pt x="122942" y="3295700"/>
                </a:lnTo>
                <a:lnTo>
                  <a:pt x="118814" y="3308000"/>
                </a:lnTo>
                <a:lnTo>
                  <a:pt x="114672" y="3320580"/>
                </a:lnTo>
                <a:lnTo>
                  <a:pt x="110572" y="3333411"/>
                </a:lnTo>
                <a:lnTo>
                  <a:pt x="106574" y="3346465"/>
                </a:lnTo>
                <a:lnTo>
                  <a:pt x="102735" y="3359711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724483" y="1670911"/>
            <a:ext cx="478184" cy="3051752"/>
          </a:xfrm>
          <a:custGeom>
            <a:avLst/>
            <a:gdLst/>
            <a:ahLst/>
            <a:cxnLst/>
            <a:rect l="l" t="t" r="r" b="b"/>
            <a:pathLst>
              <a:path w="558546" h="3368230">
                <a:moveTo>
                  <a:pt x="291122" y="0"/>
                </a:moveTo>
                <a:lnTo>
                  <a:pt x="304503" y="43040"/>
                </a:lnTo>
                <a:lnTo>
                  <a:pt x="316869" y="80390"/>
                </a:lnTo>
                <a:lnTo>
                  <a:pt x="321203" y="93414"/>
                </a:lnTo>
                <a:lnTo>
                  <a:pt x="334242" y="133176"/>
                </a:lnTo>
                <a:lnTo>
                  <a:pt x="346424" y="172429"/>
                </a:lnTo>
                <a:lnTo>
                  <a:pt x="356580" y="209187"/>
                </a:lnTo>
                <a:lnTo>
                  <a:pt x="365693" y="252145"/>
                </a:lnTo>
                <a:lnTo>
                  <a:pt x="373230" y="291791"/>
                </a:lnTo>
                <a:lnTo>
                  <a:pt x="381243" y="335599"/>
                </a:lnTo>
                <a:lnTo>
                  <a:pt x="388281" y="376887"/>
                </a:lnTo>
                <a:lnTo>
                  <a:pt x="394065" y="423053"/>
                </a:lnTo>
                <a:lnTo>
                  <a:pt x="395031" y="450352"/>
                </a:lnTo>
                <a:lnTo>
                  <a:pt x="394851" y="463601"/>
                </a:lnTo>
                <a:lnTo>
                  <a:pt x="391810" y="501942"/>
                </a:lnTo>
                <a:lnTo>
                  <a:pt x="382380" y="550371"/>
                </a:lnTo>
                <a:lnTo>
                  <a:pt x="367538" y="596660"/>
                </a:lnTo>
                <a:lnTo>
                  <a:pt x="351790" y="634046"/>
                </a:lnTo>
                <a:lnTo>
                  <a:pt x="348873" y="640713"/>
                </a:lnTo>
                <a:lnTo>
                  <a:pt x="344726" y="650248"/>
                </a:lnTo>
                <a:lnTo>
                  <a:pt x="339492" y="662310"/>
                </a:lnTo>
                <a:lnTo>
                  <a:pt x="333316" y="676557"/>
                </a:lnTo>
                <a:lnTo>
                  <a:pt x="326343" y="692650"/>
                </a:lnTo>
                <a:lnTo>
                  <a:pt x="318719" y="710248"/>
                </a:lnTo>
                <a:lnTo>
                  <a:pt x="302093" y="748595"/>
                </a:lnTo>
                <a:lnTo>
                  <a:pt x="284597" y="788873"/>
                </a:lnTo>
                <a:lnTo>
                  <a:pt x="267389" y="828359"/>
                </a:lnTo>
                <a:lnTo>
                  <a:pt x="251627" y="864325"/>
                </a:lnTo>
                <a:lnTo>
                  <a:pt x="233229" y="905717"/>
                </a:lnTo>
                <a:lnTo>
                  <a:pt x="222666" y="928138"/>
                </a:lnTo>
                <a:lnTo>
                  <a:pt x="217434" y="939070"/>
                </a:lnTo>
                <a:lnTo>
                  <a:pt x="210631" y="953362"/>
                </a:lnTo>
                <a:lnTo>
                  <a:pt x="202441" y="970614"/>
                </a:lnTo>
                <a:lnTo>
                  <a:pt x="193043" y="990429"/>
                </a:lnTo>
                <a:lnTo>
                  <a:pt x="182619" y="1012407"/>
                </a:lnTo>
                <a:lnTo>
                  <a:pt x="159417" y="1061256"/>
                </a:lnTo>
                <a:lnTo>
                  <a:pt x="134284" y="1113970"/>
                </a:lnTo>
                <a:lnTo>
                  <a:pt x="108667" y="1167360"/>
                </a:lnTo>
                <a:lnTo>
                  <a:pt x="84016" y="1218232"/>
                </a:lnTo>
                <a:lnTo>
                  <a:pt x="61779" y="1263396"/>
                </a:lnTo>
                <a:lnTo>
                  <a:pt x="43404" y="1299661"/>
                </a:lnTo>
                <a:lnTo>
                  <a:pt x="30340" y="1323835"/>
                </a:lnTo>
                <a:lnTo>
                  <a:pt x="23770" y="1336314"/>
                </a:lnTo>
                <a:lnTo>
                  <a:pt x="9280" y="1376771"/>
                </a:lnTo>
                <a:lnTo>
                  <a:pt x="1737" y="1417626"/>
                </a:lnTo>
                <a:lnTo>
                  <a:pt x="0" y="1453571"/>
                </a:lnTo>
                <a:lnTo>
                  <a:pt x="514" y="1463544"/>
                </a:lnTo>
                <a:lnTo>
                  <a:pt x="1504" y="1472184"/>
                </a:lnTo>
                <a:lnTo>
                  <a:pt x="3348" y="1483234"/>
                </a:lnTo>
                <a:lnTo>
                  <a:pt x="5206" y="1494592"/>
                </a:lnTo>
                <a:lnTo>
                  <a:pt x="13578" y="1543058"/>
                </a:lnTo>
                <a:lnTo>
                  <a:pt x="21959" y="1582503"/>
                </a:lnTo>
                <a:lnTo>
                  <a:pt x="25366" y="1596225"/>
                </a:lnTo>
                <a:lnTo>
                  <a:pt x="27942" y="1610390"/>
                </a:lnTo>
                <a:lnTo>
                  <a:pt x="37077" y="1663878"/>
                </a:lnTo>
                <a:lnTo>
                  <a:pt x="43996" y="1706080"/>
                </a:lnTo>
                <a:lnTo>
                  <a:pt x="51258" y="1751073"/>
                </a:lnTo>
                <a:lnTo>
                  <a:pt x="58589" y="1796764"/>
                </a:lnTo>
                <a:lnTo>
                  <a:pt x="62194" y="1819216"/>
                </a:lnTo>
                <a:lnTo>
                  <a:pt x="69112" y="1862025"/>
                </a:lnTo>
                <a:lnTo>
                  <a:pt x="75411" y="1900295"/>
                </a:lnTo>
                <a:lnTo>
                  <a:pt x="83100" y="1944607"/>
                </a:lnTo>
                <a:lnTo>
                  <a:pt x="92327" y="1981911"/>
                </a:lnTo>
                <a:lnTo>
                  <a:pt x="111733" y="2028159"/>
                </a:lnTo>
                <a:lnTo>
                  <a:pt x="131983" y="2066503"/>
                </a:lnTo>
                <a:lnTo>
                  <a:pt x="155827" y="2105502"/>
                </a:lnTo>
                <a:lnTo>
                  <a:pt x="182107" y="2142922"/>
                </a:lnTo>
                <a:lnTo>
                  <a:pt x="209662" y="2176530"/>
                </a:lnTo>
                <a:lnTo>
                  <a:pt x="245017" y="2208384"/>
                </a:lnTo>
                <a:lnTo>
                  <a:pt x="279300" y="2225743"/>
                </a:lnTo>
                <a:lnTo>
                  <a:pt x="319678" y="2241727"/>
                </a:lnTo>
                <a:lnTo>
                  <a:pt x="347362" y="2251949"/>
                </a:lnTo>
                <a:lnTo>
                  <a:pt x="360845" y="2257005"/>
                </a:lnTo>
                <a:lnTo>
                  <a:pt x="397496" y="2272250"/>
                </a:lnTo>
                <a:lnTo>
                  <a:pt x="430757" y="2294167"/>
                </a:lnTo>
                <a:lnTo>
                  <a:pt x="462863" y="2333489"/>
                </a:lnTo>
                <a:lnTo>
                  <a:pt x="490233" y="2376221"/>
                </a:lnTo>
                <a:lnTo>
                  <a:pt x="516773" y="2427417"/>
                </a:lnTo>
                <a:lnTo>
                  <a:pt x="532381" y="2464967"/>
                </a:lnTo>
                <a:lnTo>
                  <a:pt x="545187" y="2504355"/>
                </a:lnTo>
                <a:lnTo>
                  <a:pt x="554215" y="2544810"/>
                </a:lnTo>
                <a:lnTo>
                  <a:pt x="558493" y="2585563"/>
                </a:lnTo>
                <a:lnTo>
                  <a:pt x="558546" y="2605811"/>
                </a:lnTo>
                <a:lnTo>
                  <a:pt x="556759" y="2643953"/>
                </a:lnTo>
                <a:lnTo>
                  <a:pt x="550915" y="2711576"/>
                </a:lnTo>
                <a:lnTo>
                  <a:pt x="542330" y="2768894"/>
                </a:lnTo>
                <a:lnTo>
                  <a:pt x="531350" y="2817402"/>
                </a:lnTo>
                <a:lnTo>
                  <a:pt x="518320" y="2858592"/>
                </a:lnTo>
                <a:lnTo>
                  <a:pt x="503584" y="2893959"/>
                </a:lnTo>
                <a:lnTo>
                  <a:pt x="479036" y="2939356"/>
                </a:lnTo>
                <a:lnTo>
                  <a:pt x="452591" y="2980053"/>
                </a:lnTo>
                <a:lnTo>
                  <a:pt x="443555" y="2993445"/>
                </a:lnTo>
                <a:lnTo>
                  <a:pt x="434481" y="3007061"/>
                </a:lnTo>
                <a:lnTo>
                  <a:pt x="413258" y="3046542"/>
                </a:lnTo>
                <a:lnTo>
                  <a:pt x="394171" y="3093184"/>
                </a:lnTo>
                <a:lnTo>
                  <a:pt x="378890" y="3132306"/>
                </a:lnTo>
                <a:lnTo>
                  <a:pt x="362472" y="3175228"/>
                </a:lnTo>
                <a:lnTo>
                  <a:pt x="345696" y="3219705"/>
                </a:lnTo>
                <a:lnTo>
                  <a:pt x="329337" y="3263490"/>
                </a:lnTo>
                <a:lnTo>
                  <a:pt x="314175" y="3304337"/>
                </a:lnTo>
                <a:lnTo>
                  <a:pt x="295376" y="3355184"/>
                </a:lnTo>
                <a:lnTo>
                  <a:pt x="290551" y="336823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398820" y="1672745"/>
            <a:ext cx="202171" cy="3044303"/>
          </a:xfrm>
          <a:custGeom>
            <a:avLst/>
            <a:gdLst/>
            <a:ahLst/>
            <a:cxnLst/>
            <a:rect l="l" t="t" r="r" b="b"/>
            <a:pathLst>
              <a:path w="236147" h="3360009">
                <a:moveTo>
                  <a:pt x="98952" y="0"/>
                </a:moveTo>
                <a:lnTo>
                  <a:pt x="98099" y="12474"/>
                </a:lnTo>
                <a:lnTo>
                  <a:pt x="97536" y="25135"/>
                </a:lnTo>
                <a:lnTo>
                  <a:pt x="97234" y="37941"/>
                </a:lnTo>
                <a:lnTo>
                  <a:pt x="97166" y="50852"/>
                </a:lnTo>
                <a:lnTo>
                  <a:pt x="97305" y="63829"/>
                </a:lnTo>
                <a:lnTo>
                  <a:pt x="98674" y="102757"/>
                </a:lnTo>
                <a:lnTo>
                  <a:pt x="100890" y="140844"/>
                </a:lnTo>
                <a:lnTo>
                  <a:pt x="101686" y="153166"/>
                </a:lnTo>
                <a:lnTo>
                  <a:pt x="102464" y="165235"/>
                </a:lnTo>
                <a:lnTo>
                  <a:pt x="103313" y="179089"/>
                </a:lnTo>
                <a:lnTo>
                  <a:pt x="104135" y="192497"/>
                </a:lnTo>
                <a:lnTo>
                  <a:pt x="104933" y="205514"/>
                </a:lnTo>
                <a:lnTo>
                  <a:pt x="107974" y="254740"/>
                </a:lnTo>
                <a:lnTo>
                  <a:pt x="110968" y="301996"/>
                </a:lnTo>
                <a:lnTo>
                  <a:pt x="114173" y="350715"/>
                </a:lnTo>
                <a:lnTo>
                  <a:pt x="116872" y="390281"/>
                </a:lnTo>
                <a:lnTo>
                  <a:pt x="118827" y="418284"/>
                </a:lnTo>
                <a:lnTo>
                  <a:pt x="119786" y="432093"/>
                </a:lnTo>
                <a:lnTo>
                  <a:pt x="122676" y="472512"/>
                </a:lnTo>
                <a:lnTo>
                  <a:pt x="125834" y="511118"/>
                </a:lnTo>
                <a:lnTo>
                  <a:pt x="131017" y="559098"/>
                </a:lnTo>
                <a:lnTo>
                  <a:pt x="133815" y="578620"/>
                </a:lnTo>
                <a:lnTo>
                  <a:pt x="135095" y="587766"/>
                </a:lnTo>
                <a:lnTo>
                  <a:pt x="136417" y="597735"/>
                </a:lnTo>
                <a:lnTo>
                  <a:pt x="137792" y="608453"/>
                </a:lnTo>
                <a:lnTo>
                  <a:pt x="139229" y="619845"/>
                </a:lnTo>
                <a:lnTo>
                  <a:pt x="140739" y="631838"/>
                </a:lnTo>
                <a:lnTo>
                  <a:pt x="142332" y="644357"/>
                </a:lnTo>
                <a:lnTo>
                  <a:pt x="147712" y="684334"/>
                </a:lnTo>
                <a:lnTo>
                  <a:pt x="154212" y="726380"/>
                </a:lnTo>
                <a:lnTo>
                  <a:pt x="162108" y="768494"/>
                </a:lnTo>
                <a:lnTo>
                  <a:pt x="170803" y="803994"/>
                </a:lnTo>
                <a:lnTo>
                  <a:pt x="173919" y="814738"/>
                </a:lnTo>
                <a:lnTo>
                  <a:pt x="185836" y="857294"/>
                </a:lnTo>
                <a:lnTo>
                  <a:pt x="199473" y="907153"/>
                </a:lnTo>
                <a:lnTo>
                  <a:pt x="212083" y="953795"/>
                </a:lnTo>
                <a:lnTo>
                  <a:pt x="222551" y="992795"/>
                </a:lnTo>
                <a:lnTo>
                  <a:pt x="223357" y="995806"/>
                </a:lnTo>
                <a:lnTo>
                  <a:pt x="228111" y="1009737"/>
                </a:lnTo>
                <a:lnTo>
                  <a:pt x="231946" y="1020029"/>
                </a:lnTo>
                <a:lnTo>
                  <a:pt x="234683" y="1027838"/>
                </a:lnTo>
                <a:lnTo>
                  <a:pt x="236143" y="1034321"/>
                </a:lnTo>
                <a:lnTo>
                  <a:pt x="236147" y="1040633"/>
                </a:lnTo>
                <a:lnTo>
                  <a:pt x="234515" y="1047931"/>
                </a:lnTo>
                <a:lnTo>
                  <a:pt x="231071" y="1057372"/>
                </a:lnTo>
                <a:lnTo>
                  <a:pt x="225633" y="1070112"/>
                </a:lnTo>
                <a:lnTo>
                  <a:pt x="222673" y="1075672"/>
                </a:lnTo>
                <a:lnTo>
                  <a:pt x="219339" y="1083241"/>
                </a:lnTo>
                <a:lnTo>
                  <a:pt x="203227" y="1129446"/>
                </a:lnTo>
                <a:lnTo>
                  <a:pt x="189593" y="1175013"/>
                </a:lnTo>
                <a:lnTo>
                  <a:pt x="176089" y="1223700"/>
                </a:lnTo>
                <a:lnTo>
                  <a:pt x="164029" y="1269902"/>
                </a:lnTo>
                <a:lnTo>
                  <a:pt x="154726" y="1308008"/>
                </a:lnTo>
                <a:lnTo>
                  <a:pt x="143346" y="1362276"/>
                </a:lnTo>
                <a:lnTo>
                  <a:pt x="132510" y="1415915"/>
                </a:lnTo>
                <a:lnTo>
                  <a:pt x="119133" y="1482319"/>
                </a:lnTo>
                <a:lnTo>
                  <a:pt x="104154" y="1556744"/>
                </a:lnTo>
                <a:lnTo>
                  <a:pt x="96357" y="1595481"/>
                </a:lnTo>
                <a:lnTo>
                  <a:pt x="88510" y="1634445"/>
                </a:lnTo>
                <a:lnTo>
                  <a:pt x="80731" y="1673042"/>
                </a:lnTo>
                <a:lnTo>
                  <a:pt x="73137" y="1710679"/>
                </a:lnTo>
                <a:lnTo>
                  <a:pt x="58974" y="1780701"/>
                </a:lnTo>
                <a:lnTo>
                  <a:pt x="46958" y="1839767"/>
                </a:lnTo>
                <a:lnTo>
                  <a:pt x="38026" y="1883132"/>
                </a:lnTo>
                <a:lnTo>
                  <a:pt x="33115" y="1906054"/>
                </a:lnTo>
                <a:lnTo>
                  <a:pt x="30976" y="1917694"/>
                </a:lnTo>
                <a:lnTo>
                  <a:pt x="26165" y="1956923"/>
                </a:lnTo>
                <a:lnTo>
                  <a:pt x="20930" y="2013856"/>
                </a:lnTo>
                <a:lnTo>
                  <a:pt x="15619" y="2084217"/>
                </a:lnTo>
                <a:lnTo>
                  <a:pt x="13042" y="2123098"/>
                </a:lnTo>
                <a:lnTo>
                  <a:pt x="10576" y="2163733"/>
                </a:lnTo>
                <a:lnTo>
                  <a:pt x="8263" y="2205589"/>
                </a:lnTo>
                <a:lnTo>
                  <a:pt x="6147" y="2248132"/>
                </a:lnTo>
                <a:lnTo>
                  <a:pt x="4271" y="2290826"/>
                </a:lnTo>
                <a:lnTo>
                  <a:pt x="2678" y="2333138"/>
                </a:lnTo>
                <a:lnTo>
                  <a:pt x="1411" y="2374533"/>
                </a:lnTo>
                <a:lnTo>
                  <a:pt x="513" y="2414478"/>
                </a:lnTo>
                <a:lnTo>
                  <a:pt x="0" y="2487878"/>
                </a:lnTo>
                <a:lnTo>
                  <a:pt x="470" y="2520266"/>
                </a:lnTo>
                <a:lnTo>
                  <a:pt x="1482" y="2549065"/>
                </a:lnTo>
                <a:lnTo>
                  <a:pt x="3080" y="2573743"/>
                </a:lnTo>
                <a:lnTo>
                  <a:pt x="3342" y="2577065"/>
                </a:lnTo>
                <a:lnTo>
                  <a:pt x="3832" y="2583504"/>
                </a:lnTo>
                <a:lnTo>
                  <a:pt x="4530" y="2592770"/>
                </a:lnTo>
                <a:lnTo>
                  <a:pt x="5416" y="2604576"/>
                </a:lnTo>
                <a:lnTo>
                  <a:pt x="6468" y="2618632"/>
                </a:lnTo>
                <a:lnTo>
                  <a:pt x="7668" y="2634649"/>
                </a:lnTo>
                <a:lnTo>
                  <a:pt x="8994" y="2652338"/>
                </a:lnTo>
                <a:lnTo>
                  <a:pt x="11945" y="2691576"/>
                </a:lnTo>
                <a:lnTo>
                  <a:pt x="15158" y="2734036"/>
                </a:lnTo>
                <a:lnTo>
                  <a:pt x="18470" y="2777405"/>
                </a:lnTo>
                <a:lnTo>
                  <a:pt x="21718" y="2819371"/>
                </a:lnTo>
                <a:lnTo>
                  <a:pt x="24740" y="2857622"/>
                </a:lnTo>
                <a:lnTo>
                  <a:pt x="28493" y="2902978"/>
                </a:lnTo>
                <a:lnTo>
                  <a:pt x="29664" y="2921239"/>
                </a:lnTo>
                <a:lnTo>
                  <a:pt x="30031" y="2937168"/>
                </a:lnTo>
                <a:lnTo>
                  <a:pt x="29952" y="2950860"/>
                </a:lnTo>
                <a:lnTo>
                  <a:pt x="29786" y="2962407"/>
                </a:lnTo>
                <a:lnTo>
                  <a:pt x="29891" y="2971902"/>
                </a:lnTo>
                <a:lnTo>
                  <a:pt x="30625" y="2979438"/>
                </a:lnTo>
                <a:lnTo>
                  <a:pt x="32880" y="2991135"/>
                </a:lnTo>
                <a:lnTo>
                  <a:pt x="34919" y="3003281"/>
                </a:lnTo>
                <a:lnTo>
                  <a:pt x="39985" y="3041722"/>
                </a:lnTo>
                <a:lnTo>
                  <a:pt x="43991" y="3081714"/>
                </a:lnTo>
                <a:lnTo>
                  <a:pt x="46403" y="3108315"/>
                </a:lnTo>
                <a:lnTo>
                  <a:pt x="47605" y="3121389"/>
                </a:lnTo>
                <a:lnTo>
                  <a:pt x="52969" y="3170567"/>
                </a:lnTo>
                <a:lnTo>
                  <a:pt x="56719" y="3195759"/>
                </a:lnTo>
                <a:lnTo>
                  <a:pt x="58675" y="3209804"/>
                </a:lnTo>
                <a:lnTo>
                  <a:pt x="63621" y="3251517"/>
                </a:lnTo>
                <a:lnTo>
                  <a:pt x="67626" y="3291445"/>
                </a:lnTo>
                <a:lnTo>
                  <a:pt x="68851" y="3304101"/>
                </a:lnTo>
                <a:lnTo>
                  <a:pt x="70058" y="3316338"/>
                </a:lnTo>
                <a:lnTo>
                  <a:pt x="71266" y="3328103"/>
                </a:lnTo>
                <a:lnTo>
                  <a:pt x="72498" y="3339340"/>
                </a:lnTo>
                <a:lnTo>
                  <a:pt x="73774" y="3349993"/>
                </a:lnTo>
                <a:lnTo>
                  <a:pt x="75116" y="3360009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901311" y="1665420"/>
            <a:ext cx="2715816" cy="30603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917268" y="2999048"/>
            <a:ext cx="534481" cy="194194"/>
          </a:xfrm>
          <a:custGeom>
            <a:avLst/>
            <a:gdLst/>
            <a:ahLst/>
            <a:cxnLst/>
            <a:rect l="l" t="t" r="r" b="b"/>
            <a:pathLst>
              <a:path w="624304" h="214333">
                <a:moveTo>
                  <a:pt x="624304" y="214333"/>
                </a:moveTo>
                <a:lnTo>
                  <a:pt x="577246" y="199610"/>
                </a:lnTo>
                <a:lnTo>
                  <a:pt x="530393" y="179840"/>
                </a:lnTo>
                <a:lnTo>
                  <a:pt x="484879" y="157314"/>
                </a:lnTo>
                <a:lnTo>
                  <a:pt x="441835" y="134324"/>
                </a:lnTo>
                <a:lnTo>
                  <a:pt x="428232" y="126954"/>
                </a:lnTo>
                <a:lnTo>
                  <a:pt x="415072" y="119871"/>
                </a:lnTo>
                <a:lnTo>
                  <a:pt x="378664" y="101198"/>
                </a:lnTo>
                <a:lnTo>
                  <a:pt x="337110" y="84754"/>
                </a:lnTo>
                <a:lnTo>
                  <a:pt x="288713" y="72386"/>
                </a:lnTo>
                <a:lnTo>
                  <a:pt x="248726" y="64168"/>
                </a:lnTo>
                <a:lnTo>
                  <a:pt x="208195" y="56530"/>
                </a:lnTo>
                <a:lnTo>
                  <a:pt x="194971" y="54062"/>
                </a:lnTo>
                <a:lnTo>
                  <a:pt x="157381" y="46740"/>
                </a:lnTo>
                <a:lnTo>
                  <a:pt x="118065" y="37438"/>
                </a:lnTo>
                <a:lnTo>
                  <a:pt x="74778" y="25109"/>
                </a:lnTo>
                <a:lnTo>
                  <a:pt x="29342" y="10252"/>
                </a:lnTo>
                <a:lnTo>
                  <a:pt x="9585" y="3349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506286" y="2419676"/>
            <a:ext cx="2105194" cy="1156275"/>
          </a:xfrm>
          <a:custGeom>
            <a:avLst/>
            <a:gdLst/>
            <a:ahLst/>
            <a:cxnLst/>
            <a:rect l="l" t="t" r="r" b="b"/>
            <a:pathLst>
              <a:path w="2458984" h="1276185">
                <a:moveTo>
                  <a:pt x="1722065" y="1276185"/>
                </a:moveTo>
                <a:lnTo>
                  <a:pt x="1746264" y="1245068"/>
                </a:lnTo>
                <a:lnTo>
                  <a:pt x="1771677" y="1205109"/>
                </a:lnTo>
                <a:lnTo>
                  <a:pt x="1792980" y="1163597"/>
                </a:lnTo>
                <a:lnTo>
                  <a:pt x="1814230" y="1116929"/>
                </a:lnTo>
                <a:lnTo>
                  <a:pt x="1820010" y="1104035"/>
                </a:lnTo>
                <a:lnTo>
                  <a:pt x="1826104" y="1090536"/>
                </a:lnTo>
                <a:lnTo>
                  <a:pt x="1832575" y="1076378"/>
                </a:lnTo>
                <a:lnTo>
                  <a:pt x="1838905" y="1062545"/>
                </a:lnTo>
                <a:lnTo>
                  <a:pt x="1845544" y="1047813"/>
                </a:lnTo>
                <a:lnTo>
                  <a:pt x="1866854" y="999281"/>
                </a:lnTo>
                <a:lnTo>
                  <a:pt x="1889277" y="946464"/>
                </a:lnTo>
                <a:lnTo>
                  <a:pt x="1904225" y="910283"/>
                </a:lnTo>
                <a:lnTo>
                  <a:pt x="1918740" y="874310"/>
                </a:lnTo>
                <a:lnTo>
                  <a:pt x="1938888" y="822594"/>
                </a:lnTo>
                <a:lnTo>
                  <a:pt x="1955972" y="776106"/>
                </a:lnTo>
                <a:lnTo>
                  <a:pt x="1969990" y="732839"/>
                </a:lnTo>
                <a:lnTo>
                  <a:pt x="1978254" y="690763"/>
                </a:lnTo>
                <a:lnTo>
                  <a:pt x="1980982" y="646628"/>
                </a:lnTo>
                <a:lnTo>
                  <a:pt x="1981446" y="636665"/>
                </a:lnTo>
                <a:lnTo>
                  <a:pt x="1988112" y="596299"/>
                </a:lnTo>
                <a:lnTo>
                  <a:pt x="2006989" y="551285"/>
                </a:lnTo>
                <a:lnTo>
                  <a:pt x="2024979" y="517092"/>
                </a:lnTo>
                <a:lnTo>
                  <a:pt x="2045779" y="483884"/>
                </a:lnTo>
                <a:lnTo>
                  <a:pt x="2069268" y="452844"/>
                </a:lnTo>
                <a:lnTo>
                  <a:pt x="2104720" y="416961"/>
                </a:lnTo>
                <a:lnTo>
                  <a:pt x="2136066" y="394522"/>
                </a:lnTo>
                <a:lnTo>
                  <a:pt x="2170549" y="374807"/>
                </a:lnTo>
                <a:lnTo>
                  <a:pt x="2206108" y="357190"/>
                </a:lnTo>
                <a:lnTo>
                  <a:pt x="2229393" y="346300"/>
                </a:lnTo>
                <a:lnTo>
                  <a:pt x="2240680" y="341041"/>
                </a:lnTo>
                <a:lnTo>
                  <a:pt x="2251629" y="335876"/>
                </a:lnTo>
                <a:lnTo>
                  <a:pt x="2262162" y="330781"/>
                </a:lnTo>
                <a:lnTo>
                  <a:pt x="2276309" y="323795"/>
                </a:lnTo>
                <a:lnTo>
                  <a:pt x="2290219" y="317296"/>
                </a:lnTo>
                <a:lnTo>
                  <a:pt x="2329961" y="300195"/>
                </a:lnTo>
                <a:lnTo>
                  <a:pt x="2354232" y="290267"/>
                </a:lnTo>
                <a:lnTo>
                  <a:pt x="2365529" y="285587"/>
                </a:lnTo>
                <a:lnTo>
                  <a:pt x="2403810" y="267536"/>
                </a:lnTo>
                <a:lnTo>
                  <a:pt x="2442414" y="243028"/>
                </a:lnTo>
                <a:lnTo>
                  <a:pt x="2458984" y="219442"/>
                </a:lnTo>
                <a:lnTo>
                  <a:pt x="2458126" y="209605"/>
                </a:lnTo>
                <a:lnTo>
                  <a:pt x="2438061" y="174404"/>
                </a:lnTo>
                <a:lnTo>
                  <a:pt x="2410043" y="144597"/>
                </a:lnTo>
                <a:lnTo>
                  <a:pt x="2374120" y="116061"/>
                </a:lnTo>
                <a:lnTo>
                  <a:pt x="2333082" y="91628"/>
                </a:lnTo>
                <a:lnTo>
                  <a:pt x="2298901" y="74043"/>
                </a:lnTo>
                <a:lnTo>
                  <a:pt x="2262889" y="57724"/>
                </a:lnTo>
                <a:lnTo>
                  <a:pt x="2226020" y="43239"/>
                </a:lnTo>
                <a:lnTo>
                  <a:pt x="2189271" y="31158"/>
                </a:lnTo>
                <a:lnTo>
                  <a:pt x="2151135" y="21244"/>
                </a:lnTo>
                <a:lnTo>
                  <a:pt x="2113195" y="12856"/>
                </a:lnTo>
                <a:lnTo>
                  <a:pt x="2075488" y="6313"/>
                </a:lnTo>
                <a:lnTo>
                  <a:pt x="2025645" y="1006"/>
                </a:lnTo>
                <a:lnTo>
                  <a:pt x="1988638" y="0"/>
                </a:lnTo>
                <a:lnTo>
                  <a:pt x="1976381" y="293"/>
                </a:lnTo>
                <a:lnTo>
                  <a:pt x="1937006" y="4138"/>
                </a:lnTo>
                <a:lnTo>
                  <a:pt x="1898898" y="10462"/>
                </a:lnTo>
                <a:lnTo>
                  <a:pt x="1849588" y="22054"/>
                </a:lnTo>
                <a:lnTo>
                  <a:pt x="1801405" y="36387"/>
                </a:lnTo>
                <a:lnTo>
                  <a:pt x="1753704" y="52508"/>
                </a:lnTo>
                <a:lnTo>
                  <a:pt x="1714150" y="67339"/>
                </a:lnTo>
                <a:lnTo>
                  <a:pt x="1673790" y="83940"/>
                </a:lnTo>
                <a:lnTo>
                  <a:pt x="1633953" y="101476"/>
                </a:lnTo>
                <a:lnTo>
                  <a:pt x="1595965" y="119111"/>
                </a:lnTo>
                <a:lnTo>
                  <a:pt x="1561153" y="136011"/>
                </a:lnTo>
                <a:lnTo>
                  <a:pt x="1521973" y="155956"/>
                </a:lnTo>
                <a:lnTo>
                  <a:pt x="1485888" y="178848"/>
                </a:lnTo>
                <a:lnTo>
                  <a:pt x="1477522" y="188901"/>
                </a:lnTo>
                <a:lnTo>
                  <a:pt x="1474580" y="192422"/>
                </a:lnTo>
                <a:lnTo>
                  <a:pt x="1437224" y="218953"/>
                </a:lnTo>
                <a:lnTo>
                  <a:pt x="1398920" y="239104"/>
                </a:lnTo>
                <a:lnTo>
                  <a:pt x="1353000" y="262298"/>
                </a:lnTo>
                <a:lnTo>
                  <a:pt x="1301718" y="287559"/>
                </a:lnTo>
                <a:lnTo>
                  <a:pt x="1265664" y="305065"/>
                </a:lnTo>
                <a:lnTo>
                  <a:pt x="1228895" y="322765"/>
                </a:lnTo>
                <a:lnTo>
                  <a:pt x="1192081" y="340371"/>
                </a:lnTo>
                <a:lnTo>
                  <a:pt x="1155887" y="357591"/>
                </a:lnTo>
                <a:lnTo>
                  <a:pt x="1120983" y="374137"/>
                </a:lnTo>
                <a:lnTo>
                  <a:pt x="1070400" y="397973"/>
                </a:lnTo>
                <a:lnTo>
                  <a:pt x="1035246" y="414344"/>
                </a:lnTo>
                <a:lnTo>
                  <a:pt x="999300" y="430949"/>
                </a:lnTo>
                <a:lnTo>
                  <a:pt x="963105" y="447561"/>
                </a:lnTo>
                <a:lnTo>
                  <a:pt x="927202" y="463950"/>
                </a:lnTo>
                <a:lnTo>
                  <a:pt x="892132" y="479889"/>
                </a:lnTo>
                <a:lnTo>
                  <a:pt x="842274" y="502450"/>
                </a:lnTo>
                <a:lnTo>
                  <a:pt x="797336" y="522710"/>
                </a:lnTo>
                <a:lnTo>
                  <a:pt x="771013" y="534556"/>
                </a:lnTo>
                <a:lnTo>
                  <a:pt x="754129" y="542255"/>
                </a:lnTo>
                <a:lnTo>
                  <a:pt x="739237" y="549223"/>
                </a:lnTo>
                <a:lnTo>
                  <a:pt x="726038" y="555541"/>
                </a:lnTo>
                <a:lnTo>
                  <a:pt x="714231" y="561289"/>
                </a:lnTo>
                <a:lnTo>
                  <a:pt x="703518" y="566548"/>
                </a:lnTo>
                <a:lnTo>
                  <a:pt x="693600" y="571399"/>
                </a:lnTo>
                <a:lnTo>
                  <a:pt x="655887" y="588341"/>
                </a:lnTo>
                <a:lnTo>
                  <a:pt x="609552" y="604373"/>
                </a:lnTo>
                <a:lnTo>
                  <a:pt x="572610" y="615789"/>
                </a:lnTo>
                <a:lnTo>
                  <a:pt x="533807" y="627301"/>
                </a:lnTo>
                <a:lnTo>
                  <a:pt x="494134" y="638133"/>
                </a:lnTo>
                <a:lnTo>
                  <a:pt x="454584" y="647504"/>
                </a:lnTo>
                <a:lnTo>
                  <a:pt x="416151" y="654637"/>
                </a:lnTo>
                <a:lnTo>
                  <a:pt x="368359" y="659321"/>
                </a:lnTo>
                <a:lnTo>
                  <a:pt x="354979" y="659479"/>
                </a:lnTo>
                <a:lnTo>
                  <a:pt x="341702" y="659152"/>
                </a:lnTo>
                <a:lnTo>
                  <a:pt x="302528" y="655570"/>
                </a:lnTo>
                <a:lnTo>
                  <a:pt x="264434" y="648728"/>
                </a:lnTo>
                <a:lnTo>
                  <a:pt x="215531" y="635967"/>
                </a:lnTo>
                <a:lnTo>
                  <a:pt x="169048" y="620846"/>
                </a:lnTo>
                <a:lnTo>
                  <a:pt x="129978" y="607098"/>
                </a:lnTo>
                <a:lnTo>
                  <a:pt x="94356" y="593423"/>
                </a:lnTo>
                <a:lnTo>
                  <a:pt x="50811" y="572032"/>
                </a:lnTo>
                <a:lnTo>
                  <a:pt x="10002" y="542928"/>
                </a:lnTo>
                <a:lnTo>
                  <a:pt x="0" y="533922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649305" y="3731216"/>
            <a:ext cx="1163288" cy="993950"/>
          </a:xfrm>
          <a:custGeom>
            <a:avLst/>
            <a:gdLst/>
            <a:ahLst/>
            <a:cxnLst/>
            <a:rect l="l" t="t" r="r" b="b"/>
            <a:pathLst>
              <a:path w="1358785" h="1097026">
                <a:moveTo>
                  <a:pt x="0" y="1097026"/>
                </a:moveTo>
                <a:lnTo>
                  <a:pt x="13301" y="1049158"/>
                </a:lnTo>
                <a:lnTo>
                  <a:pt x="27629" y="1001405"/>
                </a:lnTo>
                <a:lnTo>
                  <a:pt x="44402" y="953480"/>
                </a:lnTo>
                <a:lnTo>
                  <a:pt x="59439" y="917252"/>
                </a:lnTo>
                <a:lnTo>
                  <a:pt x="76663" y="882035"/>
                </a:lnTo>
                <a:lnTo>
                  <a:pt x="95007" y="847871"/>
                </a:lnTo>
                <a:lnTo>
                  <a:pt x="114395" y="814314"/>
                </a:lnTo>
                <a:lnTo>
                  <a:pt x="134772" y="781459"/>
                </a:lnTo>
                <a:lnTo>
                  <a:pt x="156087" y="749405"/>
                </a:lnTo>
                <a:lnTo>
                  <a:pt x="178287" y="718248"/>
                </a:lnTo>
                <a:lnTo>
                  <a:pt x="209066" y="678195"/>
                </a:lnTo>
                <a:lnTo>
                  <a:pt x="216712" y="668282"/>
                </a:lnTo>
                <a:lnTo>
                  <a:pt x="224297" y="658361"/>
                </a:lnTo>
                <a:lnTo>
                  <a:pt x="231861" y="648443"/>
                </a:lnTo>
                <a:lnTo>
                  <a:pt x="239443" y="638543"/>
                </a:lnTo>
                <a:lnTo>
                  <a:pt x="270724" y="599375"/>
                </a:lnTo>
                <a:lnTo>
                  <a:pt x="296282" y="570816"/>
                </a:lnTo>
                <a:lnTo>
                  <a:pt x="324809" y="543350"/>
                </a:lnTo>
                <a:lnTo>
                  <a:pt x="357358" y="517325"/>
                </a:lnTo>
                <a:lnTo>
                  <a:pt x="394985" y="493181"/>
                </a:lnTo>
                <a:lnTo>
                  <a:pt x="438123" y="471952"/>
                </a:lnTo>
                <a:lnTo>
                  <a:pt x="485760" y="452969"/>
                </a:lnTo>
                <a:lnTo>
                  <a:pt x="536702" y="435108"/>
                </a:lnTo>
                <a:lnTo>
                  <a:pt x="571908" y="423270"/>
                </a:lnTo>
                <a:lnTo>
                  <a:pt x="589752" y="417247"/>
                </a:lnTo>
                <a:lnTo>
                  <a:pt x="643716" y="398263"/>
                </a:lnTo>
                <a:lnTo>
                  <a:pt x="679609" y="384429"/>
                </a:lnTo>
                <a:lnTo>
                  <a:pt x="715022" y="369265"/>
                </a:lnTo>
                <a:lnTo>
                  <a:pt x="750739" y="352194"/>
                </a:lnTo>
                <a:lnTo>
                  <a:pt x="787535" y="333168"/>
                </a:lnTo>
                <a:lnTo>
                  <a:pt x="825044" y="312633"/>
                </a:lnTo>
                <a:lnTo>
                  <a:pt x="862902" y="291035"/>
                </a:lnTo>
                <a:lnTo>
                  <a:pt x="900744" y="268817"/>
                </a:lnTo>
                <a:lnTo>
                  <a:pt x="938203" y="246427"/>
                </a:lnTo>
                <a:lnTo>
                  <a:pt x="974916" y="224309"/>
                </a:lnTo>
                <a:lnTo>
                  <a:pt x="992878" y="213492"/>
                </a:lnTo>
                <a:lnTo>
                  <a:pt x="1027786" y="192618"/>
                </a:lnTo>
                <a:lnTo>
                  <a:pt x="1061034" y="173130"/>
                </a:lnTo>
                <a:lnTo>
                  <a:pt x="1092419" y="155226"/>
                </a:lnTo>
                <a:lnTo>
                  <a:pt x="1107684" y="146446"/>
                </a:lnTo>
                <a:lnTo>
                  <a:pt x="1152220" y="120382"/>
                </a:lnTo>
                <a:lnTo>
                  <a:pt x="1195170" y="94826"/>
                </a:lnTo>
                <a:lnTo>
                  <a:pt x="1209200" y="86439"/>
                </a:lnTo>
                <a:lnTo>
                  <a:pt x="1223111" y="78127"/>
                </a:lnTo>
                <a:lnTo>
                  <a:pt x="1264270" y="53674"/>
                </a:lnTo>
                <a:lnTo>
                  <a:pt x="1304867" y="30039"/>
                </a:lnTo>
                <a:lnTo>
                  <a:pt x="1345285" y="7338"/>
                </a:lnTo>
                <a:lnTo>
                  <a:pt x="1358785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5612316" y="1800327"/>
            <a:ext cx="1417412" cy="906831"/>
          </a:xfrm>
          <a:custGeom>
            <a:avLst/>
            <a:gdLst/>
            <a:ahLst/>
            <a:cxnLst/>
            <a:rect l="l" t="t" r="r" b="b"/>
            <a:pathLst>
              <a:path w="1655616" h="1000873">
                <a:moveTo>
                  <a:pt x="94186" y="825878"/>
                </a:moveTo>
                <a:lnTo>
                  <a:pt x="87384" y="815128"/>
                </a:lnTo>
                <a:lnTo>
                  <a:pt x="80343" y="804294"/>
                </a:lnTo>
                <a:lnTo>
                  <a:pt x="73158" y="793387"/>
                </a:lnTo>
                <a:lnTo>
                  <a:pt x="65926" y="782419"/>
                </a:lnTo>
                <a:lnTo>
                  <a:pt x="58741" y="771403"/>
                </a:lnTo>
                <a:lnTo>
                  <a:pt x="38434" y="738185"/>
                </a:lnTo>
                <a:lnTo>
                  <a:pt x="17847" y="693946"/>
                </a:lnTo>
                <a:lnTo>
                  <a:pt x="7033" y="657256"/>
                </a:lnTo>
                <a:lnTo>
                  <a:pt x="72" y="608568"/>
                </a:lnTo>
                <a:lnTo>
                  <a:pt x="0" y="596205"/>
                </a:lnTo>
                <a:lnTo>
                  <a:pt x="694" y="583695"/>
                </a:lnTo>
                <a:lnTo>
                  <a:pt x="11081" y="534388"/>
                </a:lnTo>
                <a:lnTo>
                  <a:pt x="28493" y="487504"/>
                </a:lnTo>
                <a:lnTo>
                  <a:pt x="46479" y="453584"/>
                </a:lnTo>
                <a:lnTo>
                  <a:pt x="69326" y="420547"/>
                </a:lnTo>
                <a:lnTo>
                  <a:pt x="101520" y="385192"/>
                </a:lnTo>
                <a:lnTo>
                  <a:pt x="138759" y="350891"/>
                </a:lnTo>
                <a:lnTo>
                  <a:pt x="168771" y="325795"/>
                </a:lnTo>
                <a:lnTo>
                  <a:pt x="199613" y="301189"/>
                </a:lnTo>
                <a:lnTo>
                  <a:pt x="220211" y="285037"/>
                </a:lnTo>
                <a:lnTo>
                  <a:pt x="230425" y="277031"/>
                </a:lnTo>
                <a:lnTo>
                  <a:pt x="241000" y="268641"/>
                </a:lnTo>
                <a:lnTo>
                  <a:pt x="251551" y="260199"/>
                </a:lnTo>
                <a:lnTo>
                  <a:pt x="262076" y="251731"/>
                </a:lnTo>
                <a:lnTo>
                  <a:pt x="272577" y="243263"/>
                </a:lnTo>
                <a:lnTo>
                  <a:pt x="283051" y="234822"/>
                </a:lnTo>
                <a:lnTo>
                  <a:pt x="314311" y="209922"/>
                </a:lnTo>
                <a:lnTo>
                  <a:pt x="345315" y="186213"/>
                </a:lnTo>
                <a:lnTo>
                  <a:pt x="386228" y="157686"/>
                </a:lnTo>
                <a:lnTo>
                  <a:pt x="426617" y="134236"/>
                </a:lnTo>
                <a:lnTo>
                  <a:pt x="466153" y="118327"/>
                </a:lnTo>
                <a:lnTo>
                  <a:pt x="505801" y="106957"/>
                </a:lnTo>
                <a:lnTo>
                  <a:pt x="544564" y="98736"/>
                </a:lnTo>
                <a:lnTo>
                  <a:pt x="581444" y="92274"/>
                </a:lnTo>
                <a:lnTo>
                  <a:pt x="593147" y="90271"/>
                </a:lnTo>
                <a:lnTo>
                  <a:pt x="636019" y="81639"/>
                </a:lnTo>
                <a:lnTo>
                  <a:pt x="672987" y="71359"/>
                </a:lnTo>
                <a:lnTo>
                  <a:pt x="682524" y="68510"/>
                </a:lnTo>
                <a:lnTo>
                  <a:pt x="691741" y="65891"/>
                </a:lnTo>
                <a:lnTo>
                  <a:pt x="738264" y="57023"/>
                </a:lnTo>
                <a:lnTo>
                  <a:pt x="769483" y="53443"/>
                </a:lnTo>
                <a:lnTo>
                  <a:pt x="784928" y="51188"/>
                </a:lnTo>
                <a:lnTo>
                  <a:pt x="838675" y="41357"/>
                </a:lnTo>
                <a:lnTo>
                  <a:pt x="879179" y="33171"/>
                </a:lnTo>
                <a:lnTo>
                  <a:pt x="900381" y="28866"/>
                </a:lnTo>
                <a:lnTo>
                  <a:pt x="943933" y="20291"/>
                </a:lnTo>
                <a:lnTo>
                  <a:pt x="988014" y="12379"/>
                </a:lnTo>
                <a:lnTo>
                  <a:pt x="1031419" y="5868"/>
                </a:lnTo>
                <a:lnTo>
                  <a:pt x="1072944" y="1495"/>
                </a:lnTo>
                <a:lnTo>
                  <a:pt x="1111387" y="0"/>
                </a:lnTo>
                <a:lnTo>
                  <a:pt x="1129076" y="561"/>
                </a:lnTo>
                <a:lnTo>
                  <a:pt x="1176610" y="7390"/>
                </a:lnTo>
                <a:lnTo>
                  <a:pt x="1221268" y="18985"/>
                </a:lnTo>
                <a:lnTo>
                  <a:pt x="1263763" y="34198"/>
                </a:lnTo>
                <a:lnTo>
                  <a:pt x="1304281" y="52118"/>
                </a:lnTo>
                <a:lnTo>
                  <a:pt x="1343010" y="71836"/>
                </a:lnTo>
                <a:lnTo>
                  <a:pt x="1380137" y="92442"/>
                </a:lnTo>
                <a:lnTo>
                  <a:pt x="1415850" y="113027"/>
                </a:lnTo>
                <a:lnTo>
                  <a:pt x="1429473" y="120892"/>
                </a:lnTo>
                <a:lnTo>
                  <a:pt x="1468497" y="143514"/>
                </a:lnTo>
                <a:lnTo>
                  <a:pt x="1504338" y="164950"/>
                </a:lnTo>
                <a:lnTo>
                  <a:pt x="1536464" y="185555"/>
                </a:lnTo>
                <a:lnTo>
                  <a:pt x="1572599" y="212346"/>
                </a:lnTo>
                <a:lnTo>
                  <a:pt x="1596251" y="234477"/>
                </a:lnTo>
                <a:lnTo>
                  <a:pt x="1604857" y="242709"/>
                </a:lnTo>
                <a:lnTo>
                  <a:pt x="1635043" y="274753"/>
                </a:lnTo>
                <a:lnTo>
                  <a:pt x="1653216" y="316682"/>
                </a:lnTo>
                <a:lnTo>
                  <a:pt x="1655616" y="346062"/>
                </a:lnTo>
                <a:lnTo>
                  <a:pt x="1654764" y="363680"/>
                </a:lnTo>
                <a:lnTo>
                  <a:pt x="1643012" y="406547"/>
                </a:lnTo>
                <a:lnTo>
                  <a:pt x="1621292" y="440068"/>
                </a:lnTo>
                <a:lnTo>
                  <a:pt x="1593066" y="466826"/>
                </a:lnTo>
                <a:lnTo>
                  <a:pt x="1561794" y="489402"/>
                </a:lnTo>
                <a:lnTo>
                  <a:pt x="1551292" y="496444"/>
                </a:lnTo>
                <a:lnTo>
                  <a:pt x="1540964" y="503405"/>
                </a:lnTo>
                <a:lnTo>
                  <a:pt x="1530938" y="510379"/>
                </a:lnTo>
                <a:lnTo>
                  <a:pt x="1521342" y="517462"/>
                </a:lnTo>
                <a:lnTo>
                  <a:pt x="1510908" y="525455"/>
                </a:lnTo>
                <a:lnTo>
                  <a:pt x="1500322" y="533081"/>
                </a:lnTo>
                <a:lnTo>
                  <a:pt x="1467824" y="554081"/>
                </a:lnTo>
                <a:lnTo>
                  <a:pt x="1434588" y="572956"/>
                </a:lnTo>
                <a:lnTo>
                  <a:pt x="1389946" y="596349"/>
                </a:lnTo>
                <a:lnTo>
                  <a:pt x="1378844" y="602098"/>
                </a:lnTo>
                <a:lnTo>
                  <a:pt x="1367801" y="607875"/>
                </a:lnTo>
                <a:lnTo>
                  <a:pt x="1356834" y="613710"/>
                </a:lnTo>
                <a:lnTo>
                  <a:pt x="1345130" y="619953"/>
                </a:lnTo>
                <a:lnTo>
                  <a:pt x="1333345" y="626056"/>
                </a:lnTo>
                <a:lnTo>
                  <a:pt x="1297803" y="643686"/>
                </a:lnTo>
                <a:lnTo>
                  <a:pt x="1274258" y="655022"/>
                </a:lnTo>
                <a:lnTo>
                  <a:pt x="1262623" y="660611"/>
                </a:lnTo>
                <a:lnTo>
                  <a:pt x="1217706" y="682796"/>
                </a:lnTo>
                <a:lnTo>
                  <a:pt x="1175898" y="705711"/>
                </a:lnTo>
                <a:lnTo>
                  <a:pt x="1165308" y="711334"/>
                </a:lnTo>
                <a:lnTo>
                  <a:pt x="1122672" y="730908"/>
                </a:lnTo>
                <a:lnTo>
                  <a:pt x="1076733" y="748604"/>
                </a:lnTo>
                <a:lnTo>
                  <a:pt x="1051335" y="757912"/>
                </a:lnTo>
                <a:lnTo>
                  <a:pt x="1037821" y="762885"/>
                </a:lnTo>
                <a:lnTo>
                  <a:pt x="1000006" y="776816"/>
                </a:lnTo>
                <a:lnTo>
                  <a:pt x="961910" y="790003"/>
                </a:lnTo>
                <a:lnTo>
                  <a:pt x="921681" y="803448"/>
                </a:lnTo>
                <a:lnTo>
                  <a:pt x="907984" y="807994"/>
                </a:lnTo>
                <a:lnTo>
                  <a:pt x="894211" y="812575"/>
                </a:lnTo>
                <a:lnTo>
                  <a:pt x="852832" y="826546"/>
                </a:lnTo>
                <a:lnTo>
                  <a:pt x="812208" y="840888"/>
                </a:lnTo>
                <a:lnTo>
                  <a:pt x="773422" y="855645"/>
                </a:lnTo>
                <a:lnTo>
                  <a:pt x="736881" y="871291"/>
                </a:lnTo>
                <a:lnTo>
                  <a:pt x="701008" y="888811"/>
                </a:lnTo>
                <a:lnTo>
                  <a:pt x="665723" y="907348"/>
                </a:lnTo>
                <a:lnTo>
                  <a:pt x="642559" y="919784"/>
                </a:lnTo>
                <a:lnTo>
                  <a:pt x="631094" y="925915"/>
                </a:lnTo>
                <a:lnTo>
                  <a:pt x="597191" y="943528"/>
                </a:lnTo>
                <a:lnTo>
                  <a:pt x="553236" y="963820"/>
                </a:lnTo>
                <a:lnTo>
                  <a:pt x="508155" y="979476"/>
                </a:lnTo>
                <a:lnTo>
                  <a:pt x="470395" y="989124"/>
                </a:lnTo>
                <a:lnTo>
                  <a:pt x="431240" y="996250"/>
                </a:lnTo>
                <a:lnTo>
                  <a:pt x="392135" y="1000246"/>
                </a:lnTo>
                <a:lnTo>
                  <a:pt x="366807" y="1000873"/>
                </a:lnTo>
                <a:lnTo>
                  <a:pt x="354525" y="1000508"/>
                </a:lnTo>
                <a:lnTo>
                  <a:pt x="342570" y="999661"/>
                </a:lnTo>
                <a:lnTo>
                  <a:pt x="330995" y="998308"/>
                </a:lnTo>
                <a:lnTo>
                  <a:pt x="319854" y="996429"/>
                </a:lnTo>
                <a:lnTo>
                  <a:pt x="309199" y="99400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5748313" y="2094942"/>
            <a:ext cx="599935" cy="349586"/>
          </a:xfrm>
          <a:custGeom>
            <a:avLst/>
            <a:gdLst/>
            <a:ahLst/>
            <a:cxnLst/>
            <a:rect l="l" t="t" r="r" b="b"/>
            <a:pathLst>
              <a:path w="700757" h="385839">
                <a:moveTo>
                  <a:pt x="210400" y="382777"/>
                </a:moveTo>
                <a:lnTo>
                  <a:pt x="193686" y="384209"/>
                </a:lnTo>
                <a:lnTo>
                  <a:pt x="178179" y="385217"/>
                </a:lnTo>
                <a:lnTo>
                  <a:pt x="163762" y="385771"/>
                </a:lnTo>
                <a:lnTo>
                  <a:pt x="150320" y="385839"/>
                </a:lnTo>
                <a:lnTo>
                  <a:pt x="137738" y="385390"/>
                </a:lnTo>
                <a:lnTo>
                  <a:pt x="93708" y="377791"/>
                </a:lnTo>
                <a:lnTo>
                  <a:pt x="59479" y="358909"/>
                </a:lnTo>
                <a:lnTo>
                  <a:pt x="34713" y="327644"/>
                </a:lnTo>
                <a:lnTo>
                  <a:pt x="12825" y="281524"/>
                </a:lnTo>
                <a:lnTo>
                  <a:pt x="1439" y="244298"/>
                </a:lnTo>
                <a:lnTo>
                  <a:pt x="0" y="221305"/>
                </a:lnTo>
                <a:lnTo>
                  <a:pt x="1486" y="210266"/>
                </a:lnTo>
                <a:lnTo>
                  <a:pt x="21610" y="167521"/>
                </a:lnTo>
                <a:lnTo>
                  <a:pt x="49698" y="137605"/>
                </a:lnTo>
                <a:lnTo>
                  <a:pt x="84692" y="111859"/>
                </a:lnTo>
                <a:lnTo>
                  <a:pt x="128049" y="85614"/>
                </a:lnTo>
                <a:lnTo>
                  <a:pt x="164394" y="67135"/>
                </a:lnTo>
                <a:lnTo>
                  <a:pt x="202724" y="50884"/>
                </a:lnTo>
                <a:lnTo>
                  <a:pt x="239821" y="38487"/>
                </a:lnTo>
                <a:lnTo>
                  <a:pt x="288118" y="25716"/>
                </a:lnTo>
                <a:lnTo>
                  <a:pt x="327298" y="17136"/>
                </a:lnTo>
                <a:lnTo>
                  <a:pt x="367413" y="9867"/>
                </a:lnTo>
                <a:lnTo>
                  <a:pt x="407026" y="4318"/>
                </a:lnTo>
                <a:lnTo>
                  <a:pt x="456576" y="299"/>
                </a:lnTo>
                <a:lnTo>
                  <a:pt x="468025" y="0"/>
                </a:lnTo>
                <a:lnTo>
                  <a:pt x="478992" y="12"/>
                </a:lnTo>
                <a:lnTo>
                  <a:pt x="522569" y="3169"/>
                </a:lnTo>
                <a:lnTo>
                  <a:pt x="564363" y="10644"/>
                </a:lnTo>
                <a:lnTo>
                  <a:pt x="602594" y="21547"/>
                </a:lnTo>
                <a:lnTo>
                  <a:pt x="644944" y="39881"/>
                </a:lnTo>
                <a:lnTo>
                  <a:pt x="675928" y="65111"/>
                </a:lnTo>
                <a:lnTo>
                  <a:pt x="695063" y="100155"/>
                </a:lnTo>
                <a:lnTo>
                  <a:pt x="700757" y="136098"/>
                </a:lnTo>
                <a:lnTo>
                  <a:pt x="700422" y="147343"/>
                </a:lnTo>
                <a:lnTo>
                  <a:pt x="687620" y="192972"/>
                </a:lnTo>
                <a:lnTo>
                  <a:pt x="665097" y="224504"/>
                </a:lnTo>
                <a:lnTo>
                  <a:pt x="632782" y="251570"/>
                </a:lnTo>
                <a:lnTo>
                  <a:pt x="592600" y="277427"/>
                </a:lnTo>
                <a:lnTo>
                  <a:pt x="548447" y="300661"/>
                </a:lnTo>
                <a:lnTo>
                  <a:pt x="511929" y="316268"/>
                </a:lnTo>
                <a:lnTo>
                  <a:pt x="485651" y="32577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4912351" y="3418957"/>
            <a:ext cx="907625" cy="332831"/>
          </a:xfrm>
          <a:custGeom>
            <a:avLst/>
            <a:gdLst/>
            <a:ahLst/>
            <a:cxnLst/>
            <a:rect l="l" t="t" r="r" b="b"/>
            <a:pathLst>
              <a:path w="1060157" h="367347">
                <a:moveTo>
                  <a:pt x="930224" y="367347"/>
                </a:moveTo>
                <a:lnTo>
                  <a:pt x="959144" y="336109"/>
                </a:lnTo>
                <a:lnTo>
                  <a:pt x="986740" y="303509"/>
                </a:lnTo>
                <a:lnTo>
                  <a:pt x="1011368" y="272009"/>
                </a:lnTo>
                <a:lnTo>
                  <a:pt x="1036747" y="235972"/>
                </a:lnTo>
                <a:lnTo>
                  <a:pt x="1058762" y="194995"/>
                </a:lnTo>
                <a:lnTo>
                  <a:pt x="1060157" y="186555"/>
                </a:lnTo>
                <a:lnTo>
                  <a:pt x="1058108" y="180074"/>
                </a:lnTo>
                <a:lnTo>
                  <a:pt x="1052333" y="175160"/>
                </a:lnTo>
                <a:lnTo>
                  <a:pt x="1044767" y="173014"/>
                </a:lnTo>
                <a:lnTo>
                  <a:pt x="1035880" y="171947"/>
                </a:lnTo>
                <a:lnTo>
                  <a:pt x="1025780" y="171773"/>
                </a:lnTo>
                <a:lnTo>
                  <a:pt x="1014579" y="172306"/>
                </a:lnTo>
                <a:lnTo>
                  <a:pt x="1002386" y="173360"/>
                </a:lnTo>
                <a:lnTo>
                  <a:pt x="989311" y="174749"/>
                </a:lnTo>
                <a:lnTo>
                  <a:pt x="975463" y="176287"/>
                </a:lnTo>
                <a:lnTo>
                  <a:pt x="960953" y="177788"/>
                </a:lnTo>
                <a:lnTo>
                  <a:pt x="945891" y="179066"/>
                </a:lnTo>
                <a:lnTo>
                  <a:pt x="930386" y="179934"/>
                </a:lnTo>
                <a:lnTo>
                  <a:pt x="918361" y="179947"/>
                </a:lnTo>
                <a:lnTo>
                  <a:pt x="906182" y="179894"/>
                </a:lnTo>
                <a:lnTo>
                  <a:pt x="856218" y="179109"/>
                </a:lnTo>
                <a:lnTo>
                  <a:pt x="817821" y="178024"/>
                </a:lnTo>
                <a:lnTo>
                  <a:pt x="779050" y="176627"/>
                </a:lnTo>
                <a:lnTo>
                  <a:pt x="740284" y="175023"/>
                </a:lnTo>
                <a:lnTo>
                  <a:pt x="701898" y="173313"/>
                </a:lnTo>
                <a:lnTo>
                  <a:pt x="689788" y="172839"/>
                </a:lnTo>
                <a:lnTo>
                  <a:pt x="639428" y="171917"/>
                </a:lnTo>
                <a:lnTo>
                  <a:pt x="626499" y="171799"/>
                </a:lnTo>
                <a:lnTo>
                  <a:pt x="613492" y="171675"/>
                </a:lnTo>
                <a:lnTo>
                  <a:pt x="574282" y="170998"/>
                </a:lnTo>
                <a:lnTo>
                  <a:pt x="535384" y="169320"/>
                </a:lnTo>
                <a:lnTo>
                  <a:pt x="485328" y="164306"/>
                </a:lnTo>
                <a:lnTo>
                  <a:pt x="435876" y="153446"/>
                </a:lnTo>
                <a:lnTo>
                  <a:pt x="388869" y="135833"/>
                </a:lnTo>
                <a:lnTo>
                  <a:pt x="344601" y="114850"/>
                </a:lnTo>
                <a:lnTo>
                  <a:pt x="333519" y="109396"/>
                </a:lnTo>
                <a:lnTo>
                  <a:pt x="322313" y="103944"/>
                </a:lnTo>
                <a:lnTo>
                  <a:pt x="287360" y="88020"/>
                </a:lnTo>
                <a:lnTo>
                  <a:pt x="250015" y="73935"/>
                </a:lnTo>
                <a:lnTo>
                  <a:pt x="212298" y="61435"/>
                </a:lnTo>
                <a:lnTo>
                  <a:pt x="173675" y="49302"/>
                </a:lnTo>
                <a:lnTo>
                  <a:pt x="134316" y="37496"/>
                </a:lnTo>
                <a:lnTo>
                  <a:pt x="94393" y="25978"/>
                </a:lnTo>
                <a:lnTo>
                  <a:pt x="54075" y="14708"/>
                </a:lnTo>
                <a:lnTo>
                  <a:pt x="13534" y="3647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912346" y="3918200"/>
            <a:ext cx="630961" cy="430174"/>
          </a:xfrm>
          <a:custGeom>
            <a:avLst/>
            <a:gdLst/>
            <a:ahLst/>
            <a:cxnLst/>
            <a:rect l="l" t="t" r="r" b="b"/>
            <a:pathLst>
              <a:path w="736997" h="474785">
                <a:moveTo>
                  <a:pt x="0" y="474785"/>
                </a:moveTo>
                <a:lnTo>
                  <a:pt x="19980" y="442150"/>
                </a:lnTo>
                <a:lnTo>
                  <a:pt x="40843" y="410175"/>
                </a:lnTo>
                <a:lnTo>
                  <a:pt x="71562" y="369716"/>
                </a:lnTo>
                <a:lnTo>
                  <a:pt x="97926" y="341858"/>
                </a:lnTo>
                <a:lnTo>
                  <a:pt x="135579" y="310414"/>
                </a:lnTo>
                <a:lnTo>
                  <a:pt x="173792" y="284223"/>
                </a:lnTo>
                <a:lnTo>
                  <a:pt x="218003" y="260112"/>
                </a:lnTo>
                <a:lnTo>
                  <a:pt x="258368" y="241486"/>
                </a:lnTo>
                <a:lnTo>
                  <a:pt x="299375" y="226088"/>
                </a:lnTo>
                <a:lnTo>
                  <a:pt x="346133" y="211660"/>
                </a:lnTo>
                <a:lnTo>
                  <a:pt x="396220" y="197454"/>
                </a:lnTo>
                <a:lnTo>
                  <a:pt x="413237" y="192639"/>
                </a:lnTo>
                <a:lnTo>
                  <a:pt x="463998" y="177564"/>
                </a:lnTo>
                <a:lnTo>
                  <a:pt x="512440" y="160963"/>
                </a:lnTo>
                <a:lnTo>
                  <a:pt x="556143" y="142088"/>
                </a:lnTo>
                <a:lnTo>
                  <a:pt x="595730" y="119426"/>
                </a:lnTo>
                <a:lnTo>
                  <a:pt x="629528" y="96238"/>
                </a:lnTo>
                <a:lnTo>
                  <a:pt x="667092" y="65400"/>
                </a:lnTo>
                <a:lnTo>
                  <a:pt x="701095" y="33675"/>
                </a:lnTo>
                <a:lnTo>
                  <a:pt x="709679" y="25480"/>
                </a:lnTo>
                <a:lnTo>
                  <a:pt x="718467" y="17147"/>
                </a:lnTo>
                <a:lnTo>
                  <a:pt x="727545" y="8659"/>
                </a:lnTo>
                <a:lnTo>
                  <a:pt x="736997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899925" y="4302686"/>
            <a:ext cx="2828485" cy="0"/>
          </a:xfrm>
          <a:custGeom>
            <a:avLst/>
            <a:gdLst/>
            <a:ahLst/>
            <a:cxnLst/>
            <a:rect l="l" t="t" r="r" b="b"/>
            <a:pathLst>
              <a:path w="3303828">
                <a:moveTo>
                  <a:pt x="3303828" y="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903435" y="1670022"/>
            <a:ext cx="2823028" cy="3052005"/>
          </a:xfrm>
          <a:custGeom>
            <a:avLst/>
            <a:gdLst/>
            <a:ahLst/>
            <a:cxnLst/>
            <a:rect l="l" t="t" r="r" b="b"/>
            <a:pathLst>
              <a:path w="3297453" h="3368509">
                <a:moveTo>
                  <a:pt x="3297453" y="3368509"/>
                </a:moveTo>
                <a:lnTo>
                  <a:pt x="0" y="3368509"/>
                </a:lnTo>
                <a:lnTo>
                  <a:pt x="0" y="0"/>
                </a:lnTo>
                <a:lnTo>
                  <a:pt x="3297453" y="0"/>
                </a:lnTo>
                <a:lnTo>
                  <a:pt x="3297453" y="3368509"/>
                </a:lnTo>
                <a:close/>
              </a:path>
            </a:pathLst>
          </a:custGeom>
          <a:ln w="693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7599327" y="1941968"/>
            <a:ext cx="0" cy="372345"/>
          </a:xfrm>
          <a:custGeom>
            <a:avLst/>
            <a:gdLst/>
            <a:ahLst/>
            <a:cxnLst/>
            <a:rect l="l" t="t" r="r" b="b"/>
            <a:pathLst>
              <a:path h="410959">
                <a:moveTo>
                  <a:pt x="0" y="0"/>
                </a:moveTo>
                <a:lnTo>
                  <a:pt x="0" y="410959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7555912" y="1862159"/>
            <a:ext cx="86830" cy="112466"/>
          </a:xfrm>
          <a:custGeom>
            <a:avLst/>
            <a:gdLst/>
            <a:ahLst/>
            <a:cxnLst/>
            <a:rect l="l" t="t" r="r" b="b"/>
            <a:pathLst>
              <a:path w="101422" h="124129">
                <a:moveTo>
                  <a:pt x="50711" y="0"/>
                </a:moveTo>
                <a:lnTo>
                  <a:pt x="0" y="124129"/>
                </a:lnTo>
                <a:lnTo>
                  <a:pt x="50711" y="94665"/>
                </a:lnTo>
                <a:lnTo>
                  <a:pt x="89385" y="94665"/>
                </a:lnTo>
                <a:lnTo>
                  <a:pt x="50711" y="0"/>
                </a:lnTo>
                <a:close/>
              </a:path>
              <a:path w="101422" h="124129">
                <a:moveTo>
                  <a:pt x="89385" y="94665"/>
                </a:moveTo>
                <a:lnTo>
                  <a:pt x="50711" y="94665"/>
                </a:lnTo>
                <a:lnTo>
                  <a:pt x="101422" y="124129"/>
                </a:lnTo>
                <a:lnTo>
                  <a:pt x="89385" y="946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899592" y="1719351"/>
            <a:ext cx="7632848" cy="14648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11135" algn="r"/>
            <a:endParaRPr sz="800" dirty="0">
              <a:latin typeface="Times New Roman"/>
              <a:cs typeface="Times New Roman"/>
            </a:endParaRPr>
          </a:p>
          <a:p>
            <a:pPr>
              <a:lnSpc>
                <a:spcPts val="658"/>
              </a:lnSpc>
              <a:spcBef>
                <a:spcPts val="18"/>
              </a:spcBef>
            </a:pPr>
            <a:endParaRPr sz="700" dirty="0"/>
          </a:p>
          <a:p>
            <a:pPr marL="11135" marR="4731971" algn="just">
              <a:lnSpc>
                <a:spcPct val="111100"/>
              </a:lnSpc>
            </a:pPr>
            <a:r>
              <a:rPr dirty="0">
                <a:cs typeface="Arial"/>
              </a:rPr>
              <a:t>The</a:t>
            </a:r>
            <a:r>
              <a:rPr spc="-127" dirty="0">
                <a:cs typeface="Arial"/>
              </a:rPr>
              <a:t> </a:t>
            </a:r>
            <a:r>
              <a:rPr dirty="0">
                <a:cs typeface="Arial"/>
              </a:rPr>
              <a:t>structure</a:t>
            </a:r>
            <a:r>
              <a:rPr spc="-127" dirty="0">
                <a:cs typeface="Arial"/>
              </a:rPr>
              <a:t> </a:t>
            </a:r>
            <a:r>
              <a:rPr dirty="0">
                <a:cs typeface="Arial"/>
              </a:rPr>
              <a:t>contours</a:t>
            </a:r>
            <a:r>
              <a:rPr spc="-127" dirty="0">
                <a:cs typeface="Arial"/>
              </a:rPr>
              <a:t> </a:t>
            </a:r>
            <a:r>
              <a:rPr spc="-4" dirty="0">
                <a:cs typeface="Arial"/>
              </a:rPr>
              <a:t>for</a:t>
            </a:r>
            <a:r>
              <a:rPr spc="-127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127" dirty="0">
                <a:cs typeface="Arial"/>
              </a:rPr>
              <a:t> </a:t>
            </a:r>
            <a:r>
              <a:rPr spc="-4" dirty="0">
                <a:cs typeface="Arial"/>
              </a:rPr>
              <a:t>rest</a:t>
            </a:r>
            <a:r>
              <a:rPr spc="-127" dirty="0">
                <a:cs typeface="Arial"/>
              </a:rPr>
              <a:t> </a:t>
            </a:r>
            <a:r>
              <a:rPr spc="-4" dirty="0">
                <a:cs typeface="Arial"/>
              </a:rPr>
              <a:t>of</a:t>
            </a:r>
            <a:r>
              <a:rPr spc="-127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127" dirty="0">
                <a:cs typeface="Arial"/>
              </a:rPr>
              <a:t> </a:t>
            </a:r>
            <a:r>
              <a:rPr dirty="0">
                <a:cs typeface="Arial"/>
              </a:rPr>
              <a:t>boundary and</a:t>
            </a:r>
            <a:r>
              <a:rPr spc="-39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35" dirty="0"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yellow/dark</a:t>
            </a:r>
            <a:r>
              <a:rPr b="1" spc="-35" dirty="0">
                <a:solidFill>
                  <a:srgbClr val="0070C0"/>
                </a:solidFill>
                <a:cs typeface="Arial"/>
              </a:rPr>
              <a:t> </a:t>
            </a:r>
            <a:r>
              <a:rPr b="1" dirty="0">
                <a:solidFill>
                  <a:srgbClr val="0070C0"/>
                </a:solidFill>
                <a:cs typeface="Arial"/>
              </a:rPr>
              <a:t>grey</a:t>
            </a:r>
            <a:r>
              <a:rPr b="1" spc="-35" dirty="0">
                <a:solidFill>
                  <a:srgbClr val="0070C0"/>
                </a:solidFill>
                <a:cs typeface="Arial"/>
              </a:rPr>
              <a:t> </a:t>
            </a:r>
            <a:r>
              <a:rPr dirty="0">
                <a:cs typeface="Arial"/>
              </a:rPr>
              <a:t>boundary</a:t>
            </a:r>
            <a:r>
              <a:rPr spc="-35" dirty="0">
                <a:cs typeface="Arial"/>
              </a:rPr>
              <a:t> </a:t>
            </a:r>
            <a:r>
              <a:rPr dirty="0">
                <a:cs typeface="Arial"/>
              </a:rPr>
              <a:t>can</a:t>
            </a:r>
            <a:r>
              <a:rPr spc="-35" dirty="0">
                <a:cs typeface="Arial"/>
              </a:rPr>
              <a:t> </a:t>
            </a:r>
            <a:r>
              <a:rPr dirty="0">
                <a:cs typeface="Arial"/>
              </a:rPr>
              <a:t>be</a:t>
            </a:r>
            <a:r>
              <a:rPr spc="-35" dirty="0">
                <a:cs typeface="Arial"/>
              </a:rPr>
              <a:t> </a:t>
            </a:r>
            <a:r>
              <a:rPr dirty="0">
                <a:cs typeface="Arial"/>
              </a:rPr>
              <a:t>drawn </a:t>
            </a:r>
            <a:r>
              <a:rPr dirty="0" smtClean="0">
                <a:cs typeface="Arial"/>
              </a:rPr>
              <a:t>in</a:t>
            </a:r>
            <a:r>
              <a:rPr lang="en-GB" dirty="0" smtClean="0">
                <a:cs typeface="Arial"/>
              </a:rPr>
              <a:t>,</a:t>
            </a:r>
            <a:r>
              <a:rPr spc="-9" dirty="0" smtClean="0">
                <a:cs typeface="Arial"/>
              </a:rPr>
              <a:t> </a:t>
            </a:r>
            <a:r>
              <a:rPr dirty="0">
                <a:cs typeface="Arial"/>
              </a:rPr>
              <a:t>in</a:t>
            </a:r>
            <a:r>
              <a:rPr spc="-9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9" dirty="0">
                <a:cs typeface="Arial"/>
              </a:rPr>
              <a:t> </a:t>
            </a:r>
            <a:r>
              <a:rPr dirty="0">
                <a:cs typeface="Arial"/>
              </a:rPr>
              <a:t>usual</a:t>
            </a:r>
            <a:r>
              <a:rPr spc="-9" dirty="0">
                <a:cs typeface="Arial"/>
              </a:rPr>
              <a:t> </a:t>
            </a:r>
            <a:r>
              <a:rPr dirty="0" smtClean="0">
                <a:cs typeface="Arial"/>
              </a:rPr>
              <a:t>way</a:t>
            </a:r>
            <a:r>
              <a:rPr lang="en-GB" dirty="0" smtClean="0">
                <a:cs typeface="Arial"/>
              </a:rPr>
              <a:t>,</a:t>
            </a:r>
            <a:r>
              <a:rPr spc="-9" dirty="0" smtClean="0">
                <a:cs typeface="Arial"/>
              </a:rPr>
              <a:t> </a:t>
            </a:r>
            <a:r>
              <a:rPr dirty="0">
                <a:cs typeface="Arial"/>
              </a:rPr>
              <a:t>and</a:t>
            </a:r>
            <a:r>
              <a:rPr spc="-9" dirty="0">
                <a:cs typeface="Arial"/>
              </a:rPr>
              <a:t> </a:t>
            </a:r>
            <a:r>
              <a:rPr dirty="0">
                <a:cs typeface="Arial"/>
              </a:rPr>
              <a:t>projected</a:t>
            </a:r>
            <a:r>
              <a:rPr spc="-9" dirty="0">
                <a:cs typeface="Arial"/>
              </a:rPr>
              <a:t> </a:t>
            </a:r>
            <a:r>
              <a:rPr dirty="0">
                <a:cs typeface="Arial"/>
              </a:rPr>
              <a:t>on</a:t>
            </a:r>
            <a:r>
              <a:rPr spc="-9" dirty="0">
                <a:cs typeface="Arial"/>
              </a:rPr>
              <a:t> </a:t>
            </a:r>
            <a:r>
              <a:rPr spc="-4" dirty="0">
                <a:cs typeface="Arial"/>
              </a:rPr>
              <a:t>to</a:t>
            </a:r>
            <a:r>
              <a:rPr spc="-9" dirty="0">
                <a:cs typeface="Arial"/>
              </a:rPr>
              <a:t> </a:t>
            </a:r>
            <a:r>
              <a:rPr dirty="0">
                <a:cs typeface="Arial"/>
              </a:rPr>
              <a:t>the</a:t>
            </a:r>
            <a:r>
              <a:rPr spc="-9" dirty="0">
                <a:cs typeface="Arial"/>
              </a:rPr>
              <a:t> </a:t>
            </a:r>
            <a:r>
              <a:rPr dirty="0">
                <a:cs typeface="Arial"/>
              </a:rPr>
              <a:t>cross section</a:t>
            </a:r>
            <a:r>
              <a:rPr spc="-4" dirty="0">
                <a:cs typeface="Arial"/>
              </a:rPr>
              <a:t> </a:t>
            </a:r>
            <a:r>
              <a:rPr dirty="0">
                <a:cs typeface="Arial"/>
              </a:rPr>
              <a:t>as</a:t>
            </a:r>
            <a:r>
              <a:rPr spc="-4" dirty="0">
                <a:cs typeface="Arial"/>
              </a:rPr>
              <a:t> </a:t>
            </a:r>
            <a:r>
              <a:rPr dirty="0">
                <a:cs typeface="Arial"/>
              </a:rPr>
              <a:t>before.</a:t>
            </a:r>
          </a:p>
        </p:txBody>
      </p:sp>
      <p:sp>
        <p:nvSpPr>
          <p:cNvPr id="48" name="object 48"/>
          <p:cNvSpPr txBox="1"/>
          <p:nvPr/>
        </p:nvSpPr>
        <p:spPr>
          <a:xfrm rot="18780000">
            <a:off x="7086790" y="3554530"/>
            <a:ext cx="231242" cy="1234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 rot="19080000">
            <a:off x="6791211" y="3585906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 rot="600000">
            <a:off x="5449507" y="3159486"/>
            <a:ext cx="220501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 rot="19080000">
            <a:off x="5515066" y="3764147"/>
            <a:ext cx="218502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 rot="19320000">
            <a:off x="6270804" y="3501013"/>
            <a:ext cx="217161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 rot="3240000">
            <a:off x="5325547" y="2744817"/>
            <a:ext cx="233357" cy="10329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 rot="2460000">
            <a:off x="5677035" y="2571892"/>
            <a:ext cx="218675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 rot="20640000">
            <a:off x="5936236" y="2345455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300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7734324" y="4231299"/>
            <a:ext cx="100573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lang="en-GB" sz="700" spc="-61" dirty="0" smtClean="0">
                <a:latin typeface="Arial"/>
                <a:cs typeface="Arial"/>
              </a:rPr>
              <a:t>B</a:t>
            </a:r>
            <a:r>
              <a:rPr sz="700" dirty="0" smtClean="0">
                <a:latin typeface="Arial"/>
                <a:cs typeface="Arial"/>
              </a:rPr>
              <a:t>’</a:t>
            </a:r>
            <a:endParaRPr sz="700" dirty="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4788537" y="4234281"/>
            <a:ext cx="85351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spc="9" dirty="0">
                <a:latin typeface="Arial"/>
                <a:cs typeface="Arial"/>
              </a:rPr>
              <a:t>A</a:t>
            </a:r>
            <a:endParaRPr sz="700">
              <a:latin typeface="Arial"/>
              <a:cs typeface="Arial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4903620" y="4823350"/>
            <a:ext cx="838649" cy="50238"/>
          </a:xfrm>
          <a:custGeom>
            <a:avLst/>
            <a:gdLst/>
            <a:ahLst/>
            <a:cxnLst/>
            <a:rect l="l" t="t" r="r" b="b"/>
            <a:pathLst>
              <a:path w="979589" h="55448">
                <a:moveTo>
                  <a:pt x="0" y="0"/>
                </a:moveTo>
                <a:lnTo>
                  <a:pt x="0" y="55448"/>
                </a:lnTo>
                <a:lnTo>
                  <a:pt x="979589" y="55448"/>
                </a:lnTo>
                <a:lnTo>
                  <a:pt x="979589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4851183" y="4730386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654254" y="4730386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500m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5725139" y="532555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725139" y="532555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6234951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6234951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5218985" y="542181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218985" y="542181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5901151" y="54165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5901151" y="54165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6061628" y="550795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6061628" y="550795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5392103" y="533155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5392103" y="533155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6570215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6570215" y="55981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7577492" y="542234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7577492" y="542234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6736364" y="551025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6736364" y="551025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4887961" y="559503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4887961" y="559503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5052626" y="550868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5052626" y="550868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7071628" y="53312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7071628" y="53312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7408370" y="532580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7408370" y="532580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6905480" y="54176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6905480" y="54176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7574757" y="256172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7574757" y="256172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4889939" y="43463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4889939" y="43463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5217044" y="21751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5217044" y="21751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4888925" y="340234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4888925" y="340234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6061342" y="382869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6061342" y="382869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5053723" y="302787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5053723" y="302787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5897537" y="42262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5897537" y="42262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6060855" y="320543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6060855" y="320543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7411437" y="338559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7411437" y="338559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5898027" y="298806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5898027" y="298806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7073424" y="439330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7073424" y="439330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6734417" y="310904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6734417" y="310904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5724635" y="259640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5724635" y="259640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7073424" y="372551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7073424" y="372551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6905642" y="364381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6905642" y="364381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7411437" y="435613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7411437" y="435613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6736880" y="285766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6736880" y="285766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6905155" y="249206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6905155" y="249206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5725793" y="20945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5725793" y="20945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7574264" y="262982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7574264" y="262982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6736364" y="184596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6736364" y="184596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6568733" y="268432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6568733" y="268432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6062871" y="266390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6062871" y="266390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6737848" y="23546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6737848" y="23546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6233468" y="284916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6233468" y="284916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5896724" y="24289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5896724" y="242893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6062871" y="187630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6062871" y="187630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5896724" y="213220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5896724" y="213220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6570766" y="542038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6570766" y="542038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6734880" y="43877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6734880" y="43877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6062055" y="533240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6062055" y="533240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6735373" y="403601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6735373" y="403601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6234951" y="405490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6234951" y="405490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6565267" y="38601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6565267" y="38601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5897015" y="524042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5897015" y="524042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6234321" y="542169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6234321" y="542169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6735901" y="53298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6735901" y="532983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5219287" y="524464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5219287" y="524464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7577740" y="524654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7577740" y="524654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7409749" y="515142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7409749" y="515142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5725544" y="515171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5725544" y="515171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5391065" y="515409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5391065" y="515409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6906627" y="523862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6906627" y="523862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4895853" y="198506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4895853" y="198506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4890902" y="541830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4890902" y="541830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5054220" y="53318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5054220" y="533189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7078380" y="515119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7078380" y="515119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6248302" y="1671696"/>
            <a:ext cx="0" cy="3757965"/>
          </a:xfrm>
          <a:custGeom>
            <a:avLst/>
            <a:gdLst/>
            <a:ahLst/>
            <a:cxnLst/>
            <a:rect l="l" t="t" r="r" b="b"/>
            <a:pathLst>
              <a:path h="4147680">
                <a:moveTo>
                  <a:pt x="0" y="0"/>
                </a:moveTo>
                <a:lnTo>
                  <a:pt x="0" y="414768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6224035" y="5404567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7422151" y="1670126"/>
            <a:ext cx="0" cy="3665344"/>
          </a:xfrm>
          <a:custGeom>
            <a:avLst/>
            <a:gdLst/>
            <a:ahLst/>
            <a:cxnLst/>
            <a:rect l="l" t="t" r="r" b="b"/>
            <a:pathLst>
              <a:path h="4045454">
                <a:moveTo>
                  <a:pt x="0" y="0"/>
                </a:moveTo>
                <a:lnTo>
                  <a:pt x="0" y="4045454"/>
                </a:lnTo>
              </a:path>
            </a:pathLst>
          </a:custGeom>
          <a:ln w="7922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7398305" y="51345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7088122" y="1674314"/>
            <a:ext cx="0" cy="3659587"/>
          </a:xfrm>
          <a:custGeom>
            <a:avLst/>
            <a:gdLst/>
            <a:ahLst/>
            <a:cxnLst/>
            <a:rect l="l" t="t" r="r" b="b"/>
            <a:pathLst>
              <a:path h="4039100">
                <a:moveTo>
                  <a:pt x="0" y="0"/>
                </a:moveTo>
                <a:lnTo>
                  <a:pt x="0" y="4039100"/>
                </a:lnTo>
              </a:path>
            </a:pathLst>
          </a:custGeom>
          <a:ln w="734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7064031" y="51345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6918831" y="1670126"/>
            <a:ext cx="0" cy="3726791"/>
          </a:xfrm>
          <a:custGeom>
            <a:avLst/>
            <a:gdLst/>
            <a:ahLst/>
            <a:cxnLst/>
            <a:rect l="l" t="t" r="r" b="b"/>
            <a:pathLst>
              <a:path h="4113273">
                <a:moveTo>
                  <a:pt x="0" y="0"/>
                </a:moveTo>
                <a:lnTo>
                  <a:pt x="0" y="4113273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6894564" y="5218786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67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67" y="0"/>
                </a:lnTo>
                <a:close/>
              </a:path>
              <a:path w="56692" h="35217">
                <a:moveTo>
                  <a:pt x="51612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5738308" y="1670126"/>
            <a:ext cx="0" cy="3663775"/>
          </a:xfrm>
          <a:custGeom>
            <a:avLst/>
            <a:gdLst/>
            <a:ahLst/>
            <a:cxnLst/>
            <a:rect l="l" t="t" r="r" b="b"/>
            <a:pathLst>
              <a:path h="4043722">
                <a:moveTo>
                  <a:pt x="0" y="0"/>
                </a:moveTo>
                <a:lnTo>
                  <a:pt x="0" y="4043722"/>
                </a:lnTo>
              </a:path>
            </a:pathLst>
          </a:custGeom>
          <a:ln w="767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5714358" y="51345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6582576" y="1668557"/>
            <a:ext cx="0" cy="3761106"/>
          </a:xfrm>
          <a:custGeom>
            <a:avLst/>
            <a:gdLst/>
            <a:ahLst/>
            <a:cxnLst/>
            <a:rect l="l" t="t" r="r" b="b"/>
            <a:pathLst>
              <a:path h="4151147">
                <a:moveTo>
                  <a:pt x="0" y="0"/>
                </a:moveTo>
                <a:lnTo>
                  <a:pt x="0" y="415114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6558308" y="5404567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5910072" y="1670126"/>
            <a:ext cx="0" cy="3734641"/>
          </a:xfrm>
          <a:custGeom>
            <a:avLst/>
            <a:gdLst/>
            <a:ahLst/>
            <a:cxnLst/>
            <a:rect l="l" t="t" r="r" b="b"/>
            <a:pathLst>
              <a:path h="4121937">
                <a:moveTo>
                  <a:pt x="0" y="0"/>
                </a:moveTo>
                <a:lnTo>
                  <a:pt x="0" y="412193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5885805" y="5222452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7590096" y="1671696"/>
            <a:ext cx="0" cy="3731501"/>
          </a:xfrm>
          <a:custGeom>
            <a:avLst/>
            <a:gdLst/>
            <a:ahLst/>
            <a:cxnLst/>
            <a:rect l="l" t="t" r="r" b="b"/>
            <a:pathLst>
              <a:path h="4118471">
                <a:moveTo>
                  <a:pt x="0" y="0"/>
                </a:moveTo>
                <a:lnTo>
                  <a:pt x="0" y="4118471"/>
                </a:lnTo>
              </a:path>
            </a:pathLst>
          </a:custGeom>
          <a:ln w="8652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7566562" y="5225592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6748974" y="1670126"/>
            <a:ext cx="0" cy="3819419"/>
          </a:xfrm>
          <a:custGeom>
            <a:avLst/>
            <a:gdLst/>
            <a:ahLst/>
            <a:cxnLst/>
            <a:rect l="l" t="t" r="r" b="b"/>
            <a:pathLst>
              <a:path h="4215507">
                <a:moveTo>
                  <a:pt x="0" y="0"/>
                </a:moveTo>
                <a:lnTo>
                  <a:pt x="0" y="4215507"/>
                </a:lnTo>
              </a:path>
            </a:pathLst>
          </a:custGeom>
          <a:ln w="8666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6725447" y="531351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6075479" y="1671696"/>
            <a:ext cx="0" cy="3816280"/>
          </a:xfrm>
          <a:custGeom>
            <a:avLst/>
            <a:gdLst/>
            <a:ahLst/>
            <a:cxnLst/>
            <a:rect l="l" t="t" r="r" b="b"/>
            <a:pathLst>
              <a:path h="4212042">
                <a:moveTo>
                  <a:pt x="0" y="0"/>
                </a:moveTo>
                <a:lnTo>
                  <a:pt x="0" y="4212042"/>
                </a:lnTo>
              </a:path>
            </a:pathLst>
          </a:custGeom>
          <a:ln w="8666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6051952" y="531665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6412551" y="1671696"/>
            <a:ext cx="0" cy="62803"/>
          </a:xfrm>
          <a:custGeom>
            <a:avLst/>
            <a:gdLst/>
            <a:ahLst/>
            <a:cxnLst/>
            <a:rect l="l" t="t" r="r" b="b"/>
            <a:pathLst>
              <a:path h="69316">
                <a:moveTo>
                  <a:pt x="0" y="0"/>
                </a:moveTo>
                <a:lnTo>
                  <a:pt x="0" y="69316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6412550" y="1785708"/>
            <a:ext cx="0" cy="4364886"/>
          </a:xfrm>
          <a:custGeom>
            <a:avLst/>
            <a:gdLst/>
            <a:ahLst/>
            <a:cxnLst/>
            <a:rect l="l" t="t" r="r" b="b"/>
            <a:pathLst>
              <a:path h="4817541">
                <a:moveTo>
                  <a:pt x="0" y="0"/>
                </a:moveTo>
                <a:lnTo>
                  <a:pt x="0" y="4817541"/>
                </a:lnTo>
              </a:path>
            </a:pathLst>
          </a:custGeom>
          <a:ln w="13868">
            <a:solidFill>
              <a:srgbClr val="000000"/>
            </a:solidFill>
            <a:prstDash val="lg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5572281" y="1670127"/>
            <a:ext cx="0" cy="62803"/>
          </a:xfrm>
          <a:custGeom>
            <a:avLst/>
            <a:gdLst/>
            <a:ahLst/>
            <a:cxnLst/>
            <a:rect l="l" t="t" r="r" b="b"/>
            <a:pathLst>
              <a:path h="69316">
                <a:moveTo>
                  <a:pt x="0" y="0"/>
                </a:moveTo>
                <a:lnTo>
                  <a:pt x="0" y="69316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5572282" y="1784138"/>
            <a:ext cx="0" cy="4364664"/>
          </a:xfrm>
          <a:custGeom>
            <a:avLst/>
            <a:gdLst/>
            <a:ahLst/>
            <a:cxnLst/>
            <a:rect l="l" t="t" r="r" b="b"/>
            <a:pathLst>
              <a:path h="4817296">
                <a:moveTo>
                  <a:pt x="0" y="0"/>
                </a:moveTo>
                <a:lnTo>
                  <a:pt x="0" y="4817296"/>
                </a:lnTo>
              </a:path>
            </a:pathLst>
          </a:custGeom>
          <a:ln w="13868">
            <a:solidFill>
              <a:srgbClr val="000000"/>
            </a:solidFill>
            <a:prstDash val="lg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7254941" y="1670127"/>
            <a:ext cx="0" cy="62803"/>
          </a:xfrm>
          <a:custGeom>
            <a:avLst/>
            <a:gdLst/>
            <a:ahLst/>
            <a:cxnLst/>
            <a:rect l="l" t="t" r="r" b="b"/>
            <a:pathLst>
              <a:path h="69316">
                <a:moveTo>
                  <a:pt x="0" y="0"/>
                </a:moveTo>
                <a:lnTo>
                  <a:pt x="0" y="69316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7254942" y="1782177"/>
            <a:ext cx="0" cy="4372391"/>
          </a:xfrm>
          <a:custGeom>
            <a:avLst/>
            <a:gdLst/>
            <a:ahLst/>
            <a:cxnLst/>
            <a:rect l="l" t="t" r="r" b="b"/>
            <a:pathLst>
              <a:path h="4825824">
                <a:moveTo>
                  <a:pt x="0" y="0"/>
                </a:moveTo>
                <a:lnTo>
                  <a:pt x="0" y="4825824"/>
                </a:lnTo>
              </a:path>
            </a:pathLst>
          </a:custGeom>
          <a:ln w="13868">
            <a:solidFill>
              <a:srgbClr val="000000"/>
            </a:solidFill>
            <a:prstDash val="lg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5404705" y="1673266"/>
            <a:ext cx="0" cy="3665344"/>
          </a:xfrm>
          <a:custGeom>
            <a:avLst/>
            <a:gdLst/>
            <a:ahLst/>
            <a:cxnLst/>
            <a:rect l="l" t="t" r="r" b="b"/>
            <a:pathLst>
              <a:path h="4045454">
                <a:moveTo>
                  <a:pt x="0" y="0"/>
                </a:moveTo>
                <a:lnTo>
                  <a:pt x="0" y="4045454"/>
                </a:lnTo>
              </a:path>
            </a:pathLst>
          </a:custGeom>
          <a:ln w="8096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5380933" y="513767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5066475" y="1672015"/>
            <a:ext cx="0" cy="3823811"/>
          </a:xfrm>
          <a:custGeom>
            <a:avLst/>
            <a:gdLst/>
            <a:ahLst/>
            <a:cxnLst/>
            <a:rect l="l" t="t" r="r" b="b"/>
            <a:pathLst>
              <a:path h="4220354">
                <a:moveTo>
                  <a:pt x="0" y="0"/>
                </a:moveTo>
                <a:lnTo>
                  <a:pt x="0" y="4220354"/>
                </a:lnTo>
              </a:path>
            </a:pathLst>
          </a:custGeom>
          <a:ln w="8095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5042703" y="531665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5232622" y="1672024"/>
            <a:ext cx="0" cy="3731173"/>
          </a:xfrm>
          <a:custGeom>
            <a:avLst/>
            <a:gdLst/>
            <a:ahLst/>
            <a:cxnLst/>
            <a:rect l="l" t="t" r="r" b="b"/>
            <a:pathLst>
              <a:path h="4118109">
                <a:moveTo>
                  <a:pt x="0" y="0"/>
                </a:moveTo>
                <a:lnTo>
                  <a:pt x="0" y="4118109"/>
                </a:lnTo>
              </a:path>
            </a:pathLst>
          </a:custGeom>
          <a:ln w="809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5208852" y="5228732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5896228" y="4299821"/>
            <a:ext cx="0" cy="1115184"/>
          </a:xfrm>
          <a:custGeom>
            <a:avLst/>
            <a:gdLst/>
            <a:ahLst/>
            <a:cxnLst/>
            <a:rect l="l" t="t" r="r" b="b"/>
            <a:pathLst>
              <a:path h="1230833">
                <a:moveTo>
                  <a:pt x="0" y="1230833"/>
                </a:moveTo>
                <a:lnTo>
                  <a:pt x="0" y="0"/>
                </a:lnTo>
              </a:path>
            </a:pathLst>
          </a:custGeom>
          <a:ln w="6934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5871960" y="5389912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80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80" y="0"/>
                </a:lnTo>
                <a:close/>
              </a:path>
              <a:path w="56692" h="35217">
                <a:moveTo>
                  <a:pt x="51625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6103913" y="4297728"/>
            <a:ext cx="0" cy="1060758"/>
          </a:xfrm>
          <a:custGeom>
            <a:avLst/>
            <a:gdLst/>
            <a:ahLst/>
            <a:cxnLst/>
            <a:rect l="l" t="t" r="r" b="b"/>
            <a:pathLst>
              <a:path h="1170762">
                <a:moveTo>
                  <a:pt x="0" y="1170762"/>
                </a:moveTo>
                <a:lnTo>
                  <a:pt x="0" y="0"/>
                </a:lnTo>
              </a:path>
            </a:pathLst>
          </a:custGeom>
          <a:ln w="6934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6079646" y="5333393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80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80" y="0"/>
                </a:lnTo>
                <a:close/>
              </a:path>
              <a:path w="56692" h="35217">
                <a:moveTo>
                  <a:pt x="51625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6825871" y="4299817"/>
            <a:ext cx="0" cy="995871"/>
          </a:xfrm>
          <a:custGeom>
            <a:avLst/>
            <a:gdLst/>
            <a:ahLst/>
            <a:cxnLst/>
            <a:rect l="l" t="t" r="r" b="b"/>
            <a:pathLst>
              <a:path h="1099146">
                <a:moveTo>
                  <a:pt x="0" y="1099146"/>
                </a:moveTo>
                <a:lnTo>
                  <a:pt x="0" y="0"/>
                </a:lnTo>
              </a:path>
            </a:pathLst>
          </a:custGeom>
          <a:ln w="6934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6801604" y="5270595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80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80" y="0"/>
                </a:lnTo>
                <a:close/>
              </a:path>
              <a:path w="56692" h="35217">
                <a:moveTo>
                  <a:pt x="51612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12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7150253" y="4299817"/>
            <a:ext cx="0" cy="1004248"/>
          </a:xfrm>
          <a:custGeom>
            <a:avLst/>
            <a:gdLst/>
            <a:ahLst/>
            <a:cxnLst/>
            <a:rect l="l" t="t" r="r" b="b"/>
            <a:pathLst>
              <a:path h="1108392">
                <a:moveTo>
                  <a:pt x="0" y="1108392"/>
                </a:moveTo>
                <a:lnTo>
                  <a:pt x="0" y="0"/>
                </a:lnTo>
              </a:path>
            </a:pathLst>
          </a:custGeom>
          <a:ln w="6934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7125985" y="527897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25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7421241" y="4304005"/>
            <a:ext cx="0" cy="1019943"/>
          </a:xfrm>
          <a:custGeom>
            <a:avLst/>
            <a:gdLst/>
            <a:ahLst/>
            <a:cxnLst/>
            <a:rect l="l" t="t" r="r" b="b"/>
            <a:pathLst>
              <a:path h="1125715">
                <a:moveTo>
                  <a:pt x="0" y="1125715"/>
                </a:moveTo>
                <a:lnTo>
                  <a:pt x="0" y="0"/>
                </a:lnTo>
              </a:path>
            </a:pathLst>
          </a:custGeom>
          <a:ln w="6934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7396974" y="5298853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25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25" y="0"/>
                </a:lnTo>
                <a:close/>
              </a:path>
            </a:pathLst>
          </a:custGeom>
          <a:solidFill>
            <a:srgbClr val="2BB673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5573118" y="3275656"/>
            <a:ext cx="83078" cy="101524"/>
          </a:xfrm>
          <a:custGeom>
            <a:avLst/>
            <a:gdLst/>
            <a:ahLst/>
            <a:cxnLst/>
            <a:rect l="l" t="t" r="r" b="b"/>
            <a:pathLst>
              <a:path w="97040" h="112052">
                <a:moveTo>
                  <a:pt x="0" y="0"/>
                </a:moveTo>
                <a:lnTo>
                  <a:pt x="0" y="112052"/>
                </a:lnTo>
                <a:lnTo>
                  <a:pt x="97040" y="56019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5489747" y="3275345"/>
            <a:ext cx="83078" cy="101524"/>
          </a:xfrm>
          <a:custGeom>
            <a:avLst/>
            <a:gdLst/>
            <a:ahLst/>
            <a:cxnLst/>
            <a:rect l="l" t="t" r="r" b="b"/>
            <a:pathLst>
              <a:path w="97040" h="112052">
                <a:moveTo>
                  <a:pt x="97040" y="0"/>
                </a:moveTo>
                <a:lnTo>
                  <a:pt x="0" y="56032"/>
                </a:lnTo>
                <a:lnTo>
                  <a:pt x="97040" y="112052"/>
                </a:lnTo>
                <a:lnTo>
                  <a:pt x="9704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6411753" y="3273542"/>
            <a:ext cx="83078" cy="101524"/>
          </a:xfrm>
          <a:custGeom>
            <a:avLst/>
            <a:gdLst/>
            <a:ahLst/>
            <a:cxnLst/>
            <a:rect l="l" t="t" r="r" b="b"/>
            <a:pathLst>
              <a:path w="97040" h="112052">
                <a:moveTo>
                  <a:pt x="97040" y="0"/>
                </a:moveTo>
                <a:lnTo>
                  <a:pt x="0" y="56032"/>
                </a:lnTo>
                <a:lnTo>
                  <a:pt x="97040" y="112052"/>
                </a:lnTo>
                <a:lnTo>
                  <a:pt x="9704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7256917" y="3274760"/>
            <a:ext cx="83078" cy="101524"/>
          </a:xfrm>
          <a:custGeom>
            <a:avLst/>
            <a:gdLst/>
            <a:ahLst/>
            <a:cxnLst/>
            <a:rect l="l" t="t" r="r" b="b"/>
            <a:pathLst>
              <a:path w="97040" h="112052">
                <a:moveTo>
                  <a:pt x="0" y="0"/>
                </a:moveTo>
                <a:lnTo>
                  <a:pt x="0" y="112052"/>
                </a:lnTo>
                <a:lnTo>
                  <a:pt x="97040" y="56019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6330117" y="3273856"/>
            <a:ext cx="83078" cy="101524"/>
          </a:xfrm>
          <a:custGeom>
            <a:avLst/>
            <a:gdLst/>
            <a:ahLst/>
            <a:cxnLst/>
            <a:rect l="l" t="t" r="r" b="b"/>
            <a:pathLst>
              <a:path w="97040" h="112052">
                <a:moveTo>
                  <a:pt x="0" y="0"/>
                </a:moveTo>
                <a:lnTo>
                  <a:pt x="0" y="112052"/>
                </a:lnTo>
                <a:lnTo>
                  <a:pt x="97040" y="56019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7173555" y="3274445"/>
            <a:ext cx="83078" cy="101524"/>
          </a:xfrm>
          <a:custGeom>
            <a:avLst/>
            <a:gdLst/>
            <a:ahLst/>
            <a:cxnLst/>
            <a:rect l="l" t="t" r="r" b="b"/>
            <a:pathLst>
              <a:path w="97040" h="112052">
                <a:moveTo>
                  <a:pt x="97040" y="0"/>
                </a:moveTo>
                <a:lnTo>
                  <a:pt x="0" y="56032"/>
                </a:lnTo>
                <a:lnTo>
                  <a:pt x="97040" y="112052"/>
                </a:lnTo>
                <a:lnTo>
                  <a:pt x="9704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5713721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6579115" y="543804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6582084" y="5462699"/>
            <a:ext cx="0" cy="119474"/>
          </a:xfrm>
          <a:custGeom>
            <a:avLst/>
            <a:gdLst/>
            <a:ahLst/>
            <a:cxnLst/>
            <a:rect l="l" t="t" r="r" b="b"/>
            <a:pathLst>
              <a:path h="131864">
                <a:moveTo>
                  <a:pt x="0" y="0"/>
                </a:moveTo>
                <a:lnTo>
                  <a:pt x="0" y="131864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6579115" y="559765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6557815" y="55788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6243851" y="543804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6246819" y="5462699"/>
            <a:ext cx="0" cy="119474"/>
          </a:xfrm>
          <a:custGeom>
            <a:avLst/>
            <a:gdLst/>
            <a:ahLst/>
            <a:cxnLst/>
            <a:rect l="l" t="t" r="r" b="b"/>
            <a:pathLst>
              <a:path h="131864">
                <a:moveTo>
                  <a:pt x="0" y="0"/>
                </a:moveTo>
                <a:lnTo>
                  <a:pt x="0" y="131864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6243851" y="559765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6222552" y="557883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6071770" y="550345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6050469" y="5484636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5907103" y="5420246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5885805" y="540142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5379940" y="531351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5229157" y="5418675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5207858" y="539985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5063010" y="5511303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5041709" y="5492485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7063679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7063679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7063679" y="530880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7397460" y="531037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7586392" y="5418675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7565092" y="539985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6745264" y="5505025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6723965" y="5486206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6915862" y="5412396"/>
            <a:ext cx="5936" cy="0"/>
          </a:xfrm>
          <a:custGeom>
            <a:avLst/>
            <a:gdLst/>
            <a:ahLst/>
            <a:cxnLst/>
            <a:rect l="l" t="t" r="r" b="b"/>
            <a:pathLst>
              <a:path w="6934">
                <a:moveTo>
                  <a:pt x="0" y="0"/>
                </a:moveTo>
                <a:lnTo>
                  <a:pt x="6934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6894564" y="539357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9" name="object 259"/>
          <p:cNvSpPr txBox="1"/>
          <p:nvPr/>
        </p:nvSpPr>
        <p:spPr>
          <a:xfrm>
            <a:off x="4662392" y="5019958"/>
            <a:ext cx="339796" cy="571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</a:p>
        </p:txBody>
      </p:sp>
      <p:sp>
        <p:nvSpPr>
          <p:cNvPr id="260" name="object 260"/>
          <p:cNvSpPr txBox="1"/>
          <p:nvPr/>
        </p:nvSpPr>
        <p:spPr>
          <a:xfrm>
            <a:off x="7789546" y="501995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61" name="object 261"/>
          <p:cNvSpPr txBox="1"/>
          <p:nvPr/>
        </p:nvSpPr>
        <p:spPr>
          <a:xfrm>
            <a:off x="4662373" y="5189518"/>
            <a:ext cx="309498" cy="89452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</a:p>
        </p:txBody>
      </p:sp>
      <p:sp>
        <p:nvSpPr>
          <p:cNvPr id="262" name="object 262"/>
          <p:cNvSpPr txBox="1"/>
          <p:nvPr/>
        </p:nvSpPr>
        <p:spPr>
          <a:xfrm>
            <a:off x="7789584" y="5189514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63" name="object 263"/>
          <p:cNvSpPr txBox="1">
            <a:spLocks noGrp="1"/>
          </p:cNvSpPr>
          <p:nvPr>
            <p:ph type="dt" sz="half" idx="4294967295"/>
          </p:nvPr>
        </p:nvSpPr>
        <p:spPr>
          <a:xfrm>
            <a:off x="4638661" y="5369550"/>
            <a:ext cx="223578" cy="6496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</a:p>
        </p:txBody>
      </p:sp>
      <p:sp>
        <p:nvSpPr>
          <p:cNvPr id="264" name="object 264"/>
          <p:cNvSpPr txBox="1"/>
          <p:nvPr/>
        </p:nvSpPr>
        <p:spPr>
          <a:xfrm>
            <a:off x="7789584" y="5369546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65" name="object 265"/>
          <p:cNvSpPr txBox="1">
            <a:spLocks noGrp="1"/>
          </p:cNvSpPr>
          <p:nvPr>
            <p:ph type="ftr" sz="quarter" idx="4294967295"/>
          </p:nvPr>
        </p:nvSpPr>
        <p:spPr>
          <a:xfrm>
            <a:off x="4552402" y="5545361"/>
            <a:ext cx="370154" cy="779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</a:p>
        </p:txBody>
      </p:sp>
      <p:sp>
        <p:nvSpPr>
          <p:cNvPr id="266" name="object 266"/>
          <p:cNvSpPr txBox="1"/>
          <p:nvPr/>
        </p:nvSpPr>
        <p:spPr>
          <a:xfrm>
            <a:off x="7789584" y="554535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67" name="object 267"/>
          <p:cNvSpPr txBox="1"/>
          <p:nvPr/>
        </p:nvSpPr>
        <p:spPr>
          <a:xfrm>
            <a:off x="4737638" y="5725393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68" name="object 268"/>
          <p:cNvSpPr txBox="1"/>
          <p:nvPr/>
        </p:nvSpPr>
        <p:spPr>
          <a:xfrm>
            <a:off x="7799552" y="5725390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69" name="object 269"/>
          <p:cNvSpPr txBox="1"/>
          <p:nvPr/>
        </p:nvSpPr>
        <p:spPr>
          <a:xfrm>
            <a:off x="4638661" y="5901205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70" name="object 270"/>
          <p:cNvSpPr txBox="1"/>
          <p:nvPr/>
        </p:nvSpPr>
        <p:spPr>
          <a:xfrm>
            <a:off x="7765871" y="5901202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71" name="object 271"/>
          <p:cNvSpPr txBox="1"/>
          <p:nvPr/>
        </p:nvSpPr>
        <p:spPr>
          <a:xfrm>
            <a:off x="4638661" y="6081237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72" name="object 272"/>
          <p:cNvSpPr txBox="1"/>
          <p:nvPr/>
        </p:nvSpPr>
        <p:spPr>
          <a:xfrm>
            <a:off x="7765871" y="6081234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273" name="object 273"/>
          <p:cNvSpPr txBox="1"/>
          <p:nvPr/>
        </p:nvSpPr>
        <p:spPr>
          <a:xfrm>
            <a:off x="4517712" y="6348384"/>
            <a:ext cx="2258274" cy="1484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 smtClean="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folded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276" name="Rectangle 275"/>
          <p:cNvSpPr/>
          <p:nvPr/>
        </p:nvSpPr>
        <p:spPr>
          <a:xfrm>
            <a:off x="467544" y="332656"/>
            <a:ext cx="69371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135" marR="258897"/>
            <a:r>
              <a:rPr lang="en-GB" sz="32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folded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200" dirty="0">
              <a:solidFill>
                <a:srgbClr val="00B0F0"/>
              </a:solidFill>
              <a:cs typeface="Arial"/>
            </a:endParaRPr>
          </a:p>
        </p:txBody>
      </p:sp>
      <p:sp>
        <p:nvSpPr>
          <p:cNvPr id="275" name="TextBox 274"/>
          <p:cNvSpPr txBox="1"/>
          <p:nvPr/>
        </p:nvSpPr>
        <p:spPr>
          <a:xfrm>
            <a:off x="912315" y="4346254"/>
            <a:ext cx="504056" cy="36933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7" name="TextBox 276"/>
          <p:cNvSpPr txBox="1"/>
          <p:nvPr/>
        </p:nvSpPr>
        <p:spPr>
          <a:xfrm>
            <a:off x="899592" y="4905469"/>
            <a:ext cx="504056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8" name="TextBox 277"/>
          <p:cNvSpPr txBox="1"/>
          <p:nvPr/>
        </p:nvSpPr>
        <p:spPr>
          <a:xfrm>
            <a:off x="899592" y="5427009"/>
            <a:ext cx="504056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4" name="Rectangle 273"/>
          <p:cNvSpPr/>
          <p:nvPr/>
        </p:nvSpPr>
        <p:spPr>
          <a:xfrm>
            <a:off x="1680599" y="5461376"/>
            <a:ext cx="630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Grits</a:t>
            </a:r>
          </a:p>
        </p:txBody>
      </p:sp>
      <p:sp>
        <p:nvSpPr>
          <p:cNvPr id="279" name="Rectangle 278"/>
          <p:cNvSpPr/>
          <p:nvPr/>
        </p:nvSpPr>
        <p:spPr>
          <a:xfrm>
            <a:off x="1680600" y="4917217"/>
            <a:ext cx="774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Shale</a:t>
            </a:r>
          </a:p>
        </p:txBody>
      </p:sp>
      <p:sp>
        <p:nvSpPr>
          <p:cNvPr id="280" name="Rectangle 279"/>
          <p:cNvSpPr/>
          <p:nvPr/>
        </p:nvSpPr>
        <p:spPr>
          <a:xfrm>
            <a:off x="1680600" y="4346254"/>
            <a:ext cx="12083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Limestone</a:t>
            </a:r>
          </a:p>
        </p:txBody>
      </p:sp>
      <p:sp>
        <p:nvSpPr>
          <p:cNvPr id="281" name="Rectangle 280"/>
          <p:cNvSpPr/>
          <p:nvPr/>
        </p:nvSpPr>
        <p:spPr>
          <a:xfrm>
            <a:off x="7434587" y="1373708"/>
            <a:ext cx="333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68028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45977" y="6088592"/>
            <a:ext cx="3967843" cy="580768"/>
          </a:xfrm>
          <a:custGeom>
            <a:avLst/>
            <a:gdLst/>
            <a:ahLst/>
            <a:cxnLst/>
            <a:rect l="l" t="t" r="r" b="b"/>
            <a:pathLst>
              <a:path w="4634661" h="481279">
                <a:moveTo>
                  <a:pt x="0" y="481279"/>
                </a:moveTo>
                <a:lnTo>
                  <a:pt x="4634661" y="481279"/>
                </a:lnTo>
                <a:lnTo>
                  <a:pt x="4634661" y="0"/>
                </a:lnTo>
                <a:lnTo>
                  <a:pt x="0" y="0"/>
                </a:lnTo>
                <a:lnTo>
                  <a:pt x="0" y="481279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492085" y="5694636"/>
            <a:ext cx="3677910" cy="639347"/>
          </a:xfrm>
          <a:custGeom>
            <a:avLst/>
            <a:gdLst/>
            <a:ahLst/>
            <a:cxnLst/>
            <a:rect l="l" t="t" r="r" b="b"/>
            <a:pathLst>
              <a:path w="4296003" h="705650">
                <a:moveTo>
                  <a:pt x="0" y="705650"/>
                </a:moveTo>
                <a:lnTo>
                  <a:pt x="4296003" y="705650"/>
                </a:lnTo>
                <a:lnTo>
                  <a:pt x="4296003" y="0"/>
                </a:lnTo>
                <a:lnTo>
                  <a:pt x="0" y="0"/>
                </a:lnTo>
                <a:lnTo>
                  <a:pt x="0" y="7056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902796" y="5310501"/>
            <a:ext cx="2825507" cy="713853"/>
          </a:xfrm>
          <a:custGeom>
            <a:avLst/>
            <a:gdLst/>
            <a:ahLst/>
            <a:cxnLst/>
            <a:rect l="l" t="t" r="r" b="b"/>
            <a:pathLst>
              <a:path w="3300349" h="787882">
                <a:moveTo>
                  <a:pt x="1159217" y="127801"/>
                </a:moveTo>
                <a:lnTo>
                  <a:pt x="1111298" y="135685"/>
                </a:lnTo>
                <a:lnTo>
                  <a:pt x="1009042" y="159616"/>
                </a:lnTo>
                <a:lnTo>
                  <a:pt x="998033" y="161975"/>
                </a:lnTo>
                <a:lnTo>
                  <a:pt x="880900" y="183448"/>
                </a:lnTo>
                <a:lnTo>
                  <a:pt x="609970" y="236895"/>
                </a:lnTo>
                <a:lnTo>
                  <a:pt x="534859" y="250216"/>
                </a:lnTo>
                <a:lnTo>
                  <a:pt x="476978" y="259388"/>
                </a:lnTo>
                <a:lnTo>
                  <a:pt x="417520" y="267796"/>
                </a:lnTo>
                <a:lnTo>
                  <a:pt x="205316" y="300567"/>
                </a:lnTo>
                <a:lnTo>
                  <a:pt x="160161" y="307650"/>
                </a:lnTo>
                <a:lnTo>
                  <a:pt x="116282" y="315339"/>
                </a:lnTo>
                <a:lnTo>
                  <a:pt x="70878" y="324457"/>
                </a:lnTo>
                <a:lnTo>
                  <a:pt x="30301" y="334459"/>
                </a:lnTo>
                <a:lnTo>
                  <a:pt x="0" y="787882"/>
                </a:lnTo>
                <a:lnTo>
                  <a:pt x="3300349" y="787882"/>
                </a:lnTo>
                <a:lnTo>
                  <a:pt x="3300349" y="397007"/>
                </a:lnTo>
                <a:lnTo>
                  <a:pt x="1770148" y="397007"/>
                </a:lnTo>
                <a:lnTo>
                  <a:pt x="1755796" y="396459"/>
                </a:lnTo>
                <a:lnTo>
                  <a:pt x="1711412" y="388849"/>
                </a:lnTo>
                <a:lnTo>
                  <a:pt x="1667611" y="375072"/>
                </a:lnTo>
                <a:lnTo>
                  <a:pt x="1627703" y="358710"/>
                </a:lnTo>
                <a:lnTo>
                  <a:pt x="1578834" y="335425"/>
                </a:lnTo>
                <a:lnTo>
                  <a:pt x="1572810" y="332559"/>
                </a:lnTo>
                <a:lnTo>
                  <a:pt x="1455814" y="277997"/>
                </a:lnTo>
                <a:lnTo>
                  <a:pt x="1401193" y="251650"/>
                </a:lnTo>
                <a:lnTo>
                  <a:pt x="1333160" y="215299"/>
                </a:lnTo>
                <a:lnTo>
                  <a:pt x="1226290" y="157286"/>
                </a:lnTo>
                <a:lnTo>
                  <a:pt x="1190088" y="138295"/>
                </a:lnTo>
                <a:lnTo>
                  <a:pt x="1180051" y="133186"/>
                </a:lnTo>
                <a:lnTo>
                  <a:pt x="1171354" y="128873"/>
                </a:lnTo>
                <a:lnTo>
                  <a:pt x="1166558" y="127809"/>
                </a:lnTo>
                <a:lnTo>
                  <a:pt x="1159217" y="127801"/>
                </a:lnTo>
                <a:close/>
              </a:path>
              <a:path w="3300349" h="787882">
                <a:moveTo>
                  <a:pt x="2655387" y="0"/>
                </a:moveTo>
                <a:lnTo>
                  <a:pt x="2617359" y="5013"/>
                </a:lnTo>
                <a:lnTo>
                  <a:pt x="2580403" y="20247"/>
                </a:lnTo>
                <a:lnTo>
                  <a:pt x="2558994" y="31412"/>
                </a:lnTo>
                <a:lnTo>
                  <a:pt x="2552795" y="34529"/>
                </a:lnTo>
                <a:lnTo>
                  <a:pt x="2363400" y="127809"/>
                </a:lnTo>
                <a:lnTo>
                  <a:pt x="2360241" y="129421"/>
                </a:lnTo>
                <a:lnTo>
                  <a:pt x="2355747" y="131791"/>
                </a:lnTo>
                <a:lnTo>
                  <a:pt x="2194031" y="215345"/>
                </a:lnTo>
                <a:lnTo>
                  <a:pt x="2149671" y="238452"/>
                </a:lnTo>
                <a:lnTo>
                  <a:pt x="2107822" y="259876"/>
                </a:lnTo>
                <a:lnTo>
                  <a:pt x="1963029" y="332028"/>
                </a:lnTo>
                <a:lnTo>
                  <a:pt x="1918431" y="352437"/>
                </a:lnTo>
                <a:lnTo>
                  <a:pt x="1880768" y="368306"/>
                </a:lnTo>
                <a:lnTo>
                  <a:pt x="1839117" y="383110"/>
                </a:lnTo>
                <a:lnTo>
                  <a:pt x="1796906" y="393752"/>
                </a:lnTo>
                <a:lnTo>
                  <a:pt x="1770148" y="397007"/>
                </a:lnTo>
                <a:lnTo>
                  <a:pt x="3300349" y="397007"/>
                </a:lnTo>
                <a:lnTo>
                  <a:pt x="3300349" y="217589"/>
                </a:lnTo>
                <a:lnTo>
                  <a:pt x="3138055" y="137299"/>
                </a:lnTo>
                <a:lnTo>
                  <a:pt x="3120869" y="127801"/>
                </a:lnTo>
                <a:lnTo>
                  <a:pt x="3017965" y="71625"/>
                </a:lnTo>
                <a:lnTo>
                  <a:pt x="2978576" y="50770"/>
                </a:lnTo>
                <a:lnTo>
                  <a:pt x="2938709" y="31224"/>
                </a:lnTo>
                <a:lnTo>
                  <a:pt x="2899805" y="21290"/>
                </a:lnTo>
                <a:lnTo>
                  <a:pt x="2758786" y="7534"/>
                </a:lnTo>
                <a:lnTo>
                  <a:pt x="2722540" y="4010"/>
                </a:lnTo>
                <a:lnTo>
                  <a:pt x="2695138" y="1773"/>
                </a:lnTo>
                <a:lnTo>
                  <a:pt x="2681397" y="900"/>
                </a:lnTo>
                <a:lnTo>
                  <a:pt x="2668044" y="286"/>
                </a:lnTo>
                <a:lnTo>
                  <a:pt x="2655387" y="0"/>
                </a:lnTo>
                <a:close/>
              </a:path>
            </a:pathLst>
          </a:custGeom>
          <a:solidFill>
            <a:srgbClr val="6D6E71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416371" y="5336638"/>
            <a:ext cx="312444" cy="172497"/>
          </a:xfrm>
          <a:custGeom>
            <a:avLst/>
            <a:gdLst/>
            <a:ahLst/>
            <a:cxnLst/>
            <a:rect l="l" t="t" r="r" b="b"/>
            <a:pathLst>
              <a:path w="364952" h="190386">
                <a:moveTo>
                  <a:pt x="0" y="0"/>
                </a:moveTo>
                <a:lnTo>
                  <a:pt x="31335" y="16462"/>
                </a:lnTo>
                <a:lnTo>
                  <a:pt x="203767" y="109391"/>
                </a:lnTo>
                <a:lnTo>
                  <a:pt x="210006" y="112716"/>
                </a:lnTo>
                <a:lnTo>
                  <a:pt x="227214" y="121598"/>
                </a:lnTo>
                <a:lnTo>
                  <a:pt x="364698" y="190386"/>
                </a:lnTo>
                <a:lnTo>
                  <a:pt x="364952" y="29325"/>
                </a:lnTo>
                <a:lnTo>
                  <a:pt x="339526" y="23546"/>
                </a:lnTo>
                <a:lnTo>
                  <a:pt x="0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902551" y="5300814"/>
            <a:ext cx="1250245" cy="369404"/>
          </a:xfrm>
          <a:custGeom>
            <a:avLst/>
            <a:gdLst/>
            <a:ahLst/>
            <a:cxnLst/>
            <a:rect l="l" t="t" r="r" b="b"/>
            <a:pathLst>
              <a:path w="1460356" h="407713">
                <a:moveTo>
                  <a:pt x="237511" y="70016"/>
                </a:moveTo>
                <a:lnTo>
                  <a:pt x="0" y="137445"/>
                </a:lnTo>
                <a:lnTo>
                  <a:pt x="206233" y="248608"/>
                </a:lnTo>
                <a:lnTo>
                  <a:pt x="213391" y="252338"/>
                </a:lnTo>
                <a:lnTo>
                  <a:pt x="233354" y="262311"/>
                </a:lnTo>
                <a:lnTo>
                  <a:pt x="287974" y="288658"/>
                </a:lnTo>
                <a:lnTo>
                  <a:pt x="400012" y="341029"/>
                </a:lnTo>
                <a:lnTo>
                  <a:pt x="404953" y="343217"/>
                </a:lnTo>
                <a:lnTo>
                  <a:pt x="410963" y="346072"/>
                </a:lnTo>
                <a:lnTo>
                  <a:pt x="447943" y="363938"/>
                </a:lnTo>
                <a:lnTo>
                  <a:pt x="485812" y="380380"/>
                </a:lnTo>
                <a:lnTo>
                  <a:pt x="528674" y="395441"/>
                </a:lnTo>
                <a:lnTo>
                  <a:pt x="573200" y="405527"/>
                </a:lnTo>
                <a:lnTo>
                  <a:pt x="602167" y="407713"/>
                </a:lnTo>
                <a:lnTo>
                  <a:pt x="615328" y="406560"/>
                </a:lnTo>
                <a:lnTo>
                  <a:pt x="656991" y="398016"/>
                </a:lnTo>
                <a:lnTo>
                  <a:pt x="699242" y="384259"/>
                </a:lnTo>
                <a:lnTo>
                  <a:pt x="738635" y="368401"/>
                </a:lnTo>
                <a:lnTo>
                  <a:pt x="795062" y="342818"/>
                </a:lnTo>
                <a:lnTo>
                  <a:pt x="939817" y="270691"/>
                </a:lnTo>
                <a:lnTo>
                  <a:pt x="981603" y="249304"/>
                </a:lnTo>
                <a:lnTo>
                  <a:pt x="1049885" y="213840"/>
                </a:lnTo>
                <a:lnTo>
                  <a:pt x="591166" y="213840"/>
                </a:lnTo>
                <a:lnTo>
                  <a:pt x="577677" y="213128"/>
                </a:lnTo>
                <a:lnTo>
                  <a:pt x="534906" y="204753"/>
                </a:lnTo>
                <a:lnTo>
                  <a:pt x="491731" y="190079"/>
                </a:lnTo>
                <a:lnTo>
                  <a:pt x="452080" y="173036"/>
                </a:lnTo>
                <a:lnTo>
                  <a:pt x="404495" y="150038"/>
                </a:lnTo>
                <a:lnTo>
                  <a:pt x="399062" y="147559"/>
                </a:lnTo>
                <a:lnTo>
                  <a:pt x="320354" y="110959"/>
                </a:lnTo>
                <a:lnTo>
                  <a:pt x="277491" y="90332"/>
                </a:lnTo>
                <a:lnTo>
                  <a:pt x="244487" y="73784"/>
                </a:lnTo>
                <a:lnTo>
                  <a:pt x="237511" y="70016"/>
                </a:lnTo>
                <a:close/>
              </a:path>
              <a:path w="1460356" h="407713">
                <a:moveTo>
                  <a:pt x="1085717" y="0"/>
                </a:moveTo>
                <a:lnTo>
                  <a:pt x="975916" y="56988"/>
                </a:lnTo>
                <a:lnTo>
                  <a:pt x="920307" y="85315"/>
                </a:lnTo>
                <a:lnTo>
                  <a:pt x="788258" y="150784"/>
                </a:lnTo>
                <a:lnTo>
                  <a:pt x="752316" y="167285"/>
                </a:lnTo>
                <a:lnTo>
                  <a:pt x="715522" y="182977"/>
                </a:lnTo>
                <a:lnTo>
                  <a:pt x="674111" y="198046"/>
                </a:lnTo>
                <a:lnTo>
                  <a:pt x="631514" y="209373"/>
                </a:lnTo>
                <a:lnTo>
                  <a:pt x="591166" y="213840"/>
                </a:lnTo>
                <a:lnTo>
                  <a:pt x="1049885" y="213840"/>
                </a:lnTo>
                <a:lnTo>
                  <a:pt x="1187390" y="142777"/>
                </a:lnTo>
                <a:lnTo>
                  <a:pt x="1191798" y="140452"/>
                </a:lnTo>
                <a:lnTo>
                  <a:pt x="1389805" y="42882"/>
                </a:lnTo>
                <a:lnTo>
                  <a:pt x="1433797" y="21386"/>
                </a:lnTo>
                <a:lnTo>
                  <a:pt x="1460356" y="9856"/>
                </a:lnTo>
                <a:lnTo>
                  <a:pt x="1310674" y="4167"/>
                </a:lnTo>
                <a:lnTo>
                  <a:pt x="1185922" y="712"/>
                </a:lnTo>
                <a:lnTo>
                  <a:pt x="1085717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102886" y="5301453"/>
            <a:ext cx="728421" cy="193103"/>
          </a:xfrm>
          <a:custGeom>
            <a:avLst/>
            <a:gdLst/>
            <a:ahLst/>
            <a:cxnLst/>
            <a:rect l="l" t="t" r="r" b="b"/>
            <a:pathLst>
              <a:path w="850836" h="213128">
                <a:moveTo>
                  <a:pt x="850836" y="0"/>
                </a:moveTo>
                <a:lnTo>
                  <a:pt x="557999" y="6934"/>
                </a:lnTo>
                <a:lnTo>
                  <a:pt x="166240" y="36714"/>
                </a:lnTo>
                <a:lnTo>
                  <a:pt x="118524" y="43765"/>
                </a:lnTo>
                <a:lnTo>
                  <a:pt x="54344" y="54956"/>
                </a:lnTo>
                <a:lnTo>
                  <a:pt x="14766" y="62551"/>
                </a:lnTo>
                <a:lnTo>
                  <a:pt x="0" y="65863"/>
                </a:lnTo>
                <a:lnTo>
                  <a:pt x="817" y="66772"/>
                </a:lnTo>
                <a:lnTo>
                  <a:pt x="37782" y="86701"/>
                </a:lnTo>
                <a:lnTo>
                  <a:pt x="92283" y="113512"/>
                </a:lnTo>
                <a:lnTo>
                  <a:pt x="152157" y="141212"/>
                </a:lnTo>
                <a:lnTo>
                  <a:pt x="166149" y="147326"/>
                </a:lnTo>
                <a:lnTo>
                  <a:pt x="171572" y="149821"/>
                </a:lnTo>
                <a:lnTo>
                  <a:pt x="207435" y="167311"/>
                </a:lnTo>
                <a:lnTo>
                  <a:pt x="245142" y="184225"/>
                </a:lnTo>
                <a:lnTo>
                  <a:pt x="287754" y="200014"/>
                </a:lnTo>
                <a:lnTo>
                  <a:pt x="331345" y="210739"/>
                </a:lnTo>
                <a:lnTo>
                  <a:pt x="359012" y="213128"/>
                </a:lnTo>
                <a:lnTo>
                  <a:pt x="371524" y="212549"/>
                </a:lnTo>
                <a:lnTo>
                  <a:pt x="411610" y="205587"/>
                </a:lnTo>
                <a:lnTo>
                  <a:pt x="453191" y="192945"/>
                </a:lnTo>
                <a:lnTo>
                  <a:pt x="493270" y="177402"/>
                </a:lnTo>
                <a:lnTo>
                  <a:pt x="564113" y="145448"/>
                </a:lnTo>
                <a:lnTo>
                  <a:pt x="709525" y="72800"/>
                </a:lnTo>
                <a:lnTo>
                  <a:pt x="753045" y="50458"/>
                </a:lnTo>
                <a:lnTo>
                  <a:pt x="837643" y="6883"/>
                </a:lnTo>
                <a:lnTo>
                  <a:pt x="850836" y="0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728331" y="5077102"/>
            <a:ext cx="0" cy="1069146"/>
          </a:xfrm>
          <a:custGeom>
            <a:avLst/>
            <a:gdLst/>
            <a:ahLst/>
            <a:cxnLst/>
            <a:rect l="l" t="t" r="r" b="b"/>
            <a:pathLst>
              <a:path h="1180020">
                <a:moveTo>
                  <a:pt x="0" y="118002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902816" y="5077888"/>
            <a:ext cx="0" cy="1066787"/>
          </a:xfrm>
          <a:custGeom>
            <a:avLst/>
            <a:gdLst/>
            <a:ahLst/>
            <a:cxnLst/>
            <a:rect l="l" t="t" r="r" b="b"/>
            <a:pathLst>
              <a:path h="1177417">
                <a:moveTo>
                  <a:pt x="0" y="0"/>
                </a:moveTo>
                <a:lnTo>
                  <a:pt x="0" y="117741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862742" y="5787611"/>
            <a:ext cx="2906120" cy="0"/>
          </a:xfrm>
          <a:custGeom>
            <a:avLst/>
            <a:gdLst/>
            <a:ahLst/>
            <a:cxnLst/>
            <a:rect l="l" t="t" r="r" b="b"/>
            <a:pathLst>
              <a:path w="3394510">
                <a:moveTo>
                  <a:pt x="0" y="0"/>
                </a:moveTo>
                <a:lnTo>
                  <a:pt x="3394510" y="0"/>
                </a:lnTo>
              </a:path>
            </a:pathLst>
          </a:custGeom>
          <a:ln w="694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902796" y="5301424"/>
            <a:ext cx="2824778" cy="322025"/>
          </a:xfrm>
          <a:custGeom>
            <a:avLst/>
            <a:gdLst/>
            <a:ahLst/>
            <a:cxnLst/>
            <a:rect l="l" t="t" r="r" b="b"/>
            <a:pathLst>
              <a:path w="3299498" h="355420">
                <a:moveTo>
                  <a:pt x="0" y="355420"/>
                </a:moveTo>
                <a:lnTo>
                  <a:pt x="46857" y="339774"/>
                </a:lnTo>
                <a:lnTo>
                  <a:pt x="94247" y="330394"/>
                </a:lnTo>
                <a:lnTo>
                  <a:pt x="155683" y="319666"/>
                </a:lnTo>
                <a:lnTo>
                  <a:pt x="227025" y="308035"/>
                </a:lnTo>
                <a:lnTo>
                  <a:pt x="265117" y="302019"/>
                </a:lnTo>
                <a:lnTo>
                  <a:pt x="304134" y="295943"/>
                </a:lnTo>
                <a:lnTo>
                  <a:pt x="343557" y="289864"/>
                </a:lnTo>
                <a:lnTo>
                  <a:pt x="382870" y="283836"/>
                </a:lnTo>
                <a:lnTo>
                  <a:pt x="421555" y="277915"/>
                </a:lnTo>
                <a:lnTo>
                  <a:pt x="459094" y="272156"/>
                </a:lnTo>
                <a:lnTo>
                  <a:pt x="528666" y="261348"/>
                </a:lnTo>
                <a:lnTo>
                  <a:pt x="587446" y="251857"/>
                </a:lnTo>
                <a:lnTo>
                  <a:pt x="631296" y="244124"/>
                </a:lnTo>
                <a:lnTo>
                  <a:pt x="660445" y="237994"/>
                </a:lnTo>
                <a:lnTo>
                  <a:pt x="677615" y="234394"/>
                </a:lnTo>
                <a:lnTo>
                  <a:pt x="719742" y="225819"/>
                </a:lnTo>
                <a:lnTo>
                  <a:pt x="769964" y="215809"/>
                </a:lnTo>
                <a:lnTo>
                  <a:pt x="825537" y="204844"/>
                </a:lnTo>
                <a:lnTo>
                  <a:pt x="883716" y="193401"/>
                </a:lnTo>
                <a:lnTo>
                  <a:pt x="912925" y="187650"/>
                </a:lnTo>
                <a:lnTo>
                  <a:pt x="969867" y="176387"/>
                </a:lnTo>
                <a:lnTo>
                  <a:pt x="1022553" y="165842"/>
                </a:lnTo>
                <a:lnTo>
                  <a:pt x="1068239" y="156492"/>
                </a:lnTo>
                <a:lnTo>
                  <a:pt x="1117638" y="145756"/>
                </a:lnTo>
                <a:lnTo>
                  <a:pt x="1159902" y="134858"/>
                </a:lnTo>
                <a:lnTo>
                  <a:pt x="1213677" y="119882"/>
                </a:lnTo>
                <a:lnTo>
                  <a:pt x="1233557" y="114263"/>
                </a:lnTo>
                <a:lnTo>
                  <a:pt x="1254201" y="108430"/>
                </a:lnTo>
                <a:lnTo>
                  <a:pt x="1297260" y="96362"/>
                </a:lnTo>
                <a:lnTo>
                  <a:pt x="1341822" y="84156"/>
                </a:lnTo>
                <a:lnTo>
                  <a:pt x="1386854" y="72291"/>
                </a:lnTo>
                <a:lnTo>
                  <a:pt x="1431324" y="61244"/>
                </a:lnTo>
                <a:lnTo>
                  <a:pt x="1474200" y="51495"/>
                </a:lnTo>
                <a:lnTo>
                  <a:pt x="1514449" y="43521"/>
                </a:lnTo>
                <a:lnTo>
                  <a:pt x="1573239" y="35938"/>
                </a:lnTo>
                <a:lnTo>
                  <a:pt x="1633976" y="30126"/>
                </a:lnTo>
                <a:lnTo>
                  <a:pt x="1708754" y="24072"/>
                </a:lnTo>
                <a:lnTo>
                  <a:pt x="1750552" y="21050"/>
                </a:lnTo>
                <a:lnTo>
                  <a:pt x="1794833" y="18084"/>
                </a:lnTo>
                <a:lnTo>
                  <a:pt x="1841255" y="15212"/>
                </a:lnTo>
                <a:lnTo>
                  <a:pt x="1889476" y="12474"/>
                </a:lnTo>
                <a:lnTo>
                  <a:pt x="1939152" y="9906"/>
                </a:lnTo>
                <a:lnTo>
                  <a:pt x="1989943" y="7550"/>
                </a:lnTo>
                <a:lnTo>
                  <a:pt x="2041505" y="5442"/>
                </a:lnTo>
                <a:lnTo>
                  <a:pt x="2093496" y="3623"/>
                </a:lnTo>
                <a:lnTo>
                  <a:pt x="2145575" y="2130"/>
                </a:lnTo>
                <a:lnTo>
                  <a:pt x="2197398" y="1003"/>
                </a:lnTo>
                <a:lnTo>
                  <a:pt x="2248623" y="280"/>
                </a:lnTo>
                <a:lnTo>
                  <a:pt x="2298909" y="0"/>
                </a:lnTo>
                <a:lnTo>
                  <a:pt x="2347912" y="201"/>
                </a:lnTo>
                <a:lnTo>
                  <a:pt x="2398351" y="896"/>
                </a:lnTo>
                <a:lnTo>
                  <a:pt x="2447122" y="1984"/>
                </a:lnTo>
                <a:lnTo>
                  <a:pt x="2494183" y="3425"/>
                </a:lnTo>
                <a:lnTo>
                  <a:pt x="2539493" y="5176"/>
                </a:lnTo>
                <a:lnTo>
                  <a:pt x="2583010" y="7198"/>
                </a:lnTo>
                <a:lnTo>
                  <a:pt x="2624693" y="9448"/>
                </a:lnTo>
                <a:lnTo>
                  <a:pt x="2664501" y="11885"/>
                </a:lnTo>
                <a:lnTo>
                  <a:pt x="2738324" y="17156"/>
                </a:lnTo>
                <a:lnTo>
                  <a:pt x="2804149" y="22679"/>
                </a:lnTo>
                <a:lnTo>
                  <a:pt x="2861644" y="28124"/>
                </a:lnTo>
                <a:lnTo>
                  <a:pt x="2910479" y="33161"/>
                </a:lnTo>
                <a:lnTo>
                  <a:pt x="2950321" y="37458"/>
                </a:lnTo>
                <a:lnTo>
                  <a:pt x="2966767" y="39225"/>
                </a:lnTo>
                <a:lnTo>
                  <a:pt x="3014050" y="43643"/>
                </a:lnTo>
                <a:lnTo>
                  <a:pt x="3056305" y="47026"/>
                </a:lnTo>
                <a:lnTo>
                  <a:pt x="3096996" y="50038"/>
                </a:lnTo>
                <a:lnTo>
                  <a:pt x="3135600" y="52734"/>
                </a:lnTo>
                <a:lnTo>
                  <a:pt x="3171593" y="55173"/>
                </a:lnTo>
                <a:lnTo>
                  <a:pt x="3188447" y="56313"/>
                </a:lnTo>
                <a:lnTo>
                  <a:pt x="3233654" y="59502"/>
                </a:lnTo>
                <a:lnTo>
                  <a:pt x="3278991" y="63481"/>
                </a:lnTo>
                <a:lnTo>
                  <a:pt x="3294078" y="65480"/>
                </a:lnTo>
                <a:lnTo>
                  <a:pt x="3299498" y="66508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862742" y="525293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862742" y="56094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862742" y="543112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862742" y="5077102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862742" y="596727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862742" y="614467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725839" y="525293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725839" y="56094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725839" y="543112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725839" y="5077102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725839" y="596727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725839" y="614467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423211" y="5340703"/>
            <a:ext cx="301002" cy="166116"/>
          </a:xfrm>
          <a:custGeom>
            <a:avLst/>
            <a:gdLst/>
            <a:ahLst/>
            <a:cxnLst/>
            <a:rect l="l" t="t" r="r" b="b"/>
            <a:pathLst>
              <a:path w="351587" h="183343">
                <a:moveTo>
                  <a:pt x="0" y="0"/>
                </a:moveTo>
                <a:lnTo>
                  <a:pt x="42574" y="22315"/>
                </a:lnTo>
                <a:lnTo>
                  <a:pt x="82890" y="43827"/>
                </a:lnTo>
                <a:lnTo>
                  <a:pt x="124158" y="66018"/>
                </a:lnTo>
                <a:lnTo>
                  <a:pt x="160770" y="85815"/>
                </a:lnTo>
                <a:lnTo>
                  <a:pt x="192644" y="103177"/>
                </a:lnTo>
                <a:lnTo>
                  <a:pt x="198496" y="106338"/>
                </a:lnTo>
                <a:lnTo>
                  <a:pt x="236397" y="125798"/>
                </a:lnTo>
                <a:lnTo>
                  <a:pt x="274413" y="144871"/>
                </a:lnTo>
                <a:lnTo>
                  <a:pt x="314619" y="164913"/>
                </a:lnTo>
                <a:lnTo>
                  <a:pt x="327570" y="171363"/>
                </a:lnTo>
                <a:lnTo>
                  <a:pt x="339959" y="177538"/>
                </a:lnTo>
                <a:lnTo>
                  <a:pt x="351587" y="183343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159391" y="5300446"/>
            <a:ext cx="16700" cy="6501"/>
          </a:xfrm>
          <a:custGeom>
            <a:avLst/>
            <a:gdLst/>
            <a:ahLst/>
            <a:cxnLst/>
            <a:rect l="l" t="t" r="r" b="b"/>
            <a:pathLst>
              <a:path w="19507" h="7175">
                <a:moveTo>
                  <a:pt x="0" y="7175"/>
                </a:moveTo>
                <a:lnTo>
                  <a:pt x="6375" y="4686"/>
                </a:lnTo>
                <a:lnTo>
                  <a:pt x="12890" y="2273"/>
                </a:lnTo>
                <a:lnTo>
                  <a:pt x="19507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192358" y="5284465"/>
            <a:ext cx="182442" cy="31090"/>
          </a:xfrm>
          <a:custGeom>
            <a:avLst/>
            <a:gdLst/>
            <a:ahLst/>
            <a:cxnLst/>
            <a:rect l="l" t="t" r="r" b="b"/>
            <a:pathLst>
              <a:path w="213102" h="34314">
                <a:moveTo>
                  <a:pt x="0" y="11581"/>
                </a:moveTo>
                <a:lnTo>
                  <a:pt x="37685" y="2843"/>
                </a:lnTo>
                <a:lnTo>
                  <a:pt x="62807" y="0"/>
                </a:lnTo>
                <a:lnTo>
                  <a:pt x="77711" y="272"/>
                </a:lnTo>
                <a:lnTo>
                  <a:pt x="119774" y="4806"/>
                </a:lnTo>
                <a:lnTo>
                  <a:pt x="157934" y="13741"/>
                </a:lnTo>
                <a:lnTo>
                  <a:pt x="202896" y="29892"/>
                </a:lnTo>
                <a:lnTo>
                  <a:pt x="213102" y="34314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390099" y="5323066"/>
            <a:ext cx="15950" cy="8342"/>
          </a:xfrm>
          <a:custGeom>
            <a:avLst/>
            <a:gdLst/>
            <a:ahLst/>
            <a:cxnLst/>
            <a:rect l="l" t="t" r="r" b="b"/>
            <a:pathLst>
              <a:path w="18630" h="9207">
                <a:moveTo>
                  <a:pt x="0" y="0"/>
                </a:moveTo>
                <a:lnTo>
                  <a:pt x="6553" y="3136"/>
                </a:lnTo>
                <a:lnTo>
                  <a:pt x="12776" y="6235"/>
                </a:lnTo>
                <a:lnTo>
                  <a:pt x="18630" y="920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908588" y="5313036"/>
            <a:ext cx="1236733" cy="357335"/>
          </a:xfrm>
          <a:custGeom>
            <a:avLst/>
            <a:gdLst/>
            <a:ahLst/>
            <a:cxnLst/>
            <a:rect l="l" t="t" r="r" b="b"/>
            <a:pathLst>
              <a:path w="1444573" h="394392">
                <a:moveTo>
                  <a:pt x="0" y="126703"/>
                </a:moveTo>
                <a:lnTo>
                  <a:pt x="35677" y="146014"/>
                </a:lnTo>
                <a:lnTo>
                  <a:pt x="76082" y="167947"/>
                </a:lnTo>
                <a:lnTo>
                  <a:pt x="119914" y="191780"/>
                </a:lnTo>
                <a:lnTo>
                  <a:pt x="159729" y="213474"/>
                </a:lnTo>
                <a:lnTo>
                  <a:pt x="193702" y="232094"/>
                </a:lnTo>
                <a:lnTo>
                  <a:pt x="199822" y="235400"/>
                </a:lnTo>
                <a:lnTo>
                  <a:pt x="242707" y="256767"/>
                </a:lnTo>
                <a:lnTo>
                  <a:pt x="286205" y="277659"/>
                </a:lnTo>
                <a:lnTo>
                  <a:pt x="330853" y="298773"/>
                </a:lnTo>
                <a:lnTo>
                  <a:pt x="368944" y="316554"/>
                </a:lnTo>
                <a:lnTo>
                  <a:pt x="392768" y="327447"/>
                </a:lnTo>
                <a:lnTo>
                  <a:pt x="398421" y="330023"/>
                </a:lnTo>
                <a:lnTo>
                  <a:pt x="405571" y="333471"/>
                </a:lnTo>
                <a:lnTo>
                  <a:pt x="414079" y="337651"/>
                </a:lnTo>
                <a:lnTo>
                  <a:pt x="423805" y="342420"/>
                </a:lnTo>
                <a:lnTo>
                  <a:pt x="458896" y="358861"/>
                </a:lnTo>
                <a:lnTo>
                  <a:pt x="499921" y="375540"/>
                </a:lnTo>
                <a:lnTo>
                  <a:pt x="543107" y="388652"/>
                </a:lnTo>
                <a:lnTo>
                  <a:pt x="584684" y="394392"/>
                </a:lnTo>
                <a:lnTo>
                  <a:pt x="597860" y="393870"/>
                </a:lnTo>
                <a:lnTo>
                  <a:pt x="639676" y="386882"/>
                </a:lnTo>
                <a:lnTo>
                  <a:pt x="682361" y="374130"/>
                </a:lnTo>
                <a:lnTo>
                  <a:pt x="722622" y="358659"/>
                </a:lnTo>
                <a:lnTo>
                  <a:pt x="766838" y="339063"/>
                </a:lnTo>
                <a:lnTo>
                  <a:pt x="775388" y="335101"/>
                </a:lnTo>
                <a:lnTo>
                  <a:pt x="782693" y="331738"/>
                </a:lnTo>
                <a:lnTo>
                  <a:pt x="821624" y="312790"/>
                </a:lnTo>
                <a:lnTo>
                  <a:pt x="860365" y="293574"/>
                </a:lnTo>
                <a:lnTo>
                  <a:pt x="901553" y="272950"/>
                </a:lnTo>
                <a:lnTo>
                  <a:pt x="940030" y="253510"/>
                </a:lnTo>
                <a:lnTo>
                  <a:pt x="978197" y="233913"/>
                </a:lnTo>
                <a:lnTo>
                  <a:pt x="985336" y="230162"/>
                </a:lnTo>
                <a:lnTo>
                  <a:pt x="994307" y="225480"/>
                </a:lnTo>
                <a:lnTo>
                  <a:pt x="1029703" y="207129"/>
                </a:lnTo>
                <a:lnTo>
                  <a:pt x="1072527" y="185014"/>
                </a:lnTo>
                <a:lnTo>
                  <a:pt x="1101846" y="169892"/>
                </a:lnTo>
                <a:lnTo>
                  <a:pt x="1115981" y="162602"/>
                </a:lnTo>
                <a:lnTo>
                  <a:pt x="1153262" y="143358"/>
                </a:lnTo>
                <a:lnTo>
                  <a:pt x="1181614" y="128616"/>
                </a:lnTo>
                <a:lnTo>
                  <a:pt x="1186824" y="125900"/>
                </a:lnTo>
                <a:lnTo>
                  <a:pt x="1227403" y="105671"/>
                </a:lnTo>
                <a:lnTo>
                  <a:pt x="1270227" y="84653"/>
                </a:lnTo>
                <a:lnTo>
                  <a:pt x="1314740" y="62888"/>
                </a:lnTo>
                <a:lnTo>
                  <a:pt x="1328564" y="56131"/>
                </a:lnTo>
                <a:lnTo>
                  <a:pt x="1362823" y="39345"/>
                </a:lnTo>
                <a:lnTo>
                  <a:pt x="1385945" y="27780"/>
                </a:lnTo>
                <a:lnTo>
                  <a:pt x="1396130" y="22645"/>
                </a:lnTo>
                <a:lnTo>
                  <a:pt x="1407158" y="17189"/>
                </a:lnTo>
                <a:lnTo>
                  <a:pt x="1418956" y="11522"/>
                </a:lnTo>
                <a:lnTo>
                  <a:pt x="1431452" y="5755"/>
                </a:lnTo>
                <a:lnTo>
                  <a:pt x="144457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904279" y="5602762"/>
            <a:ext cx="16124" cy="7974"/>
          </a:xfrm>
          <a:custGeom>
            <a:avLst/>
            <a:gdLst/>
            <a:ahLst/>
            <a:cxnLst/>
            <a:rect l="l" t="t" r="r" b="b"/>
            <a:pathLst>
              <a:path w="18834" h="8801">
                <a:moveTo>
                  <a:pt x="0" y="8801"/>
                </a:moveTo>
                <a:lnTo>
                  <a:pt x="4711" y="6667"/>
                </a:lnTo>
                <a:lnTo>
                  <a:pt x="11150" y="3670"/>
                </a:lnTo>
                <a:lnTo>
                  <a:pt x="18834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936673" y="5290941"/>
            <a:ext cx="934090" cy="303519"/>
          </a:xfrm>
          <a:custGeom>
            <a:avLst/>
            <a:gdLst/>
            <a:ahLst/>
            <a:cxnLst/>
            <a:rect l="l" t="t" r="r" b="b"/>
            <a:pathLst>
              <a:path w="1091069" h="334995">
                <a:moveTo>
                  <a:pt x="0" y="334995"/>
                </a:moveTo>
                <a:lnTo>
                  <a:pt x="37306" y="316635"/>
                </a:lnTo>
                <a:lnTo>
                  <a:pt x="77278" y="296587"/>
                </a:lnTo>
                <a:lnTo>
                  <a:pt x="114547" y="277495"/>
                </a:lnTo>
                <a:lnTo>
                  <a:pt x="150754" y="258094"/>
                </a:lnTo>
                <a:lnTo>
                  <a:pt x="160024" y="252757"/>
                </a:lnTo>
                <a:lnTo>
                  <a:pt x="170334" y="247079"/>
                </a:lnTo>
                <a:lnTo>
                  <a:pt x="205975" y="228577"/>
                </a:lnTo>
                <a:lnTo>
                  <a:pt x="245471" y="209089"/>
                </a:lnTo>
                <a:lnTo>
                  <a:pt x="284690" y="190178"/>
                </a:lnTo>
                <a:lnTo>
                  <a:pt x="296988" y="184273"/>
                </a:lnTo>
                <a:lnTo>
                  <a:pt x="308643" y="178664"/>
                </a:lnTo>
                <a:lnTo>
                  <a:pt x="345779" y="160347"/>
                </a:lnTo>
                <a:lnTo>
                  <a:pt x="351702" y="157247"/>
                </a:lnTo>
                <a:lnTo>
                  <a:pt x="359372" y="153277"/>
                </a:lnTo>
                <a:lnTo>
                  <a:pt x="403411" y="130806"/>
                </a:lnTo>
                <a:lnTo>
                  <a:pt x="444731" y="109987"/>
                </a:lnTo>
                <a:lnTo>
                  <a:pt x="487007" y="88935"/>
                </a:lnTo>
                <a:lnTo>
                  <a:pt x="524705" y="70501"/>
                </a:lnTo>
                <a:lnTo>
                  <a:pt x="559898" y="54208"/>
                </a:lnTo>
                <a:lnTo>
                  <a:pt x="568614" y="50363"/>
                </a:lnTo>
                <a:lnTo>
                  <a:pt x="612428" y="31874"/>
                </a:lnTo>
                <a:lnTo>
                  <a:pt x="651664" y="17604"/>
                </a:lnTo>
                <a:lnTo>
                  <a:pt x="693129" y="6058"/>
                </a:lnTo>
                <a:lnTo>
                  <a:pt x="733910" y="0"/>
                </a:lnTo>
                <a:lnTo>
                  <a:pt x="749121" y="385"/>
                </a:lnTo>
                <a:lnTo>
                  <a:pt x="794054" y="5646"/>
                </a:lnTo>
                <a:lnTo>
                  <a:pt x="836724" y="15519"/>
                </a:lnTo>
                <a:lnTo>
                  <a:pt x="875573" y="28023"/>
                </a:lnTo>
                <a:lnTo>
                  <a:pt x="918733" y="45359"/>
                </a:lnTo>
                <a:lnTo>
                  <a:pt x="958336" y="63768"/>
                </a:lnTo>
                <a:lnTo>
                  <a:pt x="1002349" y="84966"/>
                </a:lnTo>
                <a:lnTo>
                  <a:pt x="1040944" y="103759"/>
                </a:lnTo>
                <a:lnTo>
                  <a:pt x="1079194" y="122592"/>
                </a:lnTo>
                <a:lnTo>
                  <a:pt x="1091069" y="128499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879009" y="5411731"/>
            <a:ext cx="15874" cy="8514"/>
          </a:xfrm>
          <a:custGeom>
            <a:avLst/>
            <a:gdLst/>
            <a:ahLst/>
            <a:cxnLst/>
            <a:rect l="l" t="t" r="r" b="b"/>
            <a:pathLst>
              <a:path w="18542" h="9398">
                <a:moveTo>
                  <a:pt x="0" y="0"/>
                </a:moveTo>
                <a:lnTo>
                  <a:pt x="6743" y="3390"/>
                </a:lnTo>
                <a:lnTo>
                  <a:pt x="12992" y="6553"/>
                </a:lnTo>
                <a:lnTo>
                  <a:pt x="18542" y="939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838950" y="5288487"/>
            <a:ext cx="15831" cy="8630"/>
          </a:xfrm>
          <a:custGeom>
            <a:avLst/>
            <a:gdLst/>
            <a:ahLst/>
            <a:cxnLst/>
            <a:rect l="l" t="t" r="r" b="b"/>
            <a:pathLst>
              <a:path w="18491" h="9525">
                <a:moveTo>
                  <a:pt x="0" y="9524"/>
                </a:moveTo>
                <a:lnTo>
                  <a:pt x="6235" y="6311"/>
                </a:lnTo>
                <a:lnTo>
                  <a:pt x="12433" y="3111"/>
                </a:lnTo>
                <a:lnTo>
                  <a:pt x="18491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870904" y="5108447"/>
            <a:ext cx="829425" cy="210921"/>
          </a:xfrm>
          <a:custGeom>
            <a:avLst/>
            <a:gdLst/>
            <a:ahLst/>
            <a:cxnLst/>
            <a:rect l="l" t="t" r="r" b="b"/>
            <a:pathLst>
              <a:path w="968815" h="232794">
                <a:moveTo>
                  <a:pt x="0" y="188985"/>
                </a:moveTo>
                <a:lnTo>
                  <a:pt x="41913" y="167324"/>
                </a:lnTo>
                <a:lnTo>
                  <a:pt x="56387" y="159778"/>
                </a:lnTo>
                <a:lnTo>
                  <a:pt x="64287" y="155755"/>
                </a:lnTo>
                <a:lnTo>
                  <a:pt x="111315" y="132398"/>
                </a:lnTo>
                <a:lnTo>
                  <a:pt x="155170" y="110880"/>
                </a:lnTo>
                <a:lnTo>
                  <a:pt x="198225" y="89822"/>
                </a:lnTo>
                <a:lnTo>
                  <a:pt x="211130" y="83509"/>
                </a:lnTo>
                <a:lnTo>
                  <a:pt x="248263" y="65252"/>
                </a:lnTo>
                <a:lnTo>
                  <a:pt x="256718" y="60965"/>
                </a:lnTo>
                <a:lnTo>
                  <a:pt x="265941" y="56307"/>
                </a:lnTo>
                <a:lnTo>
                  <a:pt x="309263" y="35677"/>
                </a:lnTo>
                <a:lnTo>
                  <a:pt x="346757" y="20498"/>
                </a:lnTo>
                <a:lnTo>
                  <a:pt x="386663" y="8130"/>
                </a:lnTo>
                <a:lnTo>
                  <a:pt x="427296" y="881"/>
                </a:lnTo>
                <a:lnTo>
                  <a:pt x="440710" y="0"/>
                </a:lnTo>
                <a:lnTo>
                  <a:pt x="455784" y="407"/>
                </a:lnTo>
                <a:lnTo>
                  <a:pt x="499520" y="6130"/>
                </a:lnTo>
                <a:lnTo>
                  <a:pt x="540389" y="16989"/>
                </a:lnTo>
                <a:lnTo>
                  <a:pt x="577573" y="30905"/>
                </a:lnTo>
                <a:lnTo>
                  <a:pt x="620006" y="50624"/>
                </a:lnTo>
                <a:lnTo>
                  <a:pt x="657618" y="69977"/>
                </a:lnTo>
                <a:lnTo>
                  <a:pt x="694726" y="89582"/>
                </a:lnTo>
                <a:lnTo>
                  <a:pt x="735880" y="111575"/>
                </a:lnTo>
                <a:lnTo>
                  <a:pt x="776044" y="133191"/>
                </a:lnTo>
                <a:lnTo>
                  <a:pt x="810181" y="151669"/>
                </a:lnTo>
                <a:lnTo>
                  <a:pt x="833253" y="164244"/>
                </a:lnTo>
                <a:lnTo>
                  <a:pt x="839658" y="167707"/>
                </a:lnTo>
                <a:lnTo>
                  <a:pt x="878519" y="187688"/>
                </a:lnTo>
                <a:lnTo>
                  <a:pt x="916352" y="206663"/>
                </a:lnTo>
                <a:lnTo>
                  <a:pt x="956042" y="226435"/>
                </a:lnTo>
                <a:lnTo>
                  <a:pt x="968815" y="232794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7712877" y="5325991"/>
            <a:ext cx="15928" cy="8434"/>
          </a:xfrm>
          <a:custGeom>
            <a:avLst/>
            <a:gdLst/>
            <a:ahLst/>
            <a:cxnLst/>
            <a:rect l="l" t="t" r="r" b="b"/>
            <a:pathLst>
              <a:path w="18605" h="9309">
                <a:moveTo>
                  <a:pt x="0" y="0"/>
                </a:moveTo>
                <a:lnTo>
                  <a:pt x="6629" y="3302"/>
                </a:lnTo>
                <a:lnTo>
                  <a:pt x="12877" y="6426"/>
                </a:lnTo>
                <a:lnTo>
                  <a:pt x="18605" y="9309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100315" y="5307575"/>
            <a:ext cx="719475" cy="186939"/>
          </a:xfrm>
          <a:custGeom>
            <a:avLst/>
            <a:gdLst/>
            <a:ahLst/>
            <a:cxnLst/>
            <a:rect l="l" t="t" r="r" b="b"/>
            <a:pathLst>
              <a:path w="840387" h="206325">
                <a:moveTo>
                  <a:pt x="0" y="58695"/>
                </a:moveTo>
                <a:lnTo>
                  <a:pt x="37455" y="77300"/>
                </a:lnTo>
                <a:lnTo>
                  <a:pt x="79689" y="97951"/>
                </a:lnTo>
                <a:lnTo>
                  <a:pt x="120141" y="117499"/>
                </a:lnTo>
                <a:lnTo>
                  <a:pt x="159966" y="136407"/>
                </a:lnTo>
                <a:lnTo>
                  <a:pt x="171536" y="141698"/>
                </a:lnTo>
                <a:lnTo>
                  <a:pt x="178761" y="145177"/>
                </a:lnTo>
                <a:lnTo>
                  <a:pt x="219631" y="164908"/>
                </a:lnTo>
                <a:lnTo>
                  <a:pt x="259014" y="181923"/>
                </a:lnTo>
                <a:lnTo>
                  <a:pt x="301768" y="196670"/>
                </a:lnTo>
                <a:lnTo>
                  <a:pt x="344190" y="205400"/>
                </a:lnTo>
                <a:lnTo>
                  <a:pt x="357617" y="206325"/>
                </a:lnTo>
                <a:lnTo>
                  <a:pt x="370881" y="205809"/>
                </a:lnTo>
                <a:lnTo>
                  <a:pt x="412854" y="198874"/>
                </a:lnTo>
                <a:lnTo>
                  <a:pt x="455587" y="186199"/>
                </a:lnTo>
                <a:lnTo>
                  <a:pt x="495849" y="170798"/>
                </a:lnTo>
                <a:lnTo>
                  <a:pt x="540105" y="151231"/>
                </a:lnTo>
                <a:lnTo>
                  <a:pt x="548688" y="147257"/>
                </a:lnTo>
                <a:lnTo>
                  <a:pt x="556039" y="143872"/>
                </a:lnTo>
                <a:lnTo>
                  <a:pt x="595090" y="124876"/>
                </a:lnTo>
                <a:lnTo>
                  <a:pt x="633835" y="105662"/>
                </a:lnTo>
                <a:lnTo>
                  <a:pt x="675000" y="85053"/>
                </a:lnTo>
                <a:lnTo>
                  <a:pt x="713466" y="65621"/>
                </a:lnTo>
                <a:lnTo>
                  <a:pt x="751713" y="45991"/>
                </a:lnTo>
                <a:lnTo>
                  <a:pt x="758981" y="42172"/>
                </a:lnTo>
                <a:lnTo>
                  <a:pt x="767706" y="37615"/>
                </a:lnTo>
                <a:lnTo>
                  <a:pt x="813510" y="13874"/>
                </a:lnTo>
                <a:lnTo>
                  <a:pt x="826770" y="7026"/>
                </a:lnTo>
                <a:lnTo>
                  <a:pt x="840387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902297" y="5426926"/>
            <a:ext cx="16124" cy="7974"/>
          </a:xfrm>
          <a:custGeom>
            <a:avLst/>
            <a:gdLst/>
            <a:ahLst/>
            <a:cxnLst/>
            <a:rect l="l" t="t" r="r" b="b"/>
            <a:pathLst>
              <a:path w="18834" h="8801">
                <a:moveTo>
                  <a:pt x="0" y="8801"/>
                </a:moveTo>
                <a:lnTo>
                  <a:pt x="4711" y="6667"/>
                </a:lnTo>
                <a:lnTo>
                  <a:pt x="11150" y="3670"/>
                </a:lnTo>
                <a:lnTo>
                  <a:pt x="18834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934152" y="5115112"/>
            <a:ext cx="1131157" cy="303787"/>
          </a:xfrm>
          <a:custGeom>
            <a:avLst/>
            <a:gdLst/>
            <a:ahLst/>
            <a:cxnLst/>
            <a:rect l="l" t="t" r="r" b="b"/>
            <a:pathLst>
              <a:path w="1321254" h="335291">
                <a:moveTo>
                  <a:pt x="0" y="335291"/>
                </a:moveTo>
                <a:lnTo>
                  <a:pt x="37208" y="316990"/>
                </a:lnTo>
                <a:lnTo>
                  <a:pt x="77179" y="296952"/>
                </a:lnTo>
                <a:lnTo>
                  <a:pt x="114546" y="277820"/>
                </a:lnTo>
                <a:lnTo>
                  <a:pt x="151042" y="258283"/>
                </a:lnTo>
                <a:lnTo>
                  <a:pt x="160351" y="252924"/>
                </a:lnTo>
                <a:lnTo>
                  <a:pt x="170690" y="247229"/>
                </a:lnTo>
                <a:lnTo>
                  <a:pt x="206370" y="228697"/>
                </a:lnTo>
                <a:lnTo>
                  <a:pt x="245858" y="209203"/>
                </a:lnTo>
                <a:lnTo>
                  <a:pt x="285056" y="190296"/>
                </a:lnTo>
                <a:lnTo>
                  <a:pt x="297350" y="184392"/>
                </a:lnTo>
                <a:lnTo>
                  <a:pt x="309005" y="178783"/>
                </a:lnTo>
                <a:lnTo>
                  <a:pt x="346196" y="160444"/>
                </a:lnTo>
                <a:lnTo>
                  <a:pt x="352144" y="157332"/>
                </a:lnTo>
                <a:lnTo>
                  <a:pt x="359831" y="153353"/>
                </a:lnTo>
                <a:lnTo>
                  <a:pt x="403890" y="130871"/>
                </a:lnTo>
                <a:lnTo>
                  <a:pt x="445194" y="110059"/>
                </a:lnTo>
                <a:lnTo>
                  <a:pt x="487454" y="89015"/>
                </a:lnTo>
                <a:lnTo>
                  <a:pt x="525159" y="70577"/>
                </a:lnTo>
                <a:lnTo>
                  <a:pt x="560418" y="54249"/>
                </a:lnTo>
                <a:lnTo>
                  <a:pt x="569145" y="50399"/>
                </a:lnTo>
                <a:lnTo>
                  <a:pt x="612971" y="31900"/>
                </a:lnTo>
                <a:lnTo>
                  <a:pt x="652194" y="17628"/>
                </a:lnTo>
                <a:lnTo>
                  <a:pt x="693639" y="6076"/>
                </a:lnTo>
                <a:lnTo>
                  <a:pt x="734405" y="0"/>
                </a:lnTo>
                <a:lnTo>
                  <a:pt x="749629" y="383"/>
                </a:lnTo>
                <a:lnTo>
                  <a:pt x="794588" y="5634"/>
                </a:lnTo>
                <a:lnTo>
                  <a:pt x="837270" y="15496"/>
                </a:lnTo>
                <a:lnTo>
                  <a:pt x="876121" y="27988"/>
                </a:lnTo>
                <a:lnTo>
                  <a:pt x="919284" y="45314"/>
                </a:lnTo>
                <a:lnTo>
                  <a:pt x="959909" y="64206"/>
                </a:lnTo>
                <a:lnTo>
                  <a:pt x="1007053" y="86931"/>
                </a:lnTo>
                <a:lnTo>
                  <a:pt x="1048018" y="106908"/>
                </a:lnTo>
                <a:lnTo>
                  <a:pt x="1087746" y="126521"/>
                </a:lnTo>
                <a:lnTo>
                  <a:pt x="1129391" y="147635"/>
                </a:lnTo>
                <a:lnTo>
                  <a:pt x="1135267" y="150780"/>
                </a:lnTo>
                <a:lnTo>
                  <a:pt x="1142601" y="154687"/>
                </a:lnTo>
                <a:lnTo>
                  <a:pt x="1183387" y="176307"/>
                </a:lnTo>
                <a:lnTo>
                  <a:pt x="1221624" y="196527"/>
                </a:lnTo>
                <a:lnTo>
                  <a:pt x="1234993" y="203594"/>
                </a:lnTo>
                <a:lnTo>
                  <a:pt x="1248413" y="210689"/>
                </a:lnTo>
                <a:lnTo>
                  <a:pt x="1287417" y="231327"/>
                </a:lnTo>
                <a:lnTo>
                  <a:pt x="1310809" y="243728"/>
                </a:lnTo>
                <a:lnTo>
                  <a:pt x="1321254" y="249277"/>
                </a:lnTo>
              </a:path>
            </a:pathLst>
          </a:custGeom>
          <a:ln w="6934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078513" y="5348404"/>
            <a:ext cx="15646" cy="8952"/>
          </a:xfrm>
          <a:custGeom>
            <a:avLst/>
            <a:gdLst/>
            <a:ahLst/>
            <a:cxnLst/>
            <a:rect l="l" t="t" r="r" b="b"/>
            <a:pathLst>
              <a:path w="18275" h="9880">
                <a:moveTo>
                  <a:pt x="0" y="0"/>
                </a:moveTo>
                <a:lnTo>
                  <a:pt x="9004" y="4813"/>
                </a:lnTo>
                <a:lnTo>
                  <a:pt x="15455" y="8293"/>
                </a:lnTo>
                <a:lnTo>
                  <a:pt x="18275" y="988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4901314" y="1668553"/>
            <a:ext cx="2828485" cy="3060382"/>
          </a:xfrm>
          <a:custGeom>
            <a:avLst/>
            <a:gdLst/>
            <a:ahLst/>
            <a:cxnLst/>
            <a:rect l="l" t="t" r="r" b="b"/>
            <a:pathLst>
              <a:path w="3303828" h="3377755">
                <a:moveTo>
                  <a:pt x="3303828" y="3377755"/>
                </a:moveTo>
                <a:lnTo>
                  <a:pt x="0" y="3377755"/>
                </a:lnTo>
                <a:lnTo>
                  <a:pt x="0" y="0"/>
                </a:lnTo>
                <a:lnTo>
                  <a:pt x="3303828" y="0"/>
                </a:lnTo>
                <a:lnTo>
                  <a:pt x="3303828" y="3377755"/>
                </a:lnTo>
                <a:close/>
              </a:path>
            </a:pathLst>
          </a:custGeom>
          <a:solidFill>
            <a:srgbClr val="6D6E71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904273" y="1672736"/>
            <a:ext cx="451371" cy="1747581"/>
          </a:xfrm>
          <a:custGeom>
            <a:avLst/>
            <a:gdLst/>
            <a:ahLst/>
            <a:cxnLst/>
            <a:rect l="l" t="t" r="r" b="b"/>
            <a:pathLst>
              <a:path w="527226" h="1928812">
                <a:moveTo>
                  <a:pt x="0" y="0"/>
                </a:moveTo>
                <a:lnTo>
                  <a:pt x="1079" y="1928812"/>
                </a:lnTo>
                <a:lnTo>
                  <a:pt x="7857" y="1914400"/>
                </a:lnTo>
                <a:lnTo>
                  <a:pt x="15804" y="1898051"/>
                </a:lnTo>
                <a:lnTo>
                  <a:pt x="24773" y="1879971"/>
                </a:lnTo>
                <a:lnTo>
                  <a:pt x="34616" y="1860370"/>
                </a:lnTo>
                <a:lnTo>
                  <a:pt x="67911" y="1794524"/>
                </a:lnTo>
                <a:lnTo>
                  <a:pt x="79772" y="1770922"/>
                </a:lnTo>
                <a:lnTo>
                  <a:pt x="103749" y="1722488"/>
                </a:lnTo>
                <a:lnTo>
                  <a:pt x="127082" y="1673804"/>
                </a:lnTo>
                <a:lnTo>
                  <a:pt x="148589" y="1626538"/>
                </a:lnTo>
                <a:lnTo>
                  <a:pt x="167086" y="1582356"/>
                </a:lnTo>
                <a:lnTo>
                  <a:pt x="181392" y="1542926"/>
                </a:lnTo>
                <a:lnTo>
                  <a:pt x="193385" y="1495128"/>
                </a:lnTo>
                <a:lnTo>
                  <a:pt x="196645" y="1480328"/>
                </a:lnTo>
                <a:lnTo>
                  <a:pt x="207349" y="1435719"/>
                </a:lnTo>
                <a:lnTo>
                  <a:pt x="222828" y="1375263"/>
                </a:lnTo>
                <a:lnTo>
                  <a:pt x="226744" y="1359887"/>
                </a:lnTo>
                <a:lnTo>
                  <a:pt x="238195" y="1312922"/>
                </a:lnTo>
                <a:lnTo>
                  <a:pt x="248666" y="1264426"/>
                </a:lnTo>
                <a:lnTo>
                  <a:pt x="257472" y="1214045"/>
                </a:lnTo>
                <a:lnTo>
                  <a:pt x="260987" y="1188928"/>
                </a:lnTo>
                <a:lnTo>
                  <a:pt x="262419" y="1178766"/>
                </a:lnTo>
                <a:lnTo>
                  <a:pt x="268547" y="1136789"/>
                </a:lnTo>
                <a:lnTo>
                  <a:pt x="279690" y="1063063"/>
                </a:lnTo>
                <a:lnTo>
                  <a:pt x="285909" y="1022955"/>
                </a:lnTo>
                <a:lnTo>
                  <a:pt x="292190" y="983270"/>
                </a:lnTo>
                <a:lnTo>
                  <a:pt x="301119" y="928781"/>
                </a:lnTo>
                <a:lnTo>
                  <a:pt x="308620" y="886155"/>
                </a:lnTo>
                <a:lnTo>
                  <a:pt x="317740" y="842954"/>
                </a:lnTo>
                <a:lnTo>
                  <a:pt x="333209" y="775324"/>
                </a:lnTo>
                <a:lnTo>
                  <a:pt x="346922" y="716384"/>
                </a:lnTo>
                <a:lnTo>
                  <a:pt x="371790" y="609945"/>
                </a:lnTo>
                <a:lnTo>
                  <a:pt x="377318" y="586022"/>
                </a:lnTo>
                <a:lnTo>
                  <a:pt x="379257" y="577480"/>
                </a:lnTo>
                <a:lnTo>
                  <a:pt x="380555" y="571588"/>
                </a:lnTo>
                <a:lnTo>
                  <a:pt x="381941" y="568107"/>
                </a:lnTo>
                <a:lnTo>
                  <a:pt x="395312" y="521187"/>
                </a:lnTo>
                <a:lnTo>
                  <a:pt x="405415" y="483153"/>
                </a:lnTo>
                <a:lnTo>
                  <a:pt x="416824" y="439385"/>
                </a:lnTo>
                <a:lnTo>
                  <a:pt x="434784" y="369511"/>
                </a:lnTo>
                <a:lnTo>
                  <a:pt x="446258" y="324467"/>
                </a:lnTo>
                <a:lnTo>
                  <a:pt x="470242" y="229565"/>
                </a:lnTo>
                <a:lnTo>
                  <a:pt x="473319" y="217629"/>
                </a:lnTo>
                <a:lnTo>
                  <a:pt x="489492" y="155561"/>
                </a:lnTo>
                <a:lnTo>
                  <a:pt x="506092" y="91103"/>
                </a:lnTo>
                <a:lnTo>
                  <a:pt x="517457" y="45801"/>
                </a:lnTo>
                <a:lnTo>
                  <a:pt x="527226" y="3726"/>
                </a:lnTo>
                <a:lnTo>
                  <a:pt x="0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902796" y="4365421"/>
            <a:ext cx="114968" cy="355146"/>
          </a:xfrm>
          <a:custGeom>
            <a:avLst/>
            <a:gdLst/>
            <a:ahLst/>
            <a:cxnLst/>
            <a:rect l="l" t="t" r="r" b="b"/>
            <a:pathLst>
              <a:path w="134289" h="391976">
                <a:moveTo>
                  <a:pt x="969" y="0"/>
                </a:moveTo>
                <a:lnTo>
                  <a:pt x="0" y="391976"/>
                </a:lnTo>
                <a:lnTo>
                  <a:pt x="134289" y="391976"/>
                </a:lnTo>
                <a:lnTo>
                  <a:pt x="122012" y="352217"/>
                </a:lnTo>
                <a:lnTo>
                  <a:pt x="106548" y="310394"/>
                </a:lnTo>
                <a:lnTo>
                  <a:pt x="84346" y="252710"/>
                </a:lnTo>
                <a:lnTo>
                  <a:pt x="79391" y="239776"/>
                </a:lnTo>
                <a:lnTo>
                  <a:pt x="74937" y="227984"/>
                </a:lnTo>
                <a:lnTo>
                  <a:pt x="71116" y="217611"/>
                </a:lnTo>
                <a:lnTo>
                  <a:pt x="68060" y="208930"/>
                </a:lnTo>
                <a:lnTo>
                  <a:pt x="65773" y="201831"/>
                </a:lnTo>
                <a:lnTo>
                  <a:pt x="62828" y="193048"/>
                </a:lnTo>
                <a:lnTo>
                  <a:pt x="59315" y="182788"/>
                </a:lnTo>
                <a:lnTo>
                  <a:pt x="41384" y="131126"/>
                </a:lnTo>
                <a:lnTo>
                  <a:pt x="36383" y="116588"/>
                </a:lnTo>
                <a:lnTo>
                  <a:pt x="21578" y="72392"/>
                </a:lnTo>
                <a:lnTo>
                  <a:pt x="8961" y="31667"/>
                </a:lnTo>
                <a:lnTo>
                  <a:pt x="2969" y="9204"/>
                </a:lnTo>
                <a:lnTo>
                  <a:pt x="969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694390" y="1673385"/>
            <a:ext cx="1508278" cy="3049279"/>
          </a:xfrm>
          <a:custGeom>
            <a:avLst/>
            <a:gdLst/>
            <a:ahLst/>
            <a:cxnLst/>
            <a:rect l="l" t="t" r="r" b="b"/>
            <a:pathLst>
              <a:path w="1761752" h="3365500">
                <a:moveTo>
                  <a:pt x="1204709" y="1473200"/>
                </a:moveTo>
                <a:lnTo>
                  <a:pt x="261982" y="1473200"/>
                </a:lnTo>
                <a:lnTo>
                  <a:pt x="269714" y="1485900"/>
                </a:lnTo>
                <a:lnTo>
                  <a:pt x="298349" y="1524000"/>
                </a:lnTo>
                <a:lnTo>
                  <a:pt x="332172" y="1562100"/>
                </a:lnTo>
                <a:lnTo>
                  <a:pt x="343939" y="1587500"/>
                </a:lnTo>
                <a:lnTo>
                  <a:pt x="378741" y="1625600"/>
                </a:lnTo>
                <a:lnTo>
                  <a:pt x="409822" y="1663700"/>
                </a:lnTo>
                <a:lnTo>
                  <a:pt x="433365" y="1701800"/>
                </a:lnTo>
                <a:lnTo>
                  <a:pt x="438878" y="1714500"/>
                </a:lnTo>
                <a:lnTo>
                  <a:pt x="442988" y="1714500"/>
                </a:lnTo>
                <a:lnTo>
                  <a:pt x="450219" y="1727200"/>
                </a:lnTo>
                <a:lnTo>
                  <a:pt x="457222" y="1739900"/>
                </a:lnTo>
                <a:lnTo>
                  <a:pt x="463993" y="1739900"/>
                </a:lnTo>
                <a:lnTo>
                  <a:pt x="470531" y="1752600"/>
                </a:lnTo>
                <a:lnTo>
                  <a:pt x="476831" y="1765300"/>
                </a:lnTo>
                <a:lnTo>
                  <a:pt x="482892" y="1778000"/>
                </a:lnTo>
                <a:lnTo>
                  <a:pt x="488711" y="1790700"/>
                </a:lnTo>
                <a:lnTo>
                  <a:pt x="494285" y="1790700"/>
                </a:lnTo>
                <a:lnTo>
                  <a:pt x="509510" y="1828800"/>
                </a:lnTo>
                <a:lnTo>
                  <a:pt x="522433" y="1866900"/>
                </a:lnTo>
                <a:lnTo>
                  <a:pt x="532978" y="1905000"/>
                </a:lnTo>
                <a:lnTo>
                  <a:pt x="538653" y="1943100"/>
                </a:lnTo>
                <a:lnTo>
                  <a:pt x="540525" y="1955800"/>
                </a:lnTo>
                <a:lnTo>
                  <a:pt x="541964" y="1968500"/>
                </a:lnTo>
                <a:lnTo>
                  <a:pt x="542994" y="1981200"/>
                </a:lnTo>
                <a:lnTo>
                  <a:pt x="543638" y="1993900"/>
                </a:lnTo>
                <a:lnTo>
                  <a:pt x="543922" y="2006600"/>
                </a:lnTo>
                <a:lnTo>
                  <a:pt x="543868" y="2019300"/>
                </a:lnTo>
                <a:lnTo>
                  <a:pt x="543502" y="2032000"/>
                </a:lnTo>
                <a:lnTo>
                  <a:pt x="542848" y="2044700"/>
                </a:lnTo>
                <a:lnTo>
                  <a:pt x="541929" y="2057400"/>
                </a:lnTo>
                <a:lnTo>
                  <a:pt x="540770" y="2070100"/>
                </a:lnTo>
                <a:lnTo>
                  <a:pt x="539396" y="2070100"/>
                </a:lnTo>
                <a:lnTo>
                  <a:pt x="537830" y="2082800"/>
                </a:lnTo>
                <a:lnTo>
                  <a:pt x="532223" y="2120900"/>
                </a:lnTo>
                <a:lnTo>
                  <a:pt x="525763" y="2159000"/>
                </a:lnTo>
                <a:lnTo>
                  <a:pt x="518518" y="2197100"/>
                </a:lnTo>
                <a:lnTo>
                  <a:pt x="512189" y="2222500"/>
                </a:lnTo>
                <a:lnTo>
                  <a:pt x="508684" y="2247900"/>
                </a:lnTo>
                <a:lnTo>
                  <a:pt x="497019" y="2286000"/>
                </a:lnTo>
                <a:lnTo>
                  <a:pt x="484017" y="2324100"/>
                </a:lnTo>
                <a:lnTo>
                  <a:pt x="474850" y="2349500"/>
                </a:lnTo>
                <a:lnTo>
                  <a:pt x="470172" y="2349500"/>
                </a:lnTo>
                <a:lnTo>
                  <a:pt x="451251" y="2400300"/>
                </a:lnTo>
                <a:lnTo>
                  <a:pt x="446560" y="2400300"/>
                </a:lnTo>
                <a:lnTo>
                  <a:pt x="444040" y="2413000"/>
                </a:lnTo>
                <a:lnTo>
                  <a:pt x="440402" y="2413000"/>
                </a:lnTo>
                <a:lnTo>
                  <a:pt x="424340" y="2451100"/>
                </a:lnTo>
                <a:lnTo>
                  <a:pt x="396725" y="2501900"/>
                </a:lnTo>
                <a:lnTo>
                  <a:pt x="389754" y="2514600"/>
                </a:lnTo>
                <a:lnTo>
                  <a:pt x="371170" y="2552700"/>
                </a:lnTo>
                <a:lnTo>
                  <a:pt x="359354" y="2590800"/>
                </a:lnTo>
                <a:lnTo>
                  <a:pt x="356889" y="2603500"/>
                </a:lnTo>
                <a:lnTo>
                  <a:pt x="353512" y="2603500"/>
                </a:lnTo>
                <a:lnTo>
                  <a:pt x="338915" y="2641600"/>
                </a:lnTo>
                <a:lnTo>
                  <a:pt x="326470" y="2667000"/>
                </a:lnTo>
                <a:lnTo>
                  <a:pt x="319735" y="2692400"/>
                </a:lnTo>
                <a:lnTo>
                  <a:pt x="312792" y="2705100"/>
                </a:lnTo>
                <a:lnTo>
                  <a:pt x="305743" y="2717800"/>
                </a:lnTo>
                <a:lnTo>
                  <a:pt x="266847" y="2806700"/>
                </a:lnTo>
                <a:lnTo>
                  <a:pt x="261870" y="2819400"/>
                </a:lnTo>
                <a:lnTo>
                  <a:pt x="257592" y="2832100"/>
                </a:lnTo>
                <a:lnTo>
                  <a:pt x="254114" y="2832100"/>
                </a:lnTo>
                <a:lnTo>
                  <a:pt x="251535" y="2844800"/>
                </a:lnTo>
                <a:lnTo>
                  <a:pt x="248249" y="2857500"/>
                </a:lnTo>
                <a:lnTo>
                  <a:pt x="244932" y="2857500"/>
                </a:lnTo>
                <a:lnTo>
                  <a:pt x="238219" y="2882900"/>
                </a:lnTo>
                <a:lnTo>
                  <a:pt x="231421" y="2908300"/>
                </a:lnTo>
                <a:lnTo>
                  <a:pt x="221124" y="2946400"/>
                </a:lnTo>
                <a:lnTo>
                  <a:pt x="210782" y="2997200"/>
                </a:lnTo>
                <a:lnTo>
                  <a:pt x="200481" y="3035300"/>
                </a:lnTo>
                <a:lnTo>
                  <a:pt x="193680" y="3060700"/>
                </a:lnTo>
                <a:lnTo>
                  <a:pt x="190309" y="3060700"/>
                </a:lnTo>
                <a:lnTo>
                  <a:pt x="186962" y="3073400"/>
                </a:lnTo>
                <a:lnTo>
                  <a:pt x="183963" y="3086100"/>
                </a:lnTo>
                <a:lnTo>
                  <a:pt x="180923" y="3098800"/>
                </a:lnTo>
                <a:lnTo>
                  <a:pt x="171513" y="3136900"/>
                </a:lnTo>
                <a:lnTo>
                  <a:pt x="158102" y="3187700"/>
                </a:lnTo>
                <a:lnTo>
                  <a:pt x="147224" y="3225800"/>
                </a:lnTo>
                <a:lnTo>
                  <a:pt x="139506" y="3251200"/>
                </a:lnTo>
                <a:lnTo>
                  <a:pt x="136204" y="3263900"/>
                </a:lnTo>
                <a:lnTo>
                  <a:pt x="132609" y="3276600"/>
                </a:lnTo>
                <a:lnTo>
                  <a:pt x="128781" y="3276600"/>
                </a:lnTo>
                <a:lnTo>
                  <a:pt x="120672" y="3302000"/>
                </a:lnTo>
                <a:lnTo>
                  <a:pt x="112366" y="3327400"/>
                </a:lnTo>
                <a:lnTo>
                  <a:pt x="108291" y="3340100"/>
                </a:lnTo>
                <a:lnTo>
                  <a:pt x="104350" y="3352800"/>
                </a:lnTo>
                <a:lnTo>
                  <a:pt x="100604" y="3365500"/>
                </a:lnTo>
                <a:lnTo>
                  <a:pt x="1493756" y="3365500"/>
                </a:lnTo>
                <a:lnTo>
                  <a:pt x="1524763" y="3289300"/>
                </a:lnTo>
                <a:lnTo>
                  <a:pt x="1540621" y="3251200"/>
                </a:lnTo>
                <a:lnTo>
                  <a:pt x="1548901" y="3225800"/>
                </a:lnTo>
                <a:lnTo>
                  <a:pt x="1565678" y="3175000"/>
                </a:lnTo>
                <a:lnTo>
                  <a:pt x="1573980" y="3162300"/>
                </a:lnTo>
                <a:lnTo>
                  <a:pt x="1582095" y="3136900"/>
                </a:lnTo>
                <a:lnTo>
                  <a:pt x="1589926" y="3111500"/>
                </a:lnTo>
                <a:lnTo>
                  <a:pt x="1597376" y="3098800"/>
                </a:lnTo>
                <a:lnTo>
                  <a:pt x="1604347" y="3073400"/>
                </a:lnTo>
                <a:lnTo>
                  <a:pt x="1610742" y="3060700"/>
                </a:lnTo>
                <a:lnTo>
                  <a:pt x="1616463" y="3048000"/>
                </a:lnTo>
                <a:lnTo>
                  <a:pt x="1621415" y="3035300"/>
                </a:lnTo>
                <a:lnTo>
                  <a:pt x="1625498" y="3035300"/>
                </a:lnTo>
                <a:lnTo>
                  <a:pt x="1628617" y="3022600"/>
                </a:lnTo>
                <a:lnTo>
                  <a:pt x="1655796" y="2984500"/>
                </a:lnTo>
                <a:lnTo>
                  <a:pt x="1664750" y="2971800"/>
                </a:lnTo>
                <a:lnTo>
                  <a:pt x="1673580" y="2959100"/>
                </a:lnTo>
                <a:lnTo>
                  <a:pt x="1682241" y="2946400"/>
                </a:lnTo>
                <a:lnTo>
                  <a:pt x="1690692" y="2933700"/>
                </a:lnTo>
                <a:lnTo>
                  <a:pt x="1698889" y="2908300"/>
                </a:lnTo>
                <a:lnTo>
                  <a:pt x="1706789" y="2895600"/>
                </a:lnTo>
                <a:lnTo>
                  <a:pt x="1714349" y="2882900"/>
                </a:lnTo>
                <a:lnTo>
                  <a:pt x="1721525" y="2857500"/>
                </a:lnTo>
                <a:lnTo>
                  <a:pt x="1728275" y="2844800"/>
                </a:lnTo>
                <a:lnTo>
                  <a:pt x="1740323" y="2794000"/>
                </a:lnTo>
                <a:lnTo>
                  <a:pt x="1750149" y="2743200"/>
                </a:lnTo>
                <a:lnTo>
                  <a:pt x="1757407" y="2679700"/>
                </a:lnTo>
                <a:lnTo>
                  <a:pt x="1759965" y="2641600"/>
                </a:lnTo>
                <a:lnTo>
                  <a:pt x="1761752" y="2603500"/>
                </a:lnTo>
                <a:lnTo>
                  <a:pt x="1761698" y="2590800"/>
                </a:lnTo>
                <a:lnTo>
                  <a:pt x="1760214" y="2565400"/>
                </a:lnTo>
                <a:lnTo>
                  <a:pt x="1757421" y="2552700"/>
                </a:lnTo>
                <a:lnTo>
                  <a:pt x="1753439" y="2527300"/>
                </a:lnTo>
                <a:lnTo>
                  <a:pt x="1748392" y="2501900"/>
                </a:lnTo>
                <a:lnTo>
                  <a:pt x="1742401" y="2489200"/>
                </a:lnTo>
                <a:lnTo>
                  <a:pt x="1735587" y="2463800"/>
                </a:lnTo>
                <a:lnTo>
                  <a:pt x="1728072" y="2451100"/>
                </a:lnTo>
                <a:lnTo>
                  <a:pt x="1719978" y="2425700"/>
                </a:lnTo>
                <a:lnTo>
                  <a:pt x="1711427" y="2413000"/>
                </a:lnTo>
                <a:lnTo>
                  <a:pt x="1702540" y="2400300"/>
                </a:lnTo>
                <a:lnTo>
                  <a:pt x="1693439" y="2374900"/>
                </a:lnTo>
                <a:lnTo>
                  <a:pt x="1675082" y="2349500"/>
                </a:lnTo>
                <a:lnTo>
                  <a:pt x="1666069" y="2336800"/>
                </a:lnTo>
                <a:lnTo>
                  <a:pt x="1657329" y="2324100"/>
                </a:lnTo>
                <a:lnTo>
                  <a:pt x="1648983" y="2311400"/>
                </a:lnTo>
                <a:lnTo>
                  <a:pt x="1641154" y="2311400"/>
                </a:lnTo>
                <a:lnTo>
                  <a:pt x="1633963" y="2298700"/>
                </a:lnTo>
                <a:lnTo>
                  <a:pt x="1627531" y="2286000"/>
                </a:lnTo>
                <a:lnTo>
                  <a:pt x="1610998" y="2286000"/>
                </a:lnTo>
                <a:lnTo>
                  <a:pt x="1600702" y="2273300"/>
                </a:lnTo>
                <a:lnTo>
                  <a:pt x="1589314" y="2273300"/>
                </a:lnTo>
                <a:lnTo>
                  <a:pt x="1577031" y="2260600"/>
                </a:lnTo>
                <a:lnTo>
                  <a:pt x="1550568" y="2260600"/>
                </a:lnTo>
                <a:lnTo>
                  <a:pt x="1522883" y="2247900"/>
                </a:lnTo>
                <a:lnTo>
                  <a:pt x="1509074" y="2235200"/>
                </a:lnTo>
                <a:lnTo>
                  <a:pt x="1482505" y="2235200"/>
                </a:lnTo>
                <a:lnTo>
                  <a:pt x="1470139" y="2222500"/>
                </a:lnTo>
                <a:lnTo>
                  <a:pt x="1458646" y="2222500"/>
                </a:lnTo>
                <a:lnTo>
                  <a:pt x="1448223" y="2209800"/>
                </a:lnTo>
                <a:lnTo>
                  <a:pt x="1439067" y="2209800"/>
                </a:lnTo>
                <a:lnTo>
                  <a:pt x="1431374" y="2197100"/>
                </a:lnTo>
                <a:lnTo>
                  <a:pt x="1422136" y="2184400"/>
                </a:lnTo>
                <a:lnTo>
                  <a:pt x="1412868" y="2184400"/>
                </a:lnTo>
                <a:lnTo>
                  <a:pt x="1394413" y="2159000"/>
                </a:lnTo>
                <a:lnTo>
                  <a:pt x="1367579" y="2120900"/>
                </a:lnTo>
                <a:lnTo>
                  <a:pt x="1342794" y="2082800"/>
                </a:lnTo>
                <a:lnTo>
                  <a:pt x="1321217" y="2044700"/>
                </a:lnTo>
                <a:lnTo>
                  <a:pt x="1304007" y="2006600"/>
                </a:lnTo>
                <a:lnTo>
                  <a:pt x="1295533" y="1981200"/>
                </a:lnTo>
                <a:lnTo>
                  <a:pt x="1292324" y="1981200"/>
                </a:lnTo>
                <a:lnTo>
                  <a:pt x="1289858" y="1968500"/>
                </a:lnTo>
                <a:lnTo>
                  <a:pt x="1288262" y="1955800"/>
                </a:lnTo>
                <a:lnTo>
                  <a:pt x="1286306" y="1943100"/>
                </a:lnTo>
                <a:lnTo>
                  <a:pt x="1284023" y="1930400"/>
                </a:lnTo>
                <a:lnTo>
                  <a:pt x="1281449" y="1917700"/>
                </a:lnTo>
                <a:lnTo>
                  <a:pt x="1278617" y="1905000"/>
                </a:lnTo>
                <a:lnTo>
                  <a:pt x="1275561" y="1879600"/>
                </a:lnTo>
                <a:lnTo>
                  <a:pt x="1272317" y="1866900"/>
                </a:lnTo>
                <a:lnTo>
                  <a:pt x="1268918" y="1841500"/>
                </a:lnTo>
                <a:lnTo>
                  <a:pt x="1254464" y="1752600"/>
                </a:lnTo>
                <a:lnTo>
                  <a:pt x="1247202" y="1714500"/>
                </a:lnTo>
                <a:lnTo>
                  <a:pt x="1243682" y="1689100"/>
                </a:lnTo>
                <a:lnTo>
                  <a:pt x="1240282" y="1663700"/>
                </a:lnTo>
                <a:lnTo>
                  <a:pt x="1237037" y="1651000"/>
                </a:lnTo>
                <a:lnTo>
                  <a:pt x="1233981" y="1625600"/>
                </a:lnTo>
                <a:lnTo>
                  <a:pt x="1231147" y="1612900"/>
                </a:lnTo>
                <a:lnTo>
                  <a:pt x="1228571" y="1600200"/>
                </a:lnTo>
                <a:lnTo>
                  <a:pt x="1219310" y="1562100"/>
                </a:lnTo>
                <a:lnTo>
                  <a:pt x="1212330" y="1524000"/>
                </a:lnTo>
                <a:lnTo>
                  <a:pt x="1206553" y="1485900"/>
                </a:lnTo>
                <a:lnTo>
                  <a:pt x="1204709" y="1473200"/>
                </a:lnTo>
                <a:close/>
              </a:path>
              <a:path w="1761752" h="3365500">
                <a:moveTo>
                  <a:pt x="1494328" y="0"/>
                </a:moveTo>
                <a:lnTo>
                  <a:pt x="219438" y="0"/>
                </a:lnTo>
                <a:lnTo>
                  <a:pt x="216264" y="12700"/>
                </a:lnTo>
                <a:lnTo>
                  <a:pt x="212982" y="25400"/>
                </a:lnTo>
                <a:lnTo>
                  <a:pt x="202522" y="63500"/>
                </a:lnTo>
                <a:lnTo>
                  <a:pt x="191210" y="101600"/>
                </a:lnTo>
                <a:lnTo>
                  <a:pt x="187266" y="114300"/>
                </a:lnTo>
                <a:lnTo>
                  <a:pt x="183242" y="139700"/>
                </a:lnTo>
                <a:lnTo>
                  <a:pt x="170717" y="177800"/>
                </a:lnTo>
                <a:lnTo>
                  <a:pt x="153093" y="228600"/>
                </a:lnTo>
                <a:lnTo>
                  <a:pt x="139302" y="266700"/>
                </a:lnTo>
                <a:lnTo>
                  <a:pt x="135722" y="279400"/>
                </a:lnTo>
                <a:lnTo>
                  <a:pt x="121749" y="317500"/>
                </a:lnTo>
                <a:lnTo>
                  <a:pt x="104748" y="355600"/>
                </a:lnTo>
                <a:lnTo>
                  <a:pt x="81423" y="419100"/>
                </a:lnTo>
                <a:lnTo>
                  <a:pt x="76052" y="431800"/>
                </a:lnTo>
                <a:lnTo>
                  <a:pt x="71040" y="444500"/>
                </a:lnTo>
                <a:lnTo>
                  <a:pt x="66473" y="457200"/>
                </a:lnTo>
                <a:lnTo>
                  <a:pt x="62437" y="457200"/>
                </a:lnTo>
                <a:lnTo>
                  <a:pt x="59020" y="469900"/>
                </a:lnTo>
                <a:lnTo>
                  <a:pt x="56308" y="482600"/>
                </a:lnTo>
                <a:lnTo>
                  <a:pt x="54389" y="482600"/>
                </a:lnTo>
                <a:lnTo>
                  <a:pt x="50604" y="495300"/>
                </a:lnTo>
                <a:lnTo>
                  <a:pt x="46748" y="508000"/>
                </a:lnTo>
                <a:lnTo>
                  <a:pt x="42853" y="520700"/>
                </a:lnTo>
                <a:lnTo>
                  <a:pt x="38947" y="546100"/>
                </a:lnTo>
                <a:lnTo>
                  <a:pt x="35063" y="558800"/>
                </a:lnTo>
                <a:lnTo>
                  <a:pt x="31231" y="571500"/>
                </a:lnTo>
                <a:lnTo>
                  <a:pt x="27480" y="584200"/>
                </a:lnTo>
                <a:lnTo>
                  <a:pt x="23842" y="609600"/>
                </a:lnTo>
                <a:lnTo>
                  <a:pt x="20348" y="622300"/>
                </a:lnTo>
                <a:lnTo>
                  <a:pt x="17027" y="635000"/>
                </a:lnTo>
                <a:lnTo>
                  <a:pt x="13911" y="660400"/>
                </a:lnTo>
                <a:lnTo>
                  <a:pt x="11029" y="673100"/>
                </a:lnTo>
                <a:lnTo>
                  <a:pt x="4099" y="711200"/>
                </a:lnTo>
                <a:lnTo>
                  <a:pt x="382" y="749300"/>
                </a:lnTo>
                <a:lnTo>
                  <a:pt x="0" y="762000"/>
                </a:lnTo>
                <a:lnTo>
                  <a:pt x="96" y="774700"/>
                </a:lnTo>
                <a:lnTo>
                  <a:pt x="4034" y="812800"/>
                </a:lnTo>
                <a:lnTo>
                  <a:pt x="9840" y="850900"/>
                </a:lnTo>
                <a:lnTo>
                  <a:pt x="12141" y="876300"/>
                </a:lnTo>
                <a:lnTo>
                  <a:pt x="14607" y="889000"/>
                </a:lnTo>
                <a:lnTo>
                  <a:pt x="17228" y="901700"/>
                </a:lnTo>
                <a:lnTo>
                  <a:pt x="19993" y="914400"/>
                </a:lnTo>
                <a:lnTo>
                  <a:pt x="22891" y="927100"/>
                </a:lnTo>
                <a:lnTo>
                  <a:pt x="25912" y="952500"/>
                </a:lnTo>
                <a:lnTo>
                  <a:pt x="35606" y="990600"/>
                </a:lnTo>
                <a:lnTo>
                  <a:pt x="46025" y="1028700"/>
                </a:lnTo>
                <a:lnTo>
                  <a:pt x="49610" y="1028700"/>
                </a:lnTo>
                <a:lnTo>
                  <a:pt x="53233" y="1041400"/>
                </a:lnTo>
                <a:lnTo>
                  <a:pt x="56330" y="1054100"/>
                </a:lnTo>
                <a:lnTo>
                  <a:pt x="61476" y="1066800"/>
                </a:lnTo>
                <a:lnTo>
                  <a:pt x="68454" y="1079500"/>
                </a:lnTo>
                <a:lnTo>
                  <a:pt x="77045" y="1092200"/>
                </a:lnTo>
                <a:lnTo>
                  <a:pt x="87030" y="1117600"/>
                </a:lnTo>
                <a:lnTo>
                  <a:pt x="98190" y="1143000"/>
                </a:lnTo>
                <a:lnTo>
                  <a:pt x="110307" y="1168400"/>
                </a:lnTo>
                <a:lnTo>
                  <a:pt x="123162" y="1193800"/>
                </a:lnTo>
                <a:lnTo>
                  <a:pt x="136537" y="1231900"/>
                </a:lnTo>
                <a:lnTo>
                  <a:pt x="150212" y="1257300"/>
                </a:lnTo>
                <a:lnTo>
                  <a:pt x="163969" y="1282700"/>
                </a:lnTo>
                <a:lnTo>
                  <a:pt x="177590" y="1320800"/>
                </a:lnTo>
                <a:lnTo>
                  <a:pt x="190855" y="1346200"/>
                </a:lnTo>
                <a:lnTo>
                  <a:pt x="203546" y="1371600"/>
                </a:lnTo>
                <a:lnTo>
                  <a:pt x="215445" y="1397000"/>
                </a:lnTo>
                <a:lnTo>
                  <a:pt x="226332" y="1422400"/>
                </a:lnTo>
                <a:lnTo>
                  <a:pt x="235988" y="1435100"/>
                </a:lnTo>
                <a:lnTo>
                  <a:pt x="244197" y="1447800"/>
                </a:lnTo>
                <a:lnTo>
                  <a:pt x="250737" y="1460500"/>
                </a:lnTo>
                <a:lnTo>
                  <a:pt x="255392" y="1473200"/>
                </a:lnTo>
                <a:lnTo>
                  <a:pt x="1203719" y="1473200"/>
                </a:lnTo>
                <a:lnTo>
                  <a:pt x="1203205" y="1460500"/>
                </a:lnTo>
                <a:lnTo>
                  <a:pt x="1203209" y="1447800"/>
                </a:lnTo>
                <a:lnTo>
                  <a:pt x="1203774" y="1435100"/>
                </a:lnTo>
                <a:lnTo>
                  <a:pt x="1209255" y="1397000"/>
                </a:lnTo>
                <a:lnTo>
                  <a:pt x="1221303" y="1358900"/>
                </a:lnTo>
                <a:lnTo>
                  <a:pt x="1233546" y="1333500"/>
                </a:lnTo>
                <a:lnTo>
                  <a:pt x="1239323" y="1320800"/>
                </a:lnTo>
                <a:lnTo>
                  <a:pt x="1246609" y="1308100"/>
                </a:lnTo>
                <a:lnTo>
                  <a:pt x="1255223" y="1282700"/>
                </a:lnTo>
                <a:lnTo>
                  <a:pt x="1264984" y="1270000"/>
                </a:lnTo>
                <a:lnTo>
                  <a:pt x="1287221" y="1219200"/>
                </a:lnTo>
                <a:lnTo>
                  <a:pt x="1311872" y="1168400"/>
                </a:lnTo>
                <a:lnTo>
                  <a:pt x="1337489" y="1117600"/>
                </a:lnTo>
                <a:lnTo>
                  <a:pt x="1350207" y="1092200"/>
                </a:lnTo>
                <a:lnTo>
                  <a:pt x="1362623" y="1066800"/>
                </a:lnTo>
                <a:lnTo>
                  <a:pt x="1420639" y="939800"/>
                </a:lnTo>
                <a:lnTo>
                  <a:pt x="1425872" y="927100"/>
                </a:lnTo>
                <a:lnTo>
                  <a:pt x="1429354" y="927100"/>
                </a:lnTo>
                <a:lnTo>
                  <a:pt x="1432279" y="914400"/>
                </a:lnTo>
                <a:lnTo>
                  <a:pt x="1436434" y="914400"/>
                </a:lnTo>
                <a:lnTo>
                  <a:pt x="1441674" y="901700"/>
                </a:lnTo>
                <a:lnTo>
                  <a:pt x="1447855" y="889000"/>
                </a:lnTo>
                <a:lnTo>
                  <a:pt x="1454832" y="863600"/>
                </a:lnTo>
                <a:lnTo>
                  <a:pt x="1462460" y="850900"/>
                </a:lnTo>
                <a:lnTo>
                  <a:pt x="1479090" y="812800"/>
                </a:lnTo>
                <a:lnTo>
                  <a:pt x="1496587" y="774700"/>
                </a:lnTo>
                <a:lnTo>
                  <a:pt x="1547931" y="647700"/>
                </a:lnTo>
                <a:lnTo>
                  <a:pt x="1566279" y="609600"/>
                </a:lnTo>
                <a:lnTo>
                  <a:pt x="1578791" y="571500"/>
                </a:lnTo>
                <a:lnTo>
                  <a:pt x="1582351" y="571500"/>
                </a:lnTo>
                <a:lnTo>
                  <a:pt x="1591027" y="533400"/>
                </a:lnTo>
                <a:lnTo>
                  <a:pt x="1596433" y="495300"/>
                </a:lnTo>
                <a:lnTo>
                  <a:pt x="1598236" y="457200"/>
                </a:lnTo>
                <a:lnTo>
                  <a:pt x="1597978" y="444500"/>
                </a:lnTo>
                <a:lnTo>
                  <a:pt x="1597270" y="431800"/>
                </a:lnTo>
                <a:lnTo>
                  <a:pt x="1596100" y="406400"/>
                </a:lnTo>
                <a:lnTo>
                  <a:pt x="1594921" y="406400"/>
                </a:lnTo>
                <a:lnTo>
                  <a:pt x="1593366" y="393700"/>
                </a:lnTo>
                <a:lnTo>
                  <a:pt x="1591487" y="381000"/>
                </a:lnTo>
                <a:lnTo>
                  <a:pt x="1589339" y="368300"/>
                </a:lnTo>
                <a:lnTo>
                  <a:pt x="1586974" y="355600"/>
                </a:lnTo>
                <a:lnTo>
                  <a:pt x="1584448" y="342900"/>
                </a:lnTo>
                <a:lnTo>
                  <a:pt x="1581814" y="330200"/>
                </a:lnTo>
                <a:lnTo>
                  <a:pt x="1579125" y="304800"/>
                </a:lnTo>
                <a:lnTo>
                  <a:pt x="1576436" y="292100"/>
                </a:lnTo>
                <a:lnTo>
                  <a:pt x="1573799" y="279400"/>
                </a:lnTo>
                <a:lnTo>
                  <a:pt x="1568899" y="254000"/>
                </a:lnTo>
                <a:lnTo>
                  <a:pt x="1564855" y="228600"/>
                </a:lnTo>
                <a:lnTo>
                  <a:pt x="1562519" y="228600"/>
                </a:lnTo>
                <a:lnTo>
                  <a:pt x="1553297" y="190500"/>
                </a:lnTo>
                <a:lnTo>
                  <a:pt x="1541661" y="152400"/>
                </a:lnTo>
                <a:lnTo>
                  <a:pt x="1528778" y="114300"/>
                </a:lnTo>
                <a:lnTo>
                  <a:pt x="1511681" y="63500"/>
                </a:lnTo>
                <a:lnTo>
                  <a:pt x="1507709" y="50800"/>
                </a:lnTo>
                <a:lnTo>
                  <a:pt x="1503944" y="38100"/>
                </a:lnTo>
                <a:lnTo>
                  <a:pt x="1500430" y="25400"/>
                </a:lnTo>
                <a:lnTo>
                  <a:pt x="1497210" y="12700"/>
                </a:lnTo>
                <a:lnTo>
                  <a:pt x="1494328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7398819" y="1671697"/>
            <a:ext cx="327015" cy="3049923"/>
          </a:xfrm>
          <a:custGeom>
            <a:avLst/>
            <a:gdLst/>
            <a:ahLst/>
            <a:cxnLst/>
            <a:rect l="l" t="t" r="r" b="b"/>
            <a:pathLst>
              <a:path w="381972" h="3366211">
                <a:moveTo>
                  <a:pt x="381972" y="0"/>
                </a:moveTo>
                <a:lnTo>
                  <a:pt x="98952" y="1155"/>
                </a:lnTo>
                <a:lnTo>
                  <a:pt x="97166" y="52008"/>
                </a:lnTo>
                <a:lnTo>
                  <a:pt x="97305" y="64985"/>
                </a:lnTo>
                <a:lnTo>
                  <a:pt x="98674" y="103913"/>
                </a:lnTo>
                <a:lnTo>
                  <a:pt x="102464" y="166391"/>
                </a:lnTo>
                <a:lnTo>
                  <a:pt x="108717" y="267760"/>
                </a:lnTo>
                <a:lnTo>
                  <a:pt x="111739" y="315060"/>
                </a:lnTo>
                <a:lnTo>
                  <a:pt x="116872" y="391437"/>
                </a:lnTo>
                <a:lnTo>
                  <a:pt x="120739" y="446899"/>
                </a:lnTo>
                <a:lnTo>
                  <a:pt x="123683" y="486757"/>
                </a:lnTo>
                <a:lnTo>
                  <a:pt x="128247" y="536811"/>
                </a:lnTo>
                <a:lnTo>
                  <a:pt x="133815" y="579776"/>
                </a:lnTo>
                <a:lnTo>
                  <a:pt x="135095" y="588922"/>
                </a:lnTo>
                <a:lnTo>
                  <a:pt x="136417" y="598891"/>
                </a:lnTo>
                <a:lnTo>
                  <a:pt x="142332" y="645513"/>
                </a:lnTo>
                <a:lnTo>
                  <a:pt x="144018" y="658485"/>
                </a:lnTo>
                <a:lnTo>
                  <a:pt x="149741" y="699374"/>
                </a:lnTo>
                <a:lnTo>
                  <a:pt x="156675" y="741665"/>
                </a:lnTo>
                <a:lnTo>
                  <a:pt x="165098" y="783357"/>
                </a:lnTo>
                <a:lnTo>
                  <a:pt x="170803" y="805150"/>
                </a:lnTo>
                <a:lnTo>
                  <a:pt x="173919" y="815894"/>
                </a:lnTo>
                <a:lnTo>
                  <a:pt x="185836" y="858449"/>
                </a:lnTo>
                <a:lnTo>
                  <a:pt x="199473" y="908309"/>
                </a:lnTo>
                <a:lnTo>
                  <a:pt x="212083" y="954950"/>
                </a:lnTo>
                <a:lnTo>
                  <a:pt x="223357" y="996962"/>
                </a:lnTo>
                <a:lnTo>
                  <a:pt x="228111" y="1010893"/>
                </a:lnTo>
                <a:lnTo>
                  <a:pt x="231946" y="1021185"/>
                </a:lnTo>
                <a:lnTo>
                  <a:pt x="234683" y="1028994"/>
                </a:lnTo>
                <a:lnTo>
                  <a:pt x="236143" y="1035477"/>
                </a:lnTo>
                <a:lnTo>
                  <a:pt x="236147" y="1041789"/>
                </a:lnTo>
                <a:lnTo>
                  <a:pt x="234515" y="1049087"/>
                </a:lnTo>
                <a:lnTo>
                  <a:pt x="231071" y="1058528"/>
                </a:lnTo>
                <a:lnTo>
                  <a:pt x="225633" y="1071268"/>
                </a:lnTo>
                <a:lnTo>
                  <a:pt x="222673" y="1076828"/>
                </a:lnTo>
                <a:lnTo>
                  <a:pt x="219339" y="1084397"/>
                </a:lnTo>
                <a:lnTo>
                  <a:pt x="203227" y="1130602"/>
                </a:lnTo>
                <a:lnTo>
                  <a:pt x="189593" y="1176168"/>
                </a:lnTo>
                <a:lnTo>
                  <a:pt x="176089" y="1224856"/>
                </a:lnTo>
                <a:lnTo>
                  <a:pt x="164029" y="1271057"/>
                </a:lnTo>
                <a:lnTo>
                  <a:pt x="154726" y="1309164"/>
                </a:lnTo>
                <a:lnTo>
                  <a:pt x="143346" y="1363432"/>
                </a:lnTo>
                <a:lnTo>
                  <a:pt x="73137" y="1711835"/>
                </a:lnTo>
                <a:lnTo>
                  <a:pt x="58974" y="1781856"/>
                </a:lnTo>
                <a:lnTo>
                  <a:pt x="46958" y="1840922"/>
                </a:lnTo>
                <a:lnTo>
                  <a:pt x="38026" y="1884288"/>
                </a:lnTo>
                <a:lnTo>
                  <a:pt x="33115" y="1907209"/>
                </a:lnTo>
                <a:lnTo>
                  <a:pt x="30976" y="1918850"/>
                </a:lnTo>
                <a:lnTo>
                  <a:pt x="26165" y="1958079"/>
                </a:lnTo>
                <a:lnTo>
                  <a:pt x="20930" y="2015011"/>
                </a:lnTo>
                <a:lnTo>
                  <a:pt x="15619" y="2085373"/>
                </a:lnTo>
                <a:lnTo>
                  <a:pt x="13042" y="2124254"/>
                </a:lnTo>
                <a:lnTo>
                  <a:pt x="10576" y="2164889"/>
                </a:lnTo>
                <a:lnTo>
                  <a:pt x="8263" y="2206745"/>
                </a:lnTo>
                <a:lnTo>
                  <a:pt x="6147" y="2249287"/>
                </a:lnTo>
                <a:lnTo>
                  <a:pt x="4271" y="2291982"/>
                </a:lnTo>
                <a:lnTo>
                  <a:pt x="2678" y="2334293"/>
                </a:lnTo>
                <a:lnTo>
                  <a:pt x="1411" y="2375689"/>
                </a:lnTo>
                <a:lnTo>
                  <a:pt x="513" y="2415634"/>
                </a:lnTo>
                <a:lnTo>
                  <a:pt x="0" y="2489034"/>
                </a:lnTo>
                <a:lnTo>
                  <a:pt x="470" y="2521421"/>
                </a:lnTo>
                <a:lnTo>
                  <a:pt x="3080" y="2574899"/>
                </a:lnTo>
                <a:lnTo>
                  <a:pt x="15158" y="2735192"/>
                </a:lnTo>
                <a:lnTo>
                  <a:pt x="20112" y="2799863"/>
                </a:lnTo>
                <a:lnTo>
                  <a:pt x="23267" y="2840261"/>
                </a:lnTo>
                <a:lnTo>
                  <a:pt x="27373" y="2891003"/>
                </a:lnTo>
                <a:lnTo>
                  <a:pt x="28493" y="2904134"/>
                </a:lnTo>
                <a:lnTo>
                  <a:pt x="29664" y="2922394"/>
                </a:lnTo>
                <a:lnTo>
                  <a:pt x="30031" y="2938324"/>
                </a:lnTo>
                <a:lnTo>
                  <a:pt x="29952" y="2952016"/>
                </a:lnTo>
                <a:lnTo>
                  <a:pt x="29891" y="2973058"/>
                </a:lnTo>
                <a:lnTo>
                  <a:pt x="30625" y="2980594"/>
                </a:lnTo>
                <a:lnTo>
                  <a:pt x="32880" y="2992291"/>
                </a:lnTo>
                <a:lnTo>
                  <a:pt x="34919" y="3004437"/>
                </a:lnTo>
                <a:lnTo>
                  <a:pt x="39985" y="3042878"/>
                </a:lnTo>
                <a:lnTo>
                  <a:pt x="43991" y="3082870"/>
                </a:lnTo>
                <a:lnTo>
                  <a:pt x="47605" y="3122545"/>
                </a:lnTo>
                <a:lnTo>
                  <a:pt x="48838" y="3135377"/>
                </a:lnTo>
                <a:lnTo>
                  <a:pt x="54573" y="3182892"/>
                </a:lnTo>
                <a:lnTo>
                  <a:pt x="56719" y="3196915"/>
                </a:lnTo>
                <a:lnTo>
                  <a:pt x="58675" y="3210960"/>
                </a:lnTo>
                <a:lnTo>
                  <a:pt x="63621" y="3252673"/>
                </a:lnTo>
                <a:lnTo>
                  <a:pt x="70058" y="3317494"/>
                </a:lnTo>
                <a:lnTo>
                  <a:pt x="71266" y="3329259"/>
                </a:lnTo>
                <a:lnTo>
                  <a:pt x="72498" y="3340495"/>
                </a:lnTo>
                <a:lnTo>
                  <a:pt x="73774" y="3351149"/>
                </a:lnTo>
                <a:lnTo>
                  <a:pt x="75116" y="3361165"/>
                </a:lnTo>
                <a:lnTo>
                  <a:pt x="381972" y="3366211"/>
                </a:lnTo>
                <a:lnTo>
                  <a:pt x="381972" y="0"/>
                </a:lnTo>
                <a:close/>
              </a:path>
            </a:pathLst>
          </a:custGeom>
          <a:solidFill>
            <a:srgbClr val="FFF2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094860" y="3781506"/>
            <a:ext cx="759496" cy="940545"/>
          </a:xfrm>
          <a:custGeom>
            <a:avLst/>
            <a:gdLst/>
            <a:ahLst/>
            <a:cxnLst/>
            <a:rect l="l" t="t" r="r" b="b"/>
            <a:pathLst>
              <a:path w="887133" h="1038083">
                <a:moveTo>
                  <a:pt x="384924" y="0"/>
                </a:moveTo>
                <a:lnTo>
                  <a:pt x="347075" y="7387"/>
                </a:lnTo>
                <a:lnTo>
                  <a:pt x="315437" y="31692"/>
                </a:lnTo>
                <a:lnTo>
                  <a:pt x="289933" y="64303"/>
                </a:lnTo>
                <a:lnTo>
                  <a:pt x="270454" y="101167"/>
                </a:lnTo>
                <a:lnTo>
                  <a:pt x="255683" y="137285"/>
                </a:lnTo>
                <a:lnTo>
                  <a:pt x="247800" y="158479"/>
                </a:lnTo>
                <a:lnTo>
                  <a:pt x="244301" y="167656"/>
                </a:lnTo>
                <a:lnTo>
                  <a:pt x="227248" y="210510"/>
                </a:lnTo>
                <a:lnTo>
                  <a:pt x="208952" y="255277"/>
                </a:lnTo>
                <a:lnTo>
                  <a:pt x="191202" y="295863"/>
                </a:lnTo>
                <a:lnTo>
                  <a:pt x="155678" y="345628"/>
                </a:lnTo>
                <a:lnTo>
                  <a:pt x="148182" y="354824"/>
                </a:lnTo>
                <a:lnTo>
                  <a:pt x="120707" y="390548"/>
                </a:lnTo>
                <a:lnTo>
                  <a:pt x="98459" y="422752"/>
                </a:lnTo>
                <a:lnTo>
                  <a:pt x="75285" y="457980"/>
                </a:lnTo>
                <a:lnTo>
                  <a:pt x="50829" y="496415"/>
                </a:lnTo>
                <a:lnTo>
                  <a:pt x="27491" y="535947"/>
                </a:lnTo>
                <a:lnTo>
                  <a:pt x="8653" y="581277"/>
                </a:lnTo>
                <a:lnTo>
                  <a:pt x="2329" y="619818"/>
                </a:lnTo>
                <a:lnTo>
                  <a:pt x="0" y="657765"/>
                </a:lnTo>
                <a:lnTo>
                  <a:pt x="24" y="670285"/>
                </a:lnTo>
                <a:lnTo>
                  <a:pt x="3634" y="719751"/>
                </a:lnTo>
                <a:lnTo>
                  <a:pt x="13780" y="771104"/>
                </a:lnTo>
                <a:lnTo>
                  <a:pt x="27647" y="815814"/>
                </a:lnTo>
                <a:lnTo>
                  <a:pt x="44305" y="863810"/>
                </a:lnTo>
                <a:lnTo>
                  <a:pt x="46630" y="870634"/>
                </a:lnTo>
                <a:lnTo>
                  <a:pt x="61905" y="915510"/>
                </a:lnTo>
                <a:lnTo>
                  <a:pt x="77706" y="959872"/>
                </a:lnTo>
                <a:lnTo>
                  <a:pt x="94054" y="1004282"/>
                </a:lnTo>
                <a:lnTo>
                  <a:pt x="107325" y="1038083"/>
                </a:lnTo>
                <a:lnTo>
                  <a:pt x="643613" y="1036445"/>
                </a:lnTo>
                <a:lnTo>
                  <a:pt x="660173" y="999056"/>
                </a:lnTo>
                <a:lnTo>
                  <a:pt x="675530" y="956748"/>
                </a:lnTo>
                <a:lnTo>
                  <a:pt x="689949" y="914583"/>
                </a:lnTo>
                <a:lnTo>
                  <a:pt x="702519" y="876176"/>
                </a:lnTo>
                <a:lnTo>
                  <a:pt x="717777" y="825138"/>
                </a:lnTo>
                <a:lnTo>
                  <a:pt x="722306" y="810030"/>
                </a:lnTo>
                <a:lnTo>
                  <a:pt x="736578" y="763646"/>
                </a:lnTo>
                <a:lnTo>
                  <a:pt x="750526" y="721684"/>
                </a:lnTo>
                <a:lnTo>
                  <a:pt x="765617" y="685968"/>
                </a:lnTo>
                <a:lnTo>
                  <a:pt x="790993" y="651525"/>
                </a:lnTo>
                <a:lnTo>
                  <a:pt x="837104" y="595315"/>
                </a:lnTo>
                <a:lnTo>
                  <a:pt x="845153" y="585456"/>
                </a:lnTo>
                <a:lnTo>
                  <a:pt x="872767" y="542402"/>
                </a:lnTo>
                <a:lnTo>
                  <a:pt x="884178" y="504090"/>
                </a:lnTo>
                <a:lnTo>
                  <a:pt x="887133" y="466373"/>
                </a:lnTo>
                <a:lnTo>
                  <a:pt x="886351" y="454161"/>
                </a:lnTo>
                <a:lnTo>
                  <a:pt x="875019" y="408412"/>
                </a:lnTo>
                <a:lnTo>
                  <a:pt x="846344" y="365660"/>
                </a:lnTo>
                <a:lnTo>
                  <a:pt x="810930" y="331690"/>
                </a:lnTo>
                <a:lnTo>
                  <a:pt x="783041" y="309015"/>
                </a:lnTo>
                <a:lnTo>
                  <a:pt x="773055" y="300855"/>
                </a:lnTo>
                <a:lnTo>
                  <a:pt x="737964" y="269186"/>
                </a:lnTo>
                <a:lnTo>
                  <a:pt x="695637" y="225881"/>
                </a:lnTo>
                <a:lnTo>
                  <a:pt x="687942" y="218114"/>
                </a:lnTo>
                <a:lnTo>
                  <a:pt x="680075" y="210510"/>
                </a:lnTo>
                <a:lnTo>
                  <a:pt x="671853" y="203008"/>
                </a:lnTo>
                <a:lnTo>
                  <a:pt x="659627" y="192562"/>
                </a:lnTo>
                <a:lnTo>
                  <a:pt x="648051" y="182199"/>
                </a:lnTo>
                <a:lnTo>
                  <a:pt x="617098" y="152262"/>
                </a:lnTo>
                <a:lnTo>
                  <a:pt x="577409" y="110151"/>
                </a:lnTo>
                <a:lnTo>
                  <a:pt x="571152" y="103487"/>
                </a:lnTo>
                <a:lnTo>
                  <a:pt x="538952" y="71464"/>
                </a:lnTo>
                <a:lnTo>
                  <a:pt x="508312" y="45064"/>
                </a:lnTo>
                <a:lnTo>
                  <a:pt x="467275" y="19000"/>
                </a:lnTo>
                <a:lnTo>
                  <a:pt x="422753" y="3862"/>
                </a:lnTo>
                <a:lnTo>
                  <a:pt x="398068" y="557"/>
                </a:lnTo>
                <a:lnTo>
                  <a:pt x="384924" y="0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859639" y="1668557"/>
            <a:ext cx="959067" cy="1272692"/>
          </a:xfrm>
          <a:custGeom>
            <a:avLst/>
            <a:gdLst/>
            <a:ahLst/>
            <a:cxnLst/>
            <a:rect l="l" t="t" r="r" b="b"/>
            <a:pathLst>
              <a:path w="1120243" h="1404675">
                <a:moveTo>
                  <a:pt x="957643" y="0"/>
                </a:moveTo>
                <a:lnTo>
                  <a:pt x="371449" y="2476"/>
                </a:lnTo>
                <a:lnTo>
                  <a:pt x="368196" y="12317"/>
                </a:lnTo>
                <a:lnTo>
                  <a:pt x="363908" y="23525"/>
                </a:lnTo>
                <a:lnTo>
                  <a:pt x="346068" y="63464"/>
                </a:lnTo>
                <a:lnTo>
                  <a:pt x="323336" y="108906"/>
                </a:lnTo>
                <a:lnTo>
                  <a:pt x="299026" y="154748"/>
                </a:lnTo>
                <a:lnTo>
                  <a:pt x="276449" y="195889"/>
                </a:lnTo>
                <a:lnTo>
                  <a:pt x="251666" y="240155"/>
                </a:lnTo>
                <a:lnTo>
                  <a:pt x="249740" y="243662"/>
                </a:lnTo>
                <a:lnTo>
                  <a:pt x="226976" y="278455"/>
                </a:lnTo>
                <a:lnTo>
                  <a:pt x="173842" y="354381"/>
                </a:lnTo>
                <a:lnTo>
                  <a:pt x="166618" y="364757"/>
                </a:lnTo>
                <a:lnTo>
                  <a:pt x="160659" y="373434"/>
                </a:lnTo>
                <a:lnTo>
                  <a:pt x="156266" y="380018"/>
                </a:lnTo>
                <a:lnTo>
                  <a:pt x="108103" y="454042"/>
                </a:lnTo>
                <a:lnTo>
                  <a:pt x="91430" y="479341"/>
                </a:lnTo>
                <a:lnTo>
                  <a:pt x="64810" y="518539"/>
                </a:lnTo>
                <a:lnTo>
                  <a:pt x="57415" y="528323"/>
                </a:lnTo>
                <a:lnTo>
                  <a:pt x="51224" y="536669"/>
                </a:lnTo>
                <a:lnTo>
                  <a:pt x="33365" y="572229"/>
                </a:lnTo>
                <a:lnTo>
                  <a:pt x="17850" y="616099"/>
                </a:lnTo>
                <a:lnTo>
                  <a:pt x="6324" y="658674"/>
                </a:lnTo>
                <a:lnTo>
                  <a:pt x="0" y="696826"/>
                </a:lnTo>
                <a:lnTo>
                  <a:pt x="289" y="703962"/>
                </a:lnTo>
                <a:lnTo>
                  <a:pt x="7649" y="743692"/>
                </a:lnTo>
                <a:lnTo>
                  <a:pt x="20801" y="781719"/>
                </a:lnTo>
                <a:lnTo>
                  <a:pt x="41693" y="823029"/>
                </a:lnTo>
                <a:lnTo>
                  <a:pt x="92093" y="891422"/>
                </a:lnTo>
                <a:lnTo>
                  <a:pt x="111071" y="916076"/>
                </a:lnTo>
                <a:lnTo>
                  <a:pt x="140254" y="954815"/>
                </a:lnTo>
                <a:lnTo>
                  <a:pt x="164478" y="988740"/>
                </a:lnTo>
                <a:lnTo>
                  <a:pt x="174642" y="1004837"/>
                </a:lnTo>
                <a:lnTo>
                  <a:pt x="180792" y="1014956"/>
                </a:lnTo>
                <a:lnTo>
                  <a:pt x="210237" y="1056393"/>
                </a:lnTo>
                <a:lnTo>
                  <a:pt x="242735" y="1097664"/>
                </a:lnTo>
                <a:lnTo>
                  <a:pt x="250601" y="1107690"/>
                </a:lnTo>
                <a:lnTo>
                  <a:pt x="283870" y="1147159"/>
                </a:lnTo>
                <a:lnTo>
                  <a:pt x="322215" y="1189398"/>
                </a:lnTo>
                <a:lnTo>
                  <a:pt x="355333" y="1224867"/>
                </a:lnTo>
                <a:lnTo>
                  <a:pt x="383495" y="1253590"/>
                </a:lnTo>
                <a:lnTo>
                  <a:pt x="415601" y="1283709"/>
                </a:lnTo>
                <a:lnTo>
                  <a:pt x="449035" y="1310969"/>
                </a:lnTo>
                <a:lnTo>
                  <a:pt x="486142" y="1336532"/>
                </a:lnTo>
                <a:lnTo>
                  <a:pt x="519710" y="1358297"/>
                </a:lnTo>
                <a:lnTo>
                  <a:pt x="557156" y="1379735"/>
                </a:lnTo>
                <a:lnTo>
                  <a:pt x="594909" y="1396608"/>
                </a:lnTo>
                <a:lnTo>
                  <a:pt x="629399" y="1404675"/>
                </a:lnTo>
                <a:lnTo>
                  <a:pt x="639553" y="1404675"/>
                </a:lnTo>
                <a:lnTo>
                  <a:pt x="679453" y="1384270"/>
                </a:lnTo>
                <a:lnTo>
                  <a:pt x="708279" y="1356403"/>
                </a:lnTo>
                <a:lnTo>
                  <a:pt x="726707" y="1336499"/>
                </a:lnTo>
                <a:lnTo>
                  <a:pt x="735734" y="1326984"/>
                </a:lnTo>
                <a:lnTo>
                  <a:pt x="764059" y="1287608"/>
                </a:lnTo>
                <a:lnTo>
                  <a:pt x="788117" y="1248620"/>
                </a:lnTo>
                <a:lnTo>
                  <a:pt x="811324" y="1207740"/>
                </a:lnTo>
                <a:lnTo>
                  <a:pt x="830746" y="1170563"/>
                </a:lnTo>
                <a:lnTo>
                  <a:pt x="845678" y="1136421"/>
                </a:lnTo>
                <a:lnTo>
                  <a:pt x="849024" y="1127375"/>
                </a:lnTo>
                <a:lnTo>
                  <a:pt x="866438" y="1091347"/>
                </a:lnTo>
                <a:lnTo>
                  <a:pt x="887783" y="1052269"/>
                </a:lnTo>
                <a:lnTo>
                  <a:pt x="899666" y="1031053"/>
                </a:lnTo>
                <a:lnTo>
                  <a:pt x="903884" y="1023366"/>
                </a:lnTo>
                <a:lnTo>
                  <a:pt x="907368" y="1016919"/>
                </a:lnTo>
                <a:lnTo>
                  <a:pt x="917985" y="997487"/>
                </a:lnTo>
                <a:lnTo>
                  <a:pt x="1035465" y="784414"/>
                </a:lnTo>
                <a:lnTo>
                  <a:pt x="1044330" y="768235"/>
                </a:lnTo>
                <a:lnTo>
                  <a:pt x="1062599" y="730113"/>
                </a:lnTo>
                <a:lnTo>
                  <a:pt x="1079859" y="684526"/>
                </a:lnTo>
                <a:lnTo>
                  <a:pt x="1093999" y="636971"/>
                </a:lnTo>
                <a:lnTo>
                  <a:pt x="1103391" y="599301"/>
                </a:lnTo>
                <a:lnTo>
                  <a:pt x="1112474" y="558978"/>
                </a:lnTo>
                <a:lnTo>
                  <a:pt x="1119719" y="509593"/>
                </a:lnTo>
                <a:lnTo>
                  <a:pt x="1120243" y="484965"/>
                </a:lnTo>
                <a:lnTo>
                  <a:pt x="1119804" y="472470"/>
                </a:lnTo>
                <a:lnTo>
                  <a:pt x="1115692" y="434392"/>
                </a:lnTo>
                <a:lnTo>
                  <a:pt x="1107419" y="395666"/>
                </a:lnTo>
                <a:lnTo>
                  <a:pt x="1100841" y="372754"/>
                </a:lnTo>
                <a:lnTo>
                  <a:pt x="1094318" y="350042"/>
                </a:lnTo>
                <a:lnTo>
                  <a:pt x="1082829" y="311269"/>
                </a:lnTo>
                <a:lnTo>
                  <a:pt x="1069452" y="270867"/>
                </a:lnTo>
                <a:lnTo>
                  <a:pt x="1054359" y="233355"/>
                </a:lnTo>
                <a:lnTo>
                  <a:pt x="1037727" y="203252"/>
                </a:lnTo>
                <a:lnTo>
                  <a:pt x="1032645" y="194496"/>
                </a:lnTo>
                <a:lnTo>
                  <a:pt x="1010706" y="146777"/>
                </a:lnTo>
                <a:lnTo>
                  <a:pt x="994012" y="103745"/>
                </a:lnTo>
                <a:lnTo>
                  <a:pt x="978669" y="61027"/>
                </a:lnTo>
                <a:lnTo>
                  <a:pt x="959907" y="6462"/>
                </a:lnTo>
                <a:lnTo>
                  <a:pt x="957643" y="0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4904279" y="1673267"/>
            <a:ext cx="97909" cy="332831"/>
          </a:xfrm>
          <a:custGeom>
            <a:avLst/>
            <a:gdLst/>
            <a:ahLst/>
            <a:cxnLst/>
            <a:rect l="l" t="t" r="r" b="b"/>
            <a:pathLst>
              <a:path w="114363" h="367347">
                <a:moveTo>
                  <a:pt x="114363" y="0"/>
                </a:moveTo>
                <a:lnTo>
                  <a:pt x="0" y="0"/>
                </a:lnTo>
                <a:lnTo>
                  <a:pt x="0" y="367347"/>
                </a:lnTo>
                <a:lnTo>
                  <a:pt x="16889" y="331077"/>
                </a:lnTo>
                <a:lnTo>
                  <a:pt x="30540" y="294595"/>
                </a:lnTo>
                <a:lnTo>
                  <a:pt x="45230" y="251485"/>
                </a:lnTo>
                <a:lnTo>
                  <a:pt x="60212" y="204503"/>
                </a:lnTo>
                <a:lnTo>
                  <a:pt x="74736" y="156403"/>
                </a:lnTo>
                <a:lnTo>
                  <a:pt x="88054" y="109941"/>
                </a:lnTo>
                <a:lnTo>
                  <a:pt x="99417" y="67872"/>
                </a:lnTo>
                <a:lnTo>
                  <a:pt x="111160" y="19032"/>
                </a:lnTo>
                <a:lnTo>
                  <a:pt x="114363" y="0"/>
                </a:lnTo>
                <a:close/>
              </a:path>
            </a:pathLst>
          </a:custGeom>
          <a:solidFill>
            <a:srgbClr val="A7A9AC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905196" y="1672742"/>
            <a:ext cx="451045" cy="1747581"/>
          </a:xfrm>
          <a:custGeom>
            <a:avLst/>
            <a:gdLst/>
            <a:ahLst/>
            <a:cxnLst/>
            <a:rect l="l" t="t" r="r" b="b"/>
            <a:pathLst>
              <a:path w="526846" h="1928812">
                <a:moveTo>
                  <a:pt x="526846" y="0"/>
                </a:moveTo>
                <a:lnTo>
                  <a:pt x="518447" y="37325"/>
                </a:lnTo>
                <a:lnTo>
                  <a:pt x="507596" y="80925"/>
                </a:lnTo>
                <a:lnTo>
                  <a:pt x="495145" y="129563"/>
                </a:lnTo>
                <a:lnTo>
                  <a:pt x="483163" y="175732"/>
                </a:lnTo>
                <a:lnTo>
                  <a:pt x="476460" y="201435"/>
                </a:lnTo>
                <a:lnTo>
                  <a:pt x="473723" y="211929"/>
                </a:lnTo>
                <a:lnTo>
                  <a:pt x="471498" y="220481"/>
                </a:lnTo>
                <a:lnTo>
                  <a:pt x="469863" y="226813"/>
                </a:lnTo>
                <a:lnTo>
                  <a:pt x="467386" y="236653"/>
                </a:lnTo>
                <a:lnTo>
                  <a:pt x="464149" y="249499"/>
                </a:lnTo>
                <a:lnTo>
                  <a:pt x="450787" y="302358"/>
                </a:lnTo>
                <a:lnTo>
                  <a:pt x="439745" y="345822"/>
                </a:lnTo>
                <a:lnTo>
                  <a:pt x="427843" y="392400"/>
                </a:lnTo>
                <a:lnTo>
                  <a:pt x="415808" y="439125"/>
                </a:lnTo>
                <a:lnTo>
                  <a:pt x="404366" y="483027"/>
                </a:lnTo>
                <a:lnTo>
                  <a:pt x="394243" y="521137"/>
                </a:lnTo>
                <a:lnTo>
                  <a:pt x="383122" y="560947"/>
                </a:lnTo>
                <a:lnTo>
                  <a:pt x="379475" y="571588"/>
                </a:lnTo>
                <a:lnTo>
                  <a:pt x="378178" y="577480"/>
                </a:lnTo>
                <a:lnTo>
                  <a:pt x="367258" y="624770"/>
                </a:lnTo>
                <a:lnTo>
                  <a:pt x="354967" y="677354"/>
                </a:lnTo>
                <a:lnTo>
                  <a:pt x="350452" y="696657"/>
                </a:lnTo>
                <a:lnTo>
                  <a:pt x="341207" y="736257"/>
                </a:lnTo>
                <a:lnTo>
                  <a:pt x="332129" y="775324"/>
                </a:lnTo>
                <a:lnTo>
                  <a:pt x="320021" y="828056"/>
                </a:lnTo>
                <a:lnTo>
                  <a:pt x="311363" y="867062"/>
                </a:lnTo>
                <a:lnTo>
                  <a:pt x="302749" y="912930"/>
                </a:lnTo>
                <a:lnTo>
                  <a:pt x="294193" y="964191"/>
                </a:lnTo>
                <a:lnTo>
                  <a:pt x="287986" y="1002935"/>
                </a:lnTo>
                <a:lnTo>
                  <a:pt x="281700" y="1043073"/>
                </a:lnTo>
                <a:lnTo>
                  <a:pt x="275614" y="1082664"/>
                </a:lnTo>
                <a:lnTo>
                  <a:pt x="267469" y="1136784"/>
                </a:lnTo>
                <a:lnTo>
                  <a:pt x="261340" y="1178763"/>
                </a:lnTo>
                <a:lnTo>
                  <a:pt x="258838" y="1196771"/>
                </a:lnTo>
                <a:lnTo>
                  <a:pt x="256392" y="1214043"/>
                </a:lnTo>
                <a:lnTo>
                  <a:pt x="247587" y="1264421"/>
                </a:lnTo>
                <a:lnTo>
                  <a:pt x="237115" y="1312916"/>
                </a:lnTo>
                <a:lnTo>
                  <a:pt x="225664" y="1359882"/>
                </a:lnTo>
                <a:lnTo>
                  <a:pt x="213921" y="1405671"/>
                </a:lnTo>
                <a:lnTo>
                  <a:pt x="210060" y="1420733"/>
                </a:lnTo>
                <a:lnTo>
                  <a:pt x="198996" y="1465501"/>
                </a:lnTo>
                <a:lnTo>
                  <a:pt x="189242" y="1509915"/>
                </a:lnTo>
                <a:lnTo>
                  <a:pt x="185523" y="1525512"/>
                </a:lnTo>
                <a:lnTo>
                  <a:pt x="173757" y="1561939"/>
                </a:lnTo>
                <a:lnTo>
                  <a:pt x="157208" y="1603952"/>
                </a:lnTo>
                <a:lnTo>
                  <a:pt x="137059" y="1649884"/>
                </a:lnTo>
                <a:lnTo>
                  <a:pt x="114491" y="1698068"/>
                </a:lnTo>
                <a:lnTo>
                  <a:pt x="90687" y="1746836"/>
                </a:lnTo>
                <a:lnTo>
                  <a:pt x="66832" y="1794521"/>
                </a:lnTo>
                <a:lnTo>
                  <a:pt x="44106" y="1839455"/>
                </a:lnTo>
                <a:lnTo>
                  <a:pt x="33537" y="1860369"/>
                </a:lnTo>
                <a:lnTo>
                  <a:pt x="23694" y="1879970"/>
                </a:lnTo>
                <a:lnTo>
                  <a:pt x="14725" y="1898050"/>
                </a:lnTo>
                <a:lnTo>
                  <a:pt x="6777" y="1914400"/>
                </a:lnTo>
                <a:lnTo>
                  <a:pt x="0" y="1928812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903627" y="4365421"/>
            <a:ext cx="114138" cy="355146"/>
          </a:xfrm>
          <a:custGeom>
            <a:avLst/>
            <a:gdLst/>
            <a:ahLst/>
            <a:cxnLst/>
            <a:rect l="l" t="t" r="r" b="b"/>
            <a:pathLst>
              <a:path w="133320" h="391976">
                <a:moveTo>
                  <a:pt x="133320" y="391976"/>
                </a:moveTo>
                <a:lnTo>
                  <a:pt x="121042" y="352217"/>
                </a:lnTo>
                <a:lnTo>
                  <a:pt x="105578" y="310394"/>
                </a:lnTo>
                <a:lnTo>
                  <a:pt x="88702" y="266513"/>
                </a:lnTo>
                <a:lnTo>
                  <a:pt x="83377" y="252710"/>
                </a:lnTo>
                <a:lnTo>
                  <a:pt x="67090" y="208930"/>
                </a:lnTo>
                <a:lnTo>
                  <a:pt x="64803" y="201831"/>
                </a:lnTo>
                <a:lnTo>
                  <a:pt x="61858" y="193048"/>
                </a:lnTo>
                <a:lnTo>
                  <a:pt x="58345" y="182788"/>
                </a:lnTo>
                <a:lnTo>
                  <a:pt x="54354" y="171260"/>
                </a:lnTo>
                <a:lnTo>
                  <a:pt x="49975" y="158668"/>
                </a:lnTo>
                <a:lnTo>
                  <a:pt x="45299" y="145221"/>
                </a:lnTo>
                <a:lnTo>
                  <a:pt x="40415" y="131126"/>
                </a:lnTo>
                <a:lnTo>
                  <a:pt x="25420" y="87014"/>
                </a:lnTo>
                <a:lnTo>
                  <a:pt x="11804" y="44512"/>
                </a:lnTo>
                <a:lnTo>
                  <a:pt x="2000" y="9204"/>
                </a:ln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5694394" y="1671553"/>
            <a:ext cx="465474" cy="3044033"/>
          </a:xfrm>
          <a:custGeom>
            <a:avLst/>
            <a:gdLst/>
            <a:ahLst/>
            <a:cxnLst/>
            <a:rect l="l" t="t" r="r" b="b"/>
            <a:pathLst>
              <a:path w="543700" h="3359711">
                <a:moveTo>
                  <a:pt x="219438" y="0"/>
                </a:moveTo>
                <a:lnTo>
                  <a:pt x="209605" y="39054"/>
                </a:lnTo>
                <a:lnTo>
                  <a:pt x="198913" y="77439"/>
                </a:lnTo>
                <a:lnTo>
                  <a:pt x="187510" y="115511"/>
                </a:lnTo>
                <a:lnTo>
                  <a:pt x="175542" y="153625"/>
                </a:lnTo>
                <a:lnTo>
                  <a:pt x="163156" y="192138"/>
                </a:lnTo>
                <a:lnTo>
                  <a:pt x="158959" y="205125"/>
                </a:lnTo>
                <a:lnTo>
                  <a:pt x="154738" y="218210"/>
                </a:lnTo>
                <a:lnTo>
                  <a:pt x="150498" y="231405"/>
                </a:lnTo>
                <a:lnTo>
                  <a:pt x="146243" y="244723"/>
                </a:lnTo>
                <a:lnTo>
                  <a:pt x="141981" y="258178"/>
                </a:lnTo>
                <a:lnTo>
                  <a:pt x="139022" y="267092"/>
                </a:lnTo>
                <a:lnTo>
                  <a:pt x="121295" y="313796"/>
                </a:lnTo>
                <a:lnTo>
                  <a:pt x="104244" y="355716"/>
                </a:lnTo>
                <a:lnTo>
                  <a:pt x="92390" y="384425"/>
                </a:lnTo>
                <a:lnTo>
                  <a:pt x="86577" y="398503"/>
                </a:lnTo>
                <a:lnTo>
                  <a:pt x="70636" y="437618"/>
                </a:lnTo>
                <a:lnTo>
                  <a:pt x="56116" y="476215"/>
                </a:lnTo>
                <a:lnTo>
                  <a:pt x="43913" y="517426"/>
                </a:lnTo>
                <a:lnTo>
                  <a:pt x="31823" y="565211"/>
                </a:lnTo>
                <a:lnTo>
                  <a:pt x="20635" y="615896"/>
                </a:lnTo>
                <a:lnTo>
                  <a:pt x="11139" y="665810"/>
                </a:lnTo>
                <a:lnTo>
                  <a:pt x="4125" y="711278"/>
                </a:lnTo>
                <a:lnTo>
                  <a:pt x="0" y="758641"/>
                </a:lnTo>
                <a:lnTo>
                  <a:pt x="96" y="767207"/>
                </a:lnTo>
                <a:lnTo>
                  <a:pt x="4034" y="806963"/>
                </a:lnTo>
                <a:lnTo>
                  <a:pt x="9840" y="851106"/>
                </a:lnTo>
                <a:lnTo>
                  <a:pt x="17228" y="897035"/>
                </a:lnTo>
                <a:lnTo>
                  <a:pt x="25912" y="942147"/>
                </a:lnTo>
                <a:lnTo>
                  <a:pt x="35606" y="983841"/>
                </a:lnTo>
                <a:lnTo>
                  <a:pt x="49610" y="1029619"/>
                </a:lnTo>
                <a:lnTo>
                  <a:pt x="68454" y="1073011"/>
                </a:lnTo>
                <a:lnTo>
                  <a:pt x="87029" y="1114322"/>
                </a:lnTo>
                <a:lnTo>
                  <a:pt x="110307" y="1165656"/>
                </a:lnTo>
                <a:lnTo>
                  <a:pt x="136537" y="1222979"/>
                </a:lnTo>
                <a:lnTo>
                  <a:pt x="163969" y="1282253"/>
                </a:lnTo>
                <a:lnTo>
                  <a:pt x="190855" y="1339444"/>
                </a:lnTo>
                <a:lnTo>
                  <a:pt x="215444" y="1390515"/>
                </a:lnTo>
                <a:lnTo>
                  <a:pt x="235988" y="1431430"/>
                </a:lnTo>
                <a:lnTo>
                  <a:pt x="255392" y="1464932"/>
                </a:lnTo>
                <a:lnTo>
                  <a:pt x="261982" y="1472885"/>
                </a:lnTo>
                <a:lnTo>
                  <a:pt x="269713" y="1482400"/>
                </a:lnTo>
                <a:lnTo>
                  <a:pt x="298324" y="1518462"/>
                </a:lnTo>
                <a:lnTo>
                  <a:pt x="332069" y="1561887"/>
                </a:lnTo>
                <a:lnTo>
                  <a:pt x="355517" y="1592445"/>
                </a:lnTo>
                <a:lnTo>
                  <a:pt x="389262" y="1636969"/>
                </a:lnTo>
                <a:lnTo>
                  <a:pt x="417874" y="1675450"/>
                </a:lnTo>
                <a:lnTo>
                  <a:pt x="441383" y="1708670"/>
                </a:lnTo>
                <a:lnTo>
                  <a:pt x="448662" y="1718395"/>
                </a:lnTo>
                <a:lnTo>
                  <a:pt x="475471" y="1757655"/>
                </a:lnTo>
                <a:lnTo>
                  <a:pt x="498460" y="1799267"/>
                </a:lnTo>
                <a:lnTo>
                  <a:pt x="517455" y="1845591"/>
                </a:lnTo>
                <a:lnTo>
                  <a:pt x="528977" y="1884848"/>
                </a:lnTo>
                <a:lnTo>
                  <a:pt x="538082" y="1929080"/>
                </a:lnTo>
                <a:lnTo>
                  <a:pt x="542661" y="1969243"/>
                </a:lnTo>
                <a:lnTo>
                  <a:pt x="543700" y="1995469"/>
                </a:lnTo>
                <a:lnTo>
                  <a:pt x="543692" y="2008421"/>
                </a:lnTo>
                <a:lnTo>
                  <a:pt x="541870" y="2046637"/>
                </a:lnTo>
                <a:lnTo>
                  <a:pt x="536203" y="2096137"/>
                </a:lnTo>
                <a:lnTo>
                  <a:pt x="528346" y="2144026"/>
                </a:lnTo>
                <a:lnTo>
                  <a:pt x="521250" y="2182395"/>
                </a:lnTo>
                <a:lnTo>
                  <a:pt x="511432" y="2226058"/>
                </a:lnTo>
                <a:lnTo>
                  <a:pt x="500079" y="2267245"/>
                </a:lnTo>
                <a:lnTo>
                  <a:pt x="487600" y="2305421"/>
                </a:lnTo>
                <a:lnTo>
                  <a:pt x="469918" y="2350713"/>
                </a:lnTo>
                <a:lnTo>
                  <a:pt x="451934" y="2388434"/>
                </a:lnTo>
                <a:lnTo>
                  <a:pt x="447504" y="2396533"/>
                </a:lnTo>
                <a:lnTo>
                  <a:pt x="445372" y="2400448"/>
                </a:lnTo>
                <a:lnTo>
                  <a:pt x="426795" y="2436674"/>
                </a:lnTo>
                <a:lnTo>
                  <a:pt x="406614" y="2477555"/>
                </a:lnTo>
                <a:lnTo>
                  <a:pt x="385688" y="2521742"/>
                </a:lnTo>
                <a:lnTo>
                  <a:pt x="368168" y="2561632"/>
                </a:lnTo>
                <a:lnTo>
                  <a:pt x="357810" y="2590039"/>
                </a:lnTo>
                <a:lnTo>
                  <a:pt x="354297" y="2599692"/>
                </a:lnTo>
                <a:lnTo>
                  <a:pt x="339392" y="2636834"/>
                </a:lnTo>
                <a:lnTo>
                  <a:pt x="320065" y="2682033"/>
                </a:lnTo>
                <a:lnTo>
                  <a:pt x="299043" y="2729867"/>
                </a:lnTo>
                <a:lnTo>
                  <a:pt x="285433" y="2760544"/>
                </a:lnTo>
                <a:lnTo>
                  <a:pt x="279053" y="2774916"/>
                </a:lnTo>
                <a:lnTo>
                  <a:pt x="262823" y="2811762"/>
                </a:lnTo>
                <a:lnTo>
                  <a:pt x="246432" y="2854035"/>
                </a:lnTo>
                <a:lnTo>
                  <a:pt x="232829" y="2900967"/>
                </a:lnTo>
                <a:lnTo>
                  <a:pt x="222488" y="2940888"/>
                </a:lnTo>
                <a:lnTo>
                  <a:pt x="215587" y="2968320"/>
                </a:lnTo>
                <a:lnTo>
                  <a:pt x="212147" y="2981995"/>
                </a:lnTo>
                <a:lnTo>
                  <a:pt x="201918" y="3021716"/>
                </a:lnTo>
                <a:lnTo>
                  <a:pt x="188637" y="3068072"/>
                </a:lnTo>
                <a:lnTo>
                  <a:pt x="185442" y="3078218"/>
                </a:lnTo>
                <a:lnTo>
                  <a:pt x="182233" y="3088940"/>
                </a:lnTo>
                <a:lnTo>
                  <a:pt x="169183" y="3136318"/>
                </a:lnTo>
                <a:lnTo>
                  <a:pt x="162482" y="3161813"/>
                </a:lnTo>
                <a:lnTo>
                  <a:pt x="159074" y="3174790"/>
                </a:lnTo>
                <a:lnTo>
                  <a:pt x="148581" y="3213876"/>
                </a:lnTo>
                <a:lnTo>
                  <a:pt x="134655" y="3260776"/>
                </a:lnTo>
                <a:lnTo>
                  <a:pt x="122942" y="3295700"/>
                </a:lnTo>
                <a:lnTo>
                  <a:pt x="118814" y="3308000"/>
                </a:lnTo>
                <a:lnTo>
                  <a:pt x="114672" y="3320580"/>
                </a:lnTo>
                <a:lnTo>
                  <a:pt x="110572" y="3333411"/>
                </a:lnTo>
                <a:lnTo>
                  <a:pt x="106574" y="3346465"/>
                </a:lnTo>
                <a:lnTo>
                  <a:pt x="102735" y="3359711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724483" y="1670911"/>
            <a:ext cx="478184" cy="3051752"/>
          </a:xfrm>
          <a:custGeom>
            <a:avLst/>
            <a:gdLst/>
            <a:ahLst/>
            <a:cxnLst/>
            <a:rect l="l" t="t" r="r" b="b"/>
            <a:pathLst>
              <a:path w="558546" h="3368230">
                <a:moveTo>
                  <a:pt x="291122" y="0"/>
                </a:moveTo>
                <a:lnTo>
                  <a:pt x="304503" y="43040"/>
                </a:lnTo>
                <a:lnTo>
                  <a:pt x="316869" y="80390"/>
                </a:lnTo>
                <a:lnTo>
                  <a:pt x="321203" y="93414"/>
                </a:lnTo>
                <a:lnTo>
                  <a:pt x="334242" y="133176"/>
                </a:lnTo>
                <a:lnTo>
                  <a:pt x="346424" y="172429"/>
                </a:lnTo>
                <a:lnTo>
                  <a:pt x="356580" y="209187"/>
                </a:lnTo>
                <a:lnTo>
                  <a:pt x="365693" y="252145"/>
                </a:lnTo>
                <a:lnTo>
                  <a:pt x="373230" y="291791"/>
                </a:lnTo>
                <a:lnTo>
                  <a:pt x="381243" y="335599"/>
                </a:lnTo>
                <a:lnTo>
                  <a:pt x="388281" y="376887"/>
                </a:lnTo>
                <a:lnTo>
                  <a:pt x="394065" y="423053"/>
                </a:lnTo>
                <a:lnTo>
                  <a:pt x="395031" y="450352"/>
                </a:lnTo>
                <a:lnTo>
                  <a:pt x="394851" y="463601"/>
                </a:lnTo>
                <a:lnTo>
                  <a:pt x="391810" y="501942"/>
                </a:lnTo>
                <a:lnTo>
                  <a:pt x="382380" y="550371"/>
                </a:lnTo>
                <a:lnTo>
                  <a:pt x="367538" y="596660"/>
                </a:lnTo>
                <a:lnTo>
                  <a:pt x="351790" y="634046"/>
                </a:lnTo>
                <a:lnTo>
                  <a:pt x="348873" y="640713"/>
                </a:lnTo>
                <a:lnTo>
                  <a:pt x="344726" y="650248"/>
                </a:lnTo>
                <a:lnTo>
                  <a:pt x="339492" y="662310"/>
                </a:lnTo>
                <a:lnTo>
                  <a:pt x="333316" y="676557"/>
                </a:lnTo>
                <a:lnTo>
                  <a:pt x="326343" y="692650"/>
                </a:lnTo>
                <a:lnTo>
                  <a:pt x="318719" y="710248"/>
                </a:lnTo>
                <a:lnTo>
                  <a:pt x="302093" y="748595"/>
                </a:lnTo>
                <a:lnTo>
                  <a:pt x="284597" y="788873"/>
                </a:lnTo>
                <a:lnTo>
                  <a:pt x="267389" y="828359"/>
                </a:lnTo>
                <a:lnTo>
                  <a:pt x="251627" y="864325"/>
                </a:lnTo>
                <a:lnTo>
                  <a:pt x="233229" y="905717"/>
                </a:lnTo>
                <a:lnTo>
                  <a:pt x="222666" y="928138"/>
                </a:lnTo>
                <a:lnTo>
                  <a:pt x="217434" y="939070"/>
                </a:lnTo>
                <a:lnTo>
                  <a:pt x="210631" y="953362"/>
                </a:lnTo>
                <a:lnTo>
                  <a:pt x="202441" y="970614"/>
                </a:lnTo>
                <a:lnTo>
                  <a:pt x="193043" y="990429"/>
                </a:lnTo>
                <a:lnTo>
                  <a:pt x="182619" y="1012407"/>
                </a:lnTo>
                <a:lnTo>
                  <a:pt x="159417" y="1061256"/>
                </a:lnTo>
                <a:lnTo>
                  <a:pt x="134284" y="1113970"/>
                </a:lnTo>
                <a:lnTo>
                  <a:pt x="108667" y="1167360"/>
                </a:lnTo>
                <a:lnTo>
                  <a:pt x="84016" y="1218232"/>
                </a:lnTo>
                <a:lnTo>
                  <a:pt x="61779" y="1263396"/>
                </a:lnTo>
                <a:lnTo>
                  <a:pt x="43404" y="1299661"/>
                </a:lnTo>
                <a:lnTo>
                  <a:pt x="30340" y="1323835"/>
                </a:lnTo>
                <a:lnTo>
                  <a:pt x="23770" y="1336314"/>
                </a:lnTo>
                <a:lnTo>
                  <a:pt x="9280" y="1376771"/>
                </a:lnTo>
                <a:lnTo>
                  <a:pt x="1737" y="1417626"/>
                </a:lnTo>
                <a:lnTo>
                  <a:pt x="0" y="1453571"/>
                </a:lnTo>
                <a:lnTo>
                  <a:pt x="514" y="1463544"/>
                </a:lnTo>
                <a:lnTo>
                  <a:pt x="1504" y="1472184"/>
                </a:lnTo>
                <a:lnTo>
                  <a:pt x="3348" y="1483234"/>
                </a:lnTo>
                <a:lnTo>
                  <a:pt x="5206" y="1494592"/>
                </a:lnTo>
                <a:lnTo>
                  <a:pt x="13578" y="1543058"/>
                </a:lnTo>
                <a:lnTo>
                  <a:pt x="21959" y="1582503"/>
                </a:lnTo>
                <a:lnTo>
                  <a:pt x="25366" y="1596225"/>
                </a:lnTo>
                <a:lnTo>
                  <a:pt x="27942" y="1610390"/>
                </a:lnTo>
                <a:lnTo>
                  <a:pt x="37077" y="1663878"/>
                </a:lnTo>
                <a:lnTo>
                  <a:pt x="43996" y="1706080"/>
                </a:lnTo>
                <a:lnTo>
                  <a:pt x="51258" y="1751073"/>
                </a:lnTo>
                <a:lnTo>
                  <a:pt x="58589" y="1796764"/>
                </a:lnTo>
                <a:lnTo>
                  <a:pt x="62194" y="1819216"/>
                </a:lnTo>
                <a:lnTo>
                  <a:pt x="69112" y="1862025"/>
                </a:lnTo>
                <a:lnTo>
                  <a:pt x="75411" y="1900295"/>
                </a:lnTo>
                <a:lnTo>
                  <a:pt x="83100" y="1944607"/>
                </a:lnTo>
                <a:lnTo>
                  <a:pt x="92327" y="1981911"/>
                </a:lnTo>
                <a:lnTo>
                  <a:pt x="111733" y="2028159"/>
                </a:lnTo>
                <a:lnTo>
                  <a:pt x="131983" y="2066503"/>
                </a:lnTo>
                <a:lnTo>
                  <a:pt x="155827" y="2105502"/>
                </a:lnTo>
                <a:lnTo>
                  <a:pt x="182107" y="2142922"/>
                </a:lnTo>
                <a:lnTo>
                  <a:pt x="209662" y="2176530"/>
                </a:lnTo>
                <a:lnTo>
                  <a:pt x="245017" y="2208384"/>
                </a:lnTo>
                <a:lnTo>
                  <a:pt x="279300" y="2225743"/>
                </a:lnTo>
                <a:lnTo>
                  <a:pt x="319678" y="2241727"/>
                </a:lnTo>
                <a:lnTo>
                  <a:pt x="347362" y="2251949"/>
                </a:lnTo>
                <a:lnTo>
                  <a:pt x="360845" y="2257005"/>
                </a:lnTo>
                <a:lnTo>
                  <a:pt x="397496" y="2272250"/>
                </a:lnTo>
                <a:lnTo>
                  <a:pt x="430757" y="2294167"/>
                </a:lnTo>
                <a:lnTo>
                  <a:pt x="462863" y="2333489"/>
                </a:lnTo>
                <a:lnTo>
                  <a:pt x="490233" y="2376221"/>
                </a:lnTo>
                <a:lnTo>
                  <a:pt x="516773" y="2427417"/>
                </a:lnTo>
                <a:lnTo>
                  <a:pt x="532381" y="2464967"/>
                </a:lnTo>
                <a:lnTo>
                  <a:pt x="545187" y="2504355"/>
                </a:lnTo>
                <a:lnTo>
                  <a:pt x="554215" y="2544810"/>
                </a:lnTo>
                <a:lnTo>
                  <a:pt x="558493" y="2585563"/>
                </a:lnTo>
                <a:lnTo>
                  <a:pt x="558546" y="2605811"/>
                </a:lnTo>
                <a:lnTo>
                  <a:pt x="556759" y="2643953"/>
                </a:lnTo>
                <a:lnTo>
                  <a:pt x="550915" y="2711576"/>
                </a:lnTo>
                <a:lnTo>
                  <a:pt x="542330" y="2768894"/>
                </a:lnTo>
                <a:lnTo>
                  <a:pt x="531350" y="2817402"/>
                </a:lnTo>
                <a:lnTo>
                  <a:pt x="518320" y="2858592"/>
                </a:lnTo>
                <a:lnTo>
                  <a:pt x="503584" y="2893959"/>
                </a:lnTo>
                <a:lnTo>
                  <a:pt x="479036" y="2939356"/>
                </a:lnTo>
                <a:lnTo>
                  <a:pt x="452591" y="2980053"/>
                </a:lnTo>
                <a:lnTo>
                  <a:pt x="443555" y="2993445"/>
                </a:lnTo>
                <a:lnTo>
                  <a:pt x="434481" y="3007061"/>
                </a:lnTo>
                <a:lnTo>
                  <a:pt x="413258" y="3046542"/>
                </a:lnTo>
                <a:lnTo>
                  <a:pt x="394171" y="3093184"/>
                </a:lnTo>
                <a:lnTo>
                  <a:pt x="378890" y="3132306"/>
                </a:lnTo>
                <a:lnTo>
                  <a:pt x="362472" y="3175228"/>
                </a:lnTo>
                <a:lnTo>
                  <a:pt x="345696" y="3219705"/>
                </a:lnTo>
                <a:lnTo>
                  <a:pt x="329337" y="3263490"/>
                </a:lnTo>
                <a:lnTo>
                  <a:pt x="314175" y="3304337"/>
                </a:lnTo>
                <a:lnTo>
                  <a:pt x="295376" y="3355184"/>
                </a:lnTo>
                <a:lnTo>
                  <a:pt x="290551" y="336823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7398820" y="1672745"/>
            <a:ext cx="202171" cy="3044303"/>
          </a:xfrm>
          <a:custGeom>
            <a:avLst/>
            <a:gdLst/>
            <a:ahLst/>
            <a:cxnLst/>
            <a:rect l="l" t="t" r="r" b="b"/>
            <a:pathLst>
              <a:path w="236147" h="3360009">
                <a:moveTo>
                  <a:pt x="98952" y="0"/>
                </a:moveTo>
                <a:lnTo>
                  <a:pt x="98099" y="12474"/>
                </a:lnTo>
                <a:lnTo>
                  <a:pt x="97536" y="25135"/>
                </a:lnTo>
                <a:lnTo>
                  <a:pt x="97234" y="37941"/>
                </a:lnTo>
                <a:lnTo>
                  <a:pt x="97166" y="50852"/>
                </a:lnTo>
                <a:lnTo>
                  <a:pt x="97305" y="63829"/>
                </a:lnTo>
                <a:lnTo>
                  <a:pt x="98674" y="102757"/>
                </a:lnTo>
                <a:lnTo>
                  <a:pt x="100890" y="140844"/>
                </a:lnTo>
                <a:lnTo>
                  <a:pt x="101686" y="153166"/>
                </a:lnTo>
                <a:lnTo>
                  <a:pt x="102464" y="165235"/>
                </a:lnTo>
                <a:lnTo>
                  <a:pt x="103313" y="179089"/>
                </a:lnTo>
                <a:lnTo>
                  <a:pt x="104135" y="192497"/>
                </a:lnTo>
                <a:lnTo>
                  <a:pt x="104933" y="205514"/>
                </a:lnTo>
                <a:lnTo>
                  <a:pt x="107974" y="254740"/>
                </a:lnTo>
                <a:lnTo>
                  <a:pt x="110968" y="301996"/>
                </a:lnTo>
                <a:lnTo>
                  <a:pt x="114173" y="350715"/>
                </a:lnTo>
                <a:lnTo>
                  <a:pt x="116872" y="390281"/>
                </a:lnTo>
                <a:lnTo>
                  <a:pt x="118827" y="418284"/>
                </a:lnTo>
                <a:lnTo>
                  <a:pt x="119786" y="432093"/>
                </a:lnTo>
                <a:lnTo>
                  <a:pt x="122676" y="472512"/>
                </a:lnTo>
                <a:lnTo>
                  <a:pt x="125834" y="511118"/>
                </a:lnTo>
                <a:lnTo>
                  <a:pt x="131017" y="559098"/>
                </a:lnTo>
                <a:lnTo>
                  <a:pt x="133815" y="578620"/>
                </a:lnTo>
                <a:lnTo>
                  <a:pt x="135095" y="587766"/>
                </a:lnTo>
                <a:lnTo>
                  <a:pt x="136417" y="597735"/>
                </a:lnTo>
                <a:lnTo>
                  <a:pt x="137792" y="608453"/>
                </a:lnTo>
                <a:lnTo>
                  <a:pt x="139229" y="619845"/>
                </a:lnTo>
                <a:lnTo>
                  <a:pt x="140739" y="631838"/>
                </a:lnTo>
                <a:lnTo>
                  <a:pt x="142332" y="644357"/>
                </a:lnTo>
                <a:lnTo>
                  <a:pt x="147712" y="684334"/>
                </a:lnTo>
                <a:lnTo>
                  <a:pt x="154212" y="726380"/>
                </a:lnTo>
                <a:lnTo>
                  <a:pt x="162108" y="768494"/>
                </a:lnTo>
                <a:lnTo>
                  <a:pt x="170803" y="803994"/>
                </a:lnTo>
                <a:lnTo>
                  <a:pt x="173919" y="814738"/>
                </a:lnTo>
                <a:lnTo>
                  <a:pt x="185836" y="857294"/>
                </a:lnTo>
                <a:lnTo>
                  <a:pt x="199473" y="907153"/>
                </a:lnTo>
                <a:lnTo>
                  <a:pt x="212083" y="953795"/>
                </a:lnTo>
                <a:lnTo>
                  <a:pt x="222551" y="992795"/>
                </a:lnTo>
                <a:lnTo>
                  <a:pt x="223357" y="995806"/>
                </a:lnTo>
                <a:lnTo>
                  <a:pt x="228111" y="1009737"/>
                </a:lnTo>
                <a:lnTo>
                  <a:pt x="231946" y="1020029"/>
                </a:lnTo>
                <a:lnTo>
                  <a:pt x="234683" y="1027838"/>
                </a:lnTo>
                <a:lnTo>
                  <a:pt x="236143" y="1034321"/>
                </a:lnTo>
                <a:lnTo>
                  <a:pt x="236147" y="1040633"/>
                </a:lnTo>
                <a:lnTo>
                  <a:pt x="234515" y="1047931"/>
                </a:lnTo>
                <a:lnTo>
                  <a:pt x="231071" y="1057372"/>
                </a:lnTo>
                <a:lnTo>
                  <a:pt x="225633" y="1070112"/>
                </a:lnTo>
                <a:lnTo>
                  <a:pt x="222673" y="1075672"/>
                </a:lnTo>
                <a:lnTo>
                  <a:pt x="219339" y="1083241"/>
                </a:lnTo>
                <a:lnTo>
                  <a:pt x="203227" y="1129446"/>
                </a:lnTo>
                <a:lnTo>
                  <a:pt x="189593" y="1175013"/>
                </a:lnTo>
                <a:lnTo>
                  <a:pt x="176089" y="1223700"/>
                </a:lnTo>
                <a:lnTo>
                  <a:pt x="164029" y="1269902"/>
                </a:lnTo>
                <a:lnTo>
                  <a:pt x="154726" y="1308008"/>
                </a:lnTo>
                <a:lnTo>
                  <a:pt x="143346" y="1362276"/>
                </a:lnTo>
                <a:lnTo>
                  <a:pt x="132510" y="1415915"/>
                </a:lnTo>
                <a:lnTo>
                  <a:pt x="119133" y="1482319"/>
                </a:lnTo>
                <a:lnTo>
                  <a:pt x="104154" y="1556744"/>
                </a:lnTo>
                <a:lnTo>
                  <a:pt x="96357" y="1595481"/>
                </a:lnTo>
                <a:lnTo>
                  <a:pt x="88510" y="1634445"/>
                </a:lnTo>
                <a:lnTo>
                  <a:pt x="80731" y="1673042"/>
                </a:lnTo>
                <a:lnTo>
                  <a:pt x="73137" y="1710679"/>
                </a:lnTo>
                <a:lnTo>
                  <a:pt x="58974" y="1780701"/>
                </a:lnTo>
                <a:lnTo>
                  <a:pt x="46958" y="1839767"/>
                </a:lnTo>
                <a:lnTo>
                  <a:pt x="38026" y="1883132"/>
                </a:lnTo>
                <a:lnTo>
                  <a:pt x="33115" y="1906054"/>
                </a:lnTo>
                <a:lnTo>
                  <a:pt x="30976" y="1917694"/>
                </a:lnTo>
                <a:lnTo>
                  <a:pt x="26165" y="1956923"/>
                </a:lnTo>
                <a:lnTo>
                  <a:pt x="20930" y="2013856"/>
                </a:lnTo>
                <a:lnTo>
                  <a:pt x="15619" y="2084217"/>
                </a:lnTo>
                <a:lnTo>
                  <a:pt x="13042" y="2123098"/>
                </a:lnTo>
                <a:lnTo>
                  <a:pt x="10576" y="2163733"/>
                </a:lnTo>
                <a:lnTo>
                  <a:pt x="8263" y="2205589"/>
                </a:lnTo>
                <a:lnTo>
                  <a:pt x="6147" y="2248132"/>
                </a:lnTo>
                <a:lnTo>
                  <a:pt x="4271" y="2290826"/>
                </a:lnTo>
                <a:lnTo>
                  <a:pt x="2678" y="2333138"/>
                </a:lnTo>
                <a:lnTo>
                  <a:pt x="1411" y="2374533"/>
                </a:lnTo>
                <a:lnTo>
                  <a:pt x="513" y="2414478"/>
                </a:lnTo>
                <a:lnTo>
                  <a:pt x="0" y="2487878"/>
                </a:lnTo>
                <a:lnTo>
                  <a:pt x="470" y="2520266"/>
                </a:lnTo>
                <a:lnTo>
                  <a:pt x="1482" y="2549065"/>
                </a:lnTo>
                <a:lnTo>
                  <a:pt x="3080" y="2573743"/>
                </a:lnTo>
                <a:lnTo>
                  <a:pt x="3342" y="2577065"/>
                </a:lnTo>
                <a:lnTo>
                  <a:pt x="3832" y="2583504"/>
                </a:lnTo>
                <a:lnTo>
                  <a:pt x="4530" y="2592770"/>
                </a:lnTo>
                <a:lnTo>
                  <a:pt x="5416" y="2604576"/>
                </a:lnTo>
                <a:lnTo>
                  <a:pt x="6468" y="2618632"/>
                </a:lnTo>
                <a:lnTo>
                  <a:pt x="7668" y="2634649"/>
                </a:lnTo>
                <a:lnTo>
                  <a:pt x="8994" y="2652338"/>
                </a:lnTo>
                <a:lnTo>
                  <a:pt x="11945" y="2691576"/>
                </a:lnTo>
                <a:lnTo>
                  <a:pt x="15158" y="2734036"/>
                </a:lnTo>
                <a:lnTo>
                  <a:pt x="18470" y="2777405"/>
                </a:lnTo>
                <a:lnTo>
                  <a:pt x="21718" y="2819371"/>
                </a:lnTo>
                <a:lnTo>
                  <a:pt x="24740" y="2857622"/>
                </a:lnTo>
                <a:lnTo>
                  <a:pt x="28493" y="2902978"/>
                </a:lnTo>
                <a:lnTo>
                  <a:pt x="29664" y="2921239"/>
                </a:lnTo>
                <a:lnTo>
                  <a:pt x="30031" y="2937168"/>
                </a:lnTo>
                <a:lnTo>
                  <a:pt x="29952" y="2950860"/>
                </a:lnTo>
                <a:lnTo>
                  <a:pt x="29786" y="2962407"/>
                </a:lnTo>
                <a:lnTo>
                  <a:pt x="29891" y="2971902"/>
                </a:lnTo>
                <a:lnTo>
                  <a:pt x="30625" y="2979438"/>
                </a:lnTo>
                <a:lnTo>
                  <a:pt x="32880" y="2991135"/>
                </a:lnTo>
                <a:lnTo>
                  <a:pt x="34919" y="3003281"/>
                </a:lnTo>
                <a:lnTo>
                  <a:pt x="39985" y="3041722"/>
                </a:lnTo>
                <a:lnTo>
                  <a:pt x="43991" y="3081714"/>
                </a:lnTo>
                <a:lnTo>
                  <a:pt x="46403" y="3108315"/>
                </a:lnTo>
                <a:lnTo>
                  <a:pt x="47605" y="3121389"/>
                </a:lnTo>
                <a:lnTo>
                  <a:pt x="52969" y="3170567"/>
                </a:lnTo>
                <a:lnTo>
                  <a:pt x="56719" y="3195759"/>
                </a:lnTo>
                <a:lnTo>
                  <a:pt x="58675" y="3209804"/>
                </a:lnTo>
                <a:lnTo>
                  <a:pt x="63621" y="3251517"/>
                </a:lnTo>
                <a:lnTo>
                  <a:pt x="67626" y="3291445"/>
                </a:lnTo>
                <a:lnTo>
                  <a:pt x="68851" y="3304101"/>
                </a:lnTo>
                <a:lnTo>
                  <a:pt x="70058" y="3316338"/>
                </a:lnTo>
                <a:lnTo>
                  <a:pt x="71266" y="3328103"/>
                </a:lnTo>
                <a:lnTo>
                  <a:pt x="72498" y="3339340"/>
                </a:lnTo>
                <a:lnTo>
                  <a:pt x="73774" y="3349993"/>
                </a:lnTo>
                <a:lnTo>
                  <a:pt x="75116" y="3360009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901311" y="1664759"/>
            <a:ext cx="2715816" cy="30603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4917268" y="2999048"/>
            <a:ext cx="534481" cy="194194"/>
          </a:xfrm>
          <a:custGeom>
            <a:avLst/>
            <a:gdLst/>
            <a:ahLst/>
            <a:cxnLst/>
            <a:rect l="l" t="t" r="r" b="b"/>
            <a:pathLst>
              <a:path w="624304" h="214333">
                <a:moveTo>
                  <a:pt x="624304" y="214333"/>
                </a:moveTo>
                <a:lnTo>
                  <a:pt x="577246" y="199610"/>
                </a:lnTo>
                <a:lnTo>
                  <a:pt x="530393" y="179840"/>
                </a:lnTo>
                <a:lnTo>
                  <a:pt x="484879" y="157314"/>
                </a:lnTo>
                <a:lnTo>
                  <a:pt x="441835" y="134324"/>
                </a:lnTo>
                <a:lnTo>
                  <a:pt x="428232" y="126954"/>
                </a:lnTo>
                <a:lnTo>
                  <a:pt x="415072" y="119871"/>
                </a:lnTo>
                <a:lnTo>
                  <a:pt x="378664" y="101198"/>
                </a:lnTo>
                <a:lnTo>
                  <a:pt x="337110" y="84754"/>
                </a:lnTo>
                <a:lnTo>
                  <a:pt x="288713" y="72386"/>
                </a:lnTo>
                <a:lnTo>
                  <a:pt x="248726" y="64168"/>
                </a:lnTo>
                <a:lnTo>
                  <a:pt x="208195" y="56530"/>
                </a:lnTo>
                <a:lnTo>
                  <a:pt x="194971" y="54062"/>
                </a:lnTo>
                <a:lnTo>
                  <a:pt x="157381" y="46740"/>
                </a:lnTo>
                <a:lnTo>
                  <a:pt x="118065" y="37438"/>
                </a:lnTo>
                <a:lnTo>
                  <a:pt x="74778" y="25109"/>
                </a:lnTo>
                <a:lnTo>
                  <a:pt x="29342" y="10252"/>
                </a:lnTo>
                <a:lnTo>
                  <a:pt x="9585" y="3349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5506286" y="2419676"/>
            <a:ext cx="2105194" cy="1156275"/>
          </a:xfrm>
          <a:custGeom>
            <a:avLst/>
            <a:gdLst/>
            <a:ahLst/>
            <a:cxnLst/>
            <a:rect l="l" t="t" r="r" b="b"/>
            <a:pathLst>
              <a:path w="2458984" h="1276185">
                <a:moveTo>
                  <a:pt x="1722065" y="1276185"/>
                </a:moveTo>
                <a:lnTo>
                  <a:pt x="1746264" y="1245068"/>
                </a:lnTo>
                <a:lnTo>
                  <a:pt x="1771677" y="1205109"/>
                </a:lnTo>
                <a:lnTo>
                  <a:pt x="1792980" y="1163597"/>
                </a:lnTo>
                <a:lnTo>
                  <a:pt x="1814230" y="1116929"/>
                </a:lnTo>
                <a:lnTo>
                  <a:pt x="1820010" y="1104035"/>
                </a:lnTo>
                <a:lnTo>
                  <a:pt x="1826104" y="1090536"/>
                </a:lnTo>
                <a:lnTo>
                  <a:pt x="1832575" y="1076378"/>
                </a:lnTo>
                <a:lnTo>
                  <a:pt x="1838905" y="1062545"/>
                </a:lnTo>
                <a:lnTo>
                  <a:pt x="1845544" y="1047813"/>
                </a:lnTo>
                <a:lnTo>
                  <a:pt x="1866854" y="999281"/>
                </a:lnTo>
                <a:lnTo>
                  <a:pt x="1889277" y="946464"/>
                </a:lnTo>
                <a:lnTo>
                  <a:pt x="1904225" y="910283"/>
                </a:lnTo>
                <a:lnTo>
                  <a:pt x="1918740" y="874310"/>
                </a:lnTo>
                <a:lnTo>
                  <a:pt x="1938888" y="822594"/>
                </a:lnTo>
                <a:lnTo>
                  <a:pt x="1955972" y="776106"/>
                </a:lnTo>
                <a:lnTo>
                  <a:pt x="1969990" y="732839"/>
                </a:lnTo>
                <a:lnTo>
                  <a:pt x="1978254" y="690763"/>
                </a:lnTo>
                <a:lnTo>
                  <a:pt x="1980982" y="646628"/>
                </a:lnTo>
                <a:lnTo>
                  <a:pt x="1981446" y="636665"/>
                </a:lnTo>
                <a:lnTo>
                  <a:pt x="1988112" y="596299"/>
                </a:lnTo>
                <a:lnTo>
                  <a:pt x="2006989" y="551285"/>
                </a:lnTo>
                <a:lnTo>
                  <a:pt x="2024979" y="517092"/>
                </a:lnTo>
                <a:lnTo>
                  <a:pt x="2045779" y="483884"/>
                </a:lnTo>
                <a:lnTo>
                  <a:pt x="2069268" y="452844"/>
                </a:lnTo>
                <a:lnTo>
                  <a:pt x="2104720" y="416961"/>
                </a:lnTo>
                <a:lnTo>
                  <a:pt x="2136066" y="394522"/>
                </a:lnTo>
                <a:lnTo>
                  <a:pt x="2170549" y="374807"/>
                </a:lnTo>
                <a:lnTo>
                  <a:pt x="2206108" y="357190"/>
                </a:lnTo>
                <a:lnTo>
                  <a:pt x="2229393" y="346300"/>
                </a:lnTo>
                <a:lnTo>
                  <a:pt x="2240680" y="341041"/>
                </a:lnTo>
                <a:lnTo>
                  <a:pt x="2251629" y="335876"/>
                </a:lnTo>
                <a:lnTo>
                  <a:pt x="2262162" y="330781"/>
                </a:lnTo>
                <a:lnTo>
                  <a:pt x="2276309" y="323795"/>
                </a:lnTo>
                <a:lnTo>
                  <a:pt x="2290219" y="317296"/>
                </a:lnTo>
                <a:lnTo>
                  <a:pt x="2329961" y="300195"/>
                </a:lnTo>
                <a:lnTo>
                  <a:pt x="2354232" y="290267"/>
                </a:lnTo>
                <a:lnTo>
                  <a:pt x="2365529" y="285587"/>
                </a:lnTo>
                <a:lnTo>
                  <a:pt x="2403810" y="267536"/>
                </a:lnTo>
                <a:lnTo>
                  <a:pt x="2442414" y="243028"/>
                </a:lnTo>
                <a:lnTo>
                  <a:pt x="2458984" y="219442"/>
                </a:lnTo>
                <a:lnTo>
                  <a:pt x="2458126" y="209605"/>
                </a:lnTo>
                <a:lnTo>
                  <a:pt x="2438061" y="174404"/>
                </a:lnTo>
                <a:lnTo>
                  <a:pt x="2410043" y="144597"/>
                </a:lnTo>
                <a:lnTo>
                  <a:pt x="2374120" y="116061"/>
                </a:lnTo>
                <a:lnTo>
                  <a:pt x="2333082" y="91628"/>
                </a:lnTo>
                <a:lnTo>
                  <a:pt x="2298901" y="74043"/>
                </a:lnTo>
                <a:lnTo>
                  <a:pt x="2262889" y="57724"/>
                </a:lnTo>
                <a:lnTo>
                  <a:pt x="2226020" y="43239"/>
                </a:lnTo>
                <a:lnTo>
                  <a:pt x="2189271" y="31158"/>
                </a:lnTo>
                <a:lnTo>
                  <a:pt x="2151135" y="21244"/>
                </a:lnTo>
                <a:lnTo>
                  <a:pt x="2113195" y="12856"/>
                </a:lnTo>
                <a:lnTo>
                  <a:pt x="2075488" y="6313"/>
                </a:lnTo>
                <a:lnTo>
                  <a:pt x="2025645" y="1006"/>
                </a:lnTo>
                <a:lnTo>
                  <a:pt x="1988638" y="0"/>
                </a:lnTo>
                <a:lnTo>
                  <a:pt x="1976381" y="293"/>
                </a:lnTo>
                <a:lnTo>
                  <a:pt x="1937006" y="4138"/>
                </a:lnTo>
                <a:lnTo>
                  <a:pt x="1898898" y="10462"/>
                </a:lnTo>
                <a:lnTo>
                  <a:pt x="1849588" y="22054"/>
                </a:lnTo>
                <a:lnTo>
                  <a:pt x="1801405" y="36387"/>
                </a:lnTo>
                <a:lnTo>
                  <a:pt x="1753704" y="52508"/>
                </a:lnTo>
                <a:lnTo>
                  <a:pt x="1714150" y="67339"/>
                </a:lnTo>
                <a:lnTo>
                  <a:pt x="1673790" y="83940"/>
                </a:lnTo>
                <a:lnTo>
                  <a:pt x="1633953" y="101476"/>
                </a:lnTo>
                <a:lnTo>
                  <a:pt x="1595965" y="119111"/>
                </a:lnTo>
                <a:lnTo>
                  <a:pt x="1561153" y="136011"/>
                </a:lnTo>
                <a:lnTo>
                  <a:pt x="1521973" y="155956"/>
                </a:lnTo>
                <a:lnTo>
                  <a:pt x="1485888" y="178848"/>
                </a:lnTo>
                <a:lnTo>
                  <a:pt x="1477522" y="188901"/>
                </a:lnTo>
                <a:lnTo>
                  <a:pt x="1474580" y="192422"/>
                </a:lnTo>
                <a:lnTo>
                  <a:pt x="1437224" y="218953"/>
                </a:lnTo>
                <a:lnTo>
                  <a:pt x="1398920" y="239104"/>
                </a:lnTo>
                <a:lnTo>
                  <a:pt x="1353000" y="262298"/>
                </a:lnTo>
                <a:lnTo>
                  <a:pt x="1301718" y="287559"/>
                </a:lnTo>
                <a:lnTo>
                  <a:pt x="1265664" y="305065"/>
                </a:lnTo>
                <a:lnTo>
                  <a:pt x="1228895" y="322765"/>
                </a:lnTo>
                <a:lnTo>
                  <a:pt x="1192081" y="340371"/>
                </a:lnTo>
                <a:lnTo>
                  <a:pt x="1155887" y="357591"/>
                </a:lnTo>
                <a:lnTo>
                  <a:pt x="1120983" y="374137"/>
                </a:lnTo>
                <a:lnTo>
                  <a:pt x="1070400" y="397973"/>
                </a:lnTo>
                <a:lnTo>
                  <a:pt x="1035246" y="414344"/>
                </a:lnTo>
                <a:lnTo>
                  <a:pt x="999300" y="430949"/>
                </a:lnTo>
                <a:lnTo>
                  <a:pt x="963105" y="447561"/>
                </a:lnTo>
                <a:lnTo>
                  <a:pt x="927202" y="463950"/>
                </a:lnTo>
                <a:lnTo>
                  <a:pt x="892132" y="479889"/>
                </a:lnTo>
                <a:lnTo>
                  <a:pt x="842274" y="502450"/>
                </a:lnTo>
                <a:lnTo>
                  <a:pt x="797336" y="522710"/>
                </a:lnTo>
                <a:lnTo>
                  <a:pt x="771013" y="534556"/>
                </a:lnTo>
                <a:lnTo>
                  <a:pt x="754129" y="542255"/>
                </a:lnTo>
                <a:lnTo>
                  <a:pt x="739237" y="549223"/>
                </a:lnTo>
                <a:lnTo>
                  <a:pt x="726038" y="555541"/>
                </a:lnTo>
                <a:lnTo>
                  <a:pt x="714231" y="561289"/>
                </a:lnTo>
                <a:lnTo>
                  <a:pt x="703518" y="566548"/>
                </a:lnTo>
                <a:lnTo>
                  <a:pt x="693600" y="571399"/>
                </a:lnTo>
                <a:lnTo>
                  <a:pt x="655887" y="588341"/>
                </a:lnTo>
                <a:lnTo>
                  <a:pt x="609552" y="604373"/>
                </a:lnTo>
                <a:lnTo>
                  <a:pt x="572610" y="615789"/>
                </a:lnTo>
                <a:lnTo>
                  <a:pt x="533807" y="627301"/>
                </a:lnTo>
                <a:lnTo>
                  <a:pt x="494134" y="638133"/>
                </a:lnTo>
                <a:lnTo>
                  <a:pt x="454584" y="647504"/>
                </a:lnTo>
                <a:lnTo>
                  <a:pt x="416151" y="654637"/>
                </a:lnTo>
                <a:lnTo>
                  <a:pt x="368359" y="659321"/>
                </a:lnTo>
                <a:lnTo>
                  <a:pt x="354979" y="659479"/>
                </a:lnTo>
                <a:lnTo>
                  <a:pt x="341702" y="659152"/>
                </a:lnTo>
                <a:lnTo>
                  <a:pt x="302528" y="655570"/>
                </a:lnTo>
                <a:lnTo>
                  <a:pt x="264434" y="648728"/>
                </a:lnTo>
                <a:lnTo>
                  <a:pt x="215531" y="635967"/>
                </a:lnTo>
                <a:lnTo>
                  <a:pt x="169048" y="620846"/>
                </a:lnTo>
                <a:lnTo>
                  <a:pt x="129978" y="607098"/>
                </a:lnTo>
                <a:lnTo>
                  <a:pt x="94356" y="593423"/>
                </a:lnTo>
                <a:lnTo>
                  <a:pt x="50811" y="572032"/>
                </a:lnTo>
                <a:lnTo>
                  <a:pt x="10002" y="542928"/>
                </a:lnTo>
                <a:lnTo>
                  <a:pt x="0" y="533922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5649305" y="3731216"/>
            <a:ext cx="1163288" cy="993950"/>
          </a:xfrm>
          <a:custGeom>
            <a:avLst/>
            <a:gdLst/>
            <a:ahLst/>
            <a:cxnLst/>
            <a:rect l="l" t="t" r="r" b="b"/>
            <a:pathLst>
              <a:path w="1358785" h="1097026">
                <a:moveTo>
                  <a:pt x="0" y="1097026"/>
                </a:moveTo>
                <a:lnTo>
                  <a:pt x="13301" y="1049158"/>
                </a:lnTo>
                <a:lnTo>
                  <a:pt x="27629" y="1001405"/>
                </a:lnTo>
                <a:lnTo>
                  <a:pt x="44402" y="953480"/>
                </a:lnTo>
                <a:lnTo>
                  <a:pt x="59439" y="917252"/>
                </a:lnTo>
                <a:lnTo>
                  <a:pt x="76663" y="882035"/>
                </a:lnTo>
                <a:lnTo>
                  <a:pt x="95007" y="847871"/>
                </a:lnTo>
                <a:lnTo>
                  <a:pt x="114395" y="814314"/>
                </a:lnTo>
                <a:lnTo>
                  <a:pt x="134772" y="781459"/>
                </a:lnTo>
                <a:lnTo>
                  <a:pt x="156087" y="749405"/>
                </a:lnTo>
                <a:lnTo>
                  <a:pt x="178287" y="718248"/>
                </a:lnTo>
                <a:lnTo>
                  <a:pt x="209066" y="678195"/>
                </a:lnTo>
                <a:lnTo>
                  <a:pt x="216712" y="668282"/>
                </a:lnTo>
                <a:lnTo>
                  <a:pt x="224297" y="658361"/>
                </a:lnTo>
                <a:lnTo>
                  <a:pt x="231861" y="648443"/>
                </a:lnTo>
                <a:lnTo>
                  <a:pt x="239443" y="638543"/>
                </a:lnTo>
                <a:lnTo>
                  <a:pt x="270724" y="599375"/>
                </a:lnTo>
                <a:lnTo>
                  <a:pt x="296282" y="570816"/>
                </a:lnTo>
                <a:lnTo>
                  <a:pt x="324809" y="543350"/>
                </a:lnTo>
                <a:lnTo>
                  <a:pt x="357358" y="517325"/>
                </a:lnTo>
                <a:lnTo>
                  <a:pt x="394985" y="493181"/>
                </a:lnTo>
                <a:lnTo>
                  <a:pt x="438123" y="471952"/>
                </a:lnTo>
                <a:lnTo>
                  <a:pt x="485760" y="452969"/>
                </a:lnTo>
                <a:lnTo>
                  <a:pt x="536702" y="435108"/>
                </a:lnTo>
                <a:lnTo>
                  <a:pt x="571908" y="423270"/>
                </a:lnTo>
                <a:lnTo>
                  <a:pt x="589752" y="417247"/>
                </a:lnTo>
                <a:lnTo>
                  <a:pt x="643716" y="398263"/>
                </a:lnTo>
                <a:lnTo>
                  <a:pt x="679609" y="384429"/>
                </a:lnTo>
                <a:lnTo>
                  <a:pt x="715022" y="369265"/>
                </a:lnTo>
                <a:lnTo>
                  <a:pt x="750739" y="352194"/>
                </a:lnTo>
                <a:lnTo>
                  <a:pt x="787535" y="333168"/>
                </a:lnTo>
                <a:lnTo>
                  <a:pt x="825044" y="312633"/>
                </a:lnTo>
                <a:lnTo>
                  <a:pt x="862902" y="291035"/>
                </a:lnTo>
                <a:lnTo>
                  <a:pt x="900744" y="268817"/>
                </a:lnTo>
                <a:lnTo>
                  <a:pt x="938203" y="246427"/>
                </a:lnTo>
                <a:lnTo>
                  <a:pt x="974916" y="224309"/>
                </a:lnTo>
                <a:lnTo>
                  <a:pt x="992878" y="213492"/>
                </a:lnTo>
                <a:lnTo>
                  <a:pt x="1027786" y="192618"/>
                </a:lnTo>
                <a:lnTo>
                  <a:pt x="1061034" y="173130"/>
                </a:lnTo>
                <a:lnTo>
                  <a:pt x="1092419" y="155226"/>
                </a:lnTo>
                <a:lnTo>
                  <a:pt x="1107684" y="146446"/>
                </a:lnTo>
                <a:lnTo>
                  <a:pt x="1152220" y="120382"/>
                </a:lnTo>
                <a:lnTo>
                  <a:pt x="1195170" y="94826"/>
                </a:lnTo>
                <a:lnTo>
                  <a:pt x="1209200" y="86439"/>
                </a:lnTo>
                <a:lnTo>
                  <a:pt x="1223111" y="78127"/>
                </a:lnTo>
                <a:lnTo>
                  <a:pt x="1264270" y="53674"/>
                </a:lnTo>
                <a:lnTo>
                  <a:pt x="1304867" y="30039"/>
                </a:lnTo>
                <a:lnTo>
                  <a:pt x="1345285" y="7338"/>
                </a:lnTo>
                <a:lnTo>
                  <a:pt x="1358785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5612316" y="1800327"/>
            <a:ext cx="1417412" cy="906831"/>
          </a:xfrm>
          <a:custGeom>
            <a:avLst/>
            <a:gdLst/>
            <a:ahLst/>
            <a:cxnLst/>
            <a:rect l="l" t="t" r="r" b="b"/>
            <a:pathLst>
              <a:path w="1655616" h="1000873">
                <a:moveTo>
                  <a:pt x="94186" y="825878"/>
                </a:moveTo>
                <a:lnTo>
                  <a:pt x="87384" y="815128"/>
                </a:lnTo>
                <a:lnTo>
                  <a:pt x="80343" y="804294"/>
                </a:lnTo>
                <a:lnTo>
                  <a:pt x="73158" y="793387"/>
                </a:lnTo>
                <a:lnTo>
                  <a:pt x="65926" y="782419"/>
                </a:lnTo>
                <a:lnTo>
                  <a:pt x="58741" y="771403"/>
                </a:lnTo>
                <a:lnTo>
                  <a:pt x="38434" y="738185"/>
                </a:lnTo>
                <a:lnTo>
                  <a:pt x="17847" y="693946"/>
                </a:lnTo>
                <a:lnTo>
                  <a:pt x="7033" y="657256"/>
                </a:lnTo>
                <a:lnTo>
                  <a:pt x="72" y="608568"/>
                </a:lnTo>
                <a:lnTo>
                  <a:pt x="0" y="596205"/>
                </a:lnTo>
                <a:lnTo>
                  <a:pt x="694" y="583695"/>
                </a:lnTo>
                <a:lnTo>
                  <a:pt x="11081" y="534388"/>
                </a:lnTo>
                <a:lnTo>
                  <a:pt x="28493" y="487504"/>
                </a:lnTo>
                <a:lnTo>
                  <a:pt x="46479" y="453584"/>
                </a:lnTo>
                <a:lnTo>
                  <a:pt x="69326" y="420547"/>
                </a:lnTo>
                <a:lnTo>
                  <a:pt x="101520" y="385192"/>
                </a:lnTo>
                <a:lnTo>
                  <a:pt x="138759" y="350891"/>
                </a:lnTo>
                <a:lnTo>
                  <a:pt x="168771" y="325795"/>
                </a:lnTo>
                <a:lnTo>
                  <a:pt x="199613" y="301189"/>
                </a:lnTo>
                <a:lnTo>
                  <a:pt x="220211" y="285037"/>
                </a:lnTo>
                <a:lnTo>
                  <a:pt x="230425" y="277031"/>
                </a:lnTo>
                <a:lnTo>
                  <a:pt x="241000" y="268641"/>
                </a:lnTo>
                <a:lnTo>
                  <a:pt x="251551" y="260199"/>
                </a:lnTo>
                <a:lnTo>
                  <a:pt x="262076" y="251731"/>
                </a:lnTo>
                <a:lnTo>
                  <a:pt x="272577" y="243263"/>
                </a:lnTo>
                <a:lnTo>
                  <a:pt x="283051" y="234822"/>
                </a:lnTo>
                <a:lnTo>
                  <a:pt x="314311" y="209922"/>
                </a:lnTo>
                <a:lnTo>
                  <a:pt x="345315" y="186213"/>
                </a:lnTo>
                <a:lnTo>
                  <a:pt x="386228" y="157686"/>
                </a:lnTo>
                <a:lnTo>
                  <a:pt x="426617" y="134236"/>
                </a:lnTo>
                <a:lnTo>
                  <a:pt x="466153" y="118327"/>
                </a:lnTo>
                <a:lnTo>
                  <a:pt x="505801" y="106957"/>
                </a:lnTo>
                <a:lnTo>
                  <a:pt x="544564" y="98736"/>
                </a:lnTo>
                <a:lnTo>
                  <a:pt x="581444" y="92274"/>
                </a:lnTo>
                <a:lnTo>
                  <a:pt x="593147" y="90271"/>
                </a:lnTo>
                <a:lnTo>
                  <a:pt x="636019" y="81639"/>
                </a:lnTo>
                <a:lnTo>
                  <a:pt x="672987" y="71359"/>
                </a:lnTo>
                <a:lnTo>
                  <a:pt x="682524" y="68510"/>
                </a:lnTo>
                <a:lnTo>
                  <a:pt x="691741" y="65891"/>
                </a:lnTo>
                <a:lnTo>
                  <a:pt x="738264" y="57023"/>
                </a:lnTo>
                <a:lnTo>
                  <a:pt x="769483" y="53443"/>
                </a:lnTo>
                <a:lnTo>
                  <a:pt x="784928" y="51188"/>
                </a:lnTo>
                <a:lnTo>
                  <a:pt x="838675" y="41357"/>
                </a:lnTo>
                <a:lnTo>
                  <a:pt x="879179" y="33171"/>
                </a:lnTo>
                <a:lnTo>
                  <a:pt x="900381" y="28866"/>
                </a:lnTo>
                <a:lnTo>
                  <a:pt x="943933" y="20291"/>
                </a:lnTo>
                <a:lnTo>
                  <a:pt x="988014" y="12379"/>
                </a:lnTo>
                <a:lnTo>
                  <a:pt x="1031419" y="5868"/>
                </a:lnTo>
                <a:lnTo>
                  <a:pt x="1072944" y="1495"/>
                </a:lnTo>
                <a:lnTo>
                  <a:pt x="1111387" y="0"/>
                </a:lnTo>
                <a:lnTo>
                  <a:pt x="1129076" y="561"/>
                </a:lnTo>
                <a:lnTo>
                  <a:pt x="1176610" y="7390"/>
                </a:lnTo>
                <a:lnTo>
                  <a:pt x="1221268" y="18985"/>
                </a:lnTo>
                <a:lnTo>
                  <a:pt x="1263763" y="34198"/>
                </a:lnTo>
                <a:lnTo>
                  <a:pt x="1304281" y="52118"/>
                </a:lnTo>
                <a:lnTo>
                  <a:pt x="1343010" y="71836"/>
                </a:lnTo>
                <a:lnTo>
                  <a:pt x="1380137" y="92442"/>
                </a:lnTo>
                <a:lnTo>
                  <a:pt x="1415850" y="113027"/>
                </a:lnTo>
                <a:lnTo>
                  <a:pt x="1429473" y="120892"/>
                </a:lnTo>
                <a:lnTo>
                  <a:pt x="1468497" y="143514"/>
                </a:lnTo>
                <a:lnTo>
                  <a:pt x="1504338" y="164950"/>
                </a:lnTo>
                <a:lnTo>
                  <a:pt x="1536464" y="185555"/>
                </a:lnTo>
                <a:lnTo>
                  <a:pt x="1572599" y="212346"/>
                </a:lnTo>
                <a:lnTo>
                  <a:pt x="1596251" y="234477"/>
                </a:lnTo>
                <a:lnTo>
                  <a:pt x="1604857" y="242709"/>
                </a:lnTo>
                <a:lnTo>
                  <a:pt x="1635043" y="274753"/>
                </a:lnTo>
                <a:lnTo>
                  <a:pt x="1653216" y="316682"/>
                </a:lnTo>
                <a:lnTo>
                  <a:pt x="1655616" y="346062"/>
                </a:lnTo>
                <a:lnTo>
                  <a:pt x="1654764" y="363680"/>
                </a:lnTo>
                <a:lnTo>
                  <a:pt x="1643012" y="406547"/>
                </a:lnTo>
                <a:lnTo>
                  <a:pt x="1621292" y="440068"/>
                </a:lnTo>
                <a:lnTo>
                  <a:pt x="1593066" y="466826"/>
                </a:lnTo>
                <a:lnTo>
                  <a:pt x="1561794" y="489402"/>
                </a:lnTo>
                <a:lnTo>
                  <a:pt x="1551292" y="496444"/>
                </a:lnTo>
                <a:lnTo>
                  <a:pt x="1540964" y="503405"/>
                </a:lnTo>
                <a:lnTo>
                  <a:pt x="1530938" y="510379"/>
                </a:lnTo>
                <a:lnTo>
                  <a:pt x="1521342" y="517462"/>
                </a:lnTo>
                <a:lnTo>
                  <a:pt x="1510908" y="525455"/>
                </a:lnTo>
                <a:lnTo>
                  <a:pt x="1500322" y="533081"/>
                </a:lnTo>
                <a:lnTo>
                  <a:pt x="1467824" y="554081"/>
                </a:lnTo>
                <a:lnTo>
                  <a:pt x="1434588" y="572956"/>
                </a:lnTo>
                <a:lnTo>
                  <a:pt x="1389946" y="596349"/>
                </a:lnTo>
                <a:lnTo>
                  <a:pt x="1378844" y="602098"/>
                </a:lnTo>
                <a:lnTo>
                  <a:pt x="1367801" y="607875"/>
                </a:lnTo>
                <a:lnTo>
                  <a:pt x="1356834" y="613710"/>
                </a:lnTo>
                <a:lnTo>
                  <a:pt x="1345130" y="619953"/>
                </a:lnTo>
                <a:lnTo>
                  <a:pt x="1333345" y="626056"/>
                </a:lnTo>
                <a:lnTo>
                  <a:pt x="1297803" y="643686"/>
                </a:lnTo>
                <a:lnTo>
                  <a:pt x="1274258" y="655022"/>
                </a:lnTo>
                <a:lnTo>
                  <a:pt x="1262623" y="660611"/>
                </a:lnTo>
                <a:lnTo>
                  <a:pt x="1217706" y="682796"/>
                </a:lnTo>
                <a:lnTo>
                  <a:pt x="1175898" y="705711"/>
                </a:lnTo>
                <a:lnTo>
                  <a:pt x="1165308" y="711334"/>
                </a:lnTo>
                <a:lnTo>
                  <a:pt x="1122672" y="730908"/>
                </a:lnTo>
                <a:lnTo>
                  <a:pt x="1076733" y="748604"/>
                </a:lnTo>
                <a:lnTo>
                  <a:pt x="1051335" y="757912"/>
                </a:lnTo>
                <a:lnTo>
                  <a:pt x="1037821" y="762885"/>
                </a:lnTo>
                <a:lnTo>
                  <a:pt x="1000006" y="776816"/>
                </a:lnTo>
                <a:lnTo>
                  <a:pt x="961910" y="790003"/>
                </a:lnTo>
                <a:lnTo>
                  <a:pt x="921681" y="803448"/>
                </a:lnTo>
                <a:lnTo>
                  <a:pt x="907984" y="807994"/>
                </a:lnTo>
                <a:lnTo>
                  <a:pt x="894211" y="812575"/>
                </a:lnTo>
                <a:lnTo>
                  <a:pt x="852832" y="826546"/>
                </a:lnTo>
                <a:lnTo>
                  <a:pt x="812208" y="840888"/>
                </a:lnTo>
                <a:lnTo>
                  <a:pt x="773422" y="855645"/>
                </a:lnTo>
                <a:lnTo>
                  <a:pt x="736881" y="871291"/>
                </a:lnTo>
                <a:lnTo>
                  <a:pt x="701008" y="888811"/>
                </a:lnTo>
                <a:lnTo>
                  <a:pt x="665723" y="907348"/>
                </a:lnTo>
                <a:lnTo>
                  <a:pt x="642559" y="919784"/>
                </a:lnTo>
                <a:lnTo>
                  <a:pt x="631094" y="925915"/>
                </a:lnTo>
                <a:lnTo>
                  <a:pt x="597191" y="943528"/>
                </a:lnTo>
                <a:lnTo>
                  <a:pt x="553236" y="963820"/>
                </a:lnTo>
                <a:lnTo>
                  <a:pt x="508155" y="979476"/>
                </a:lnTo>
                <a:lnTo>
                  <a:pt x="470395" y="989124"/>
                </a:lnTo>
                <a:lnTo>
                  <a:pt x="431240" y="996250"/>
                </a:lnTo>
                <a:lnTo>
                  <a:pt x="392135" y="1000246"/>
                </a:lnTo>
                <a:lnTo>
                  <a:pt x="366807" y="1000873"/>
                </a:lnTo>
                <a:lnTo>
                  <a:pt x="354525" y="1000508"/>
                </a:lnTo>
                <a:lnTo>
                  <a:pt x="342570" y="999661"/>
                </a:lnTo>
                <a:lnTo>
                  <a:pt x="330995" y="998308"/>
                </a:lnTo>
                <a:lnTo>
                  <a:pt x="319854" y="996429"/>
                </a:lnTo>
                <a:lnTo>
                  <a:pt x="309199" y="99400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5748313" y="2094942"/>
            <a:ext cx="599935" cy="349586"/>
          </a:xfrm>
          <a:custGeom>
            <a:avLst/>
            <a:gdLst/>
            <a:ahLst/>
            <a:cxnLst/>
            <a:rect l="l" t="t" r="r" b="b"/>
            <a:pathLst>
              <a:path w="700757" h="385839">
                <a:moveTo>
                  <a:pt x="210400" y="382777"/>
                </a:moveTo>
                <a:lnTo>
                  <a:pt x="193686" y="384209"/>
                </a:lnTo>
                <a:lnTo>
                  <a:pt x="178179" y="385217"/>
                </a:lnTo>
                <a:lnTo>
                  <a:pt x="163762" y="385771"/>
                </a:lnTo>
                <a:lnTo>
                  <a:pt x="150320" y="385839"/>
                </a:lnTo>
                <a:lnTo>
                  <a:pt x="137738" y="385390"/>
                </a:lnTo>
                <a:lnTo>
                  <a:pt x="93708" y="377791"/>
                </a:lnTo>
                <a:lnTo>
                  <a:pt x="59479" y="358909"/>
                </a:lnTo>
                <a:lnTo>
                  <a:pt x="34713" y="327644"/>
                </a:lnTo>
                <a:lnTo>
                  <a:pt x="12825" y="281524"/>
                </a:lnTo>
                <a:lnTo>
                  <a:pt x="1439" y="244298"/>
                </a:lnTo>
                <a:lnTo>
                  <a:pt x="0" y="221305"/>
                </a:lnTo>
                <a:lnTo>
                  <a:pt x="1486" y="210266"/>
                </a:lnTo>
                <a:lnTo>
                  <a:pt x="21610" y="167521"/>
                </a:lnTo>
                <a:lnTo>
                  <a:pt x="49698" y="137605"/>
                </a:lnTo>
                <a:lnTo>
                  <a:pt x="84692" y="111859"/>
                </a:lnTo>
                <a:lnTo>
                  <a:pt x="128049" y="85614"/>
                </a:lnTo>
                <a:lnTo>
                  <a:pt x="164394" y="67135"/>
                </a:lnTo>
                <a:lnTo>
                  <a:pt x="202724" y="50884"/>
                </a:lnTo>
                <a:lnTo>
                  <a:pt x="239821" y="38487"/>
                </a:lnTo>
                <a:lnTo>
                  <a:pt x="288118" y="25716"/>
                </a:lnTo>
                <a:lnTo>
                  <a:pt x="327298" y="17136"/>
                </a:lnTo>
                <a:lnTo>
                  <a:pt x="367413" y="9867"/>
                </a:lnTo>
                <a:lnTo>
                  <a:pt x="407026" y="4318"/>
                </a:lnTo>
                <a:lnTo>
                  <a:pt x="456576" y="299"/>
                </a:lnTo>
                <a:lnTo>
                  <a:pt x="468025" y="0"/>
                </a:lnTo>
                <a:lnTo>
                  <a:pt x="478992" y="12"/>
                </a:lnTo>
                <a:lnTo>
                  <a:pt x="522569" y="3169"/>
                </a:lnTo>
                <a:lnTo>
                  <a:pt x="564363" y="10644"/>
                </a:lnTo>
                <a:lnTo>
                  <a:pt x="602594" y="21547"/>
                </a:lnTo>
                <a:lnTo>
                  <a:pt x="644944" y="39881"/>
                </a:lnTo>
                <a:lnTo>
                  <a:pt x="675928" y="65111"/>
                </a:lnTo>
                <a:lnTo>
                  <a:pt x="695063" y="100155"/>
                </a:lnTo>
                <a:lnTo>
                  <a:pt x="700757" y="136098"/>
                </a:lnTo>
                <a:lnTo>
                  <a:pt x="700422" y="147343"/>
                </a:lnTo>
                <a:lnTo>
                  <a:pt x="687620" y="192972"/>
                </a:lnTo>
                <a:lnTo>
                  <a:pt x="665097" y="224504"/>
                </a:lnTo>
                <a:lnTo>
                  <a:pt x="632782" y="251570"/>
                </a:lnTo>
                <a:lnTo>
                  <a:pt x="592600" y="277427"/>
                </a:lnTo>
                <a:lnTo>
                  <a:pt x="548447" y="300661"/>
                </a:lnTo>
                <a:lnTo>
                  <a:pt x="511929" y="316268"/>
                </a:lnTo>
                <a:lnTo>
                  <a:pt x="485651" y="32577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912351" y="3418957"/>
            <a:ext cx="907625" cy="332831"/>
          </a:xfrm>
          <a:custGeom>
            <a:avLst/>
            <a:gdLst/>
            <a:ahLst/>
            <a:cxnLst/>
            <a:rect l="l" t="t" r="r" b="b"/>
            <a:pathLst>
              <a:path w="1060157" h="367347">
                <a:moveTo>
                  <a:pt x="930224" y="367347"/>
                </a:moveTo>
                <a:lnTo>
                  <a:pt x="959144" y="336109"/>
                </a:lnTo>
                <a:lnTo>
                  <a:pt x="986740" y="303509"/>
                </a:lnTo>
                <a:lnTo>
                  <a:pt x="1011368" y="272009"/>
                </a:lnTo>
                <a:lnTo>
                  <a:pt x="1036747" y="235972"/>
                </a:lnTo>
                <a:lnTo>
                  <a:pt x="1058762" y="194995"/>
                </a:lnTo>
                <a:lnTo>
                  <a:pt x="1060157" y="186555"/>
                </a:lnTo>
                <a:lnTo>
                  <a:pt x="1058108" y="180074"/>
                </a:lnTo>
                <a:lnTo>
                  <a:pt x="1052333" y="175160"/>
                </a:lnTo>
                <a:lnTo>
                  <a:pt x="1044767" y="173014"/>
                </a:lnTo>
                <a:lnTo>
                  <a:pt x="1035880" y="171947"/>
                </a:lnTo>
                <a:lnTo>
                  <a:pt x="1025780" y="171773"/>
                </a:lnTo>
                <a:lnTo>
                  <a:pt x="1014579" y="172306"/>
                </a:lnTo>
                <a:lnTo>
                  <a:pt x="1002386" y="173360"/>
                </a:lnTo>
                <a:lnTo>
                  <a:pt x="989311" y="174749"/>
                </a:lnTo>
                <a:lnTo>
                  <a:pt x="975463" y="176287"/>
                </a:lnTo>
                <a:lnTo>
                  <a:pt x="960953" y="177788"/>
                </a:lnTo>
                <a:lnTo>
                  <a:pt x="945891" y="179066"/>
                </a:lnTo>
                <a:lnTo>
                  <a:pt x="930386" y="179934"/>
                </a:lnTo>
                <a:lnTo>
                  <a:pt x="918361" y="179947"/>
                </a:lnTo>
                <a:lnTo>
                  <a:pt x="906182" y="179894"/>
                </a:lnTo>
                <a:lnTo>
                  <a:pt x="856218" y="179109"/>
                </a:lnTo>
                <a:lnTo>
                  <a:pt x="817821" y="178024"/>
                </a:lnTo>
                <a:lnTo>
                  <a:pt x="779050" y="176627"/>
                </a:lnTo>
                <a:lnTo>
                  <a:pt x="740284" y="175023"/>
                </a:lnTo>
                <a:lnTo>
                  <a:pt x="701898" y="173313"/>
                </a:lnTo>
                <a:lnTo>
                  <a:pt x="689788" y="172839"/>
                </a:lnTo>
                <a:lnTo>
                  <a:pt x="639428" y="171917"/>
                </a:lnTo>
                <a:lnTo>
                  <a:pt x="626499" y="171799"/>
                </a:lnTo>
                <a:lnTo>
                  <a:pt x="613492" y="171675"/>
                </a:lnTo>
                <a:lnTo>
                  <a:pt x="574282" y="170998"/>
                </a:lnTo>
                <a:lnTo>
                  <a:pt x="535384" y="169320"/>
                </a:lnTo>
                <a:lnTo>
                  <a:pt x="485328" y="164306"/>
                </a:lnTo>
                <a:lnTo>
                  <a:pt x="435876" y="153446"/>
                </a:lnTo>
                <a:lnTo>
                  <a:pt x="388869" y="135833"/>
                </a:lnTo>
                <a:lnTo>
                  <a:pt x="344601" y="114850"/>
                </a:lnTo>
                <a:lnTo>
                  <a:pt x="333519" y="109396"/>
                </a:lnTo>
                <a:lnTo>
                  <a:pt x="322313" y="103944"/>
                </a:lnTo>
                <a:lnTo>
                  <a:pt x="287360" y="88020"/>
                </a:lnTo>
                <a:lnTo>
                  <a:pt x="250015" y="73935"/>
                </a:lnTo>
                <a:lnTo>
                  <a:pt x="212298" y="61435"/>
                </a:lnTo>
                <a:lnTo>
                  <a:pt x="173675" y="49302"/>
                </a:lnTo>
                <a:lnTo>
                  <a:pt x="134316" y="37496"/>
                </a:lnTo>
                <a:lnTo>
                  <a:pt x="94393" y="25978"/>
                </a:lnTo>
                <a:lnTo>
                  <a:pt x="54075" y="14708"/>
                </a:lnTo>
                <a:lnTo>
                  <a:pt x="13534" y="3647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4912346" y="3918200"/>
            <a:ext cx="630961" cy="430174"/>
          </a:xfrm>
          <a:custGeom>
            <a:avLst/>
            <a:gdLst/>
            <a:ahLst/>
            <a:cxnLst/>
            <a:rect l="l" t="t" r="r" b="b"/>
            <a:pathLst>
              <a:path w="736997" h="474785">
                <a:moveTo>
                  <a:pt x="0" y="474785"/>
                </a:moveTo>
                <a:lnTo>
                  <a:pt x="19980" y="442150"/>
                </a:lnTo>
                <a:lnTo>
                  <a:pt x="40843" y="410175"/>
                </a:lnTo>
                <a:lnTo>
                  <a:pt x="71562" y="369716"/>
                </a:lnTo>
                <a:lnTo>
                  <a:pt x="97926" y="341858"/>
                </a:lnTo>
                <a:lnTo>
                  <a:pt x="135579" y="310414"/>
                </a:lnTo>
                <a:lnTo>
                  <a:pt x="173792" y="284223"/>
                </a:lnTo>
                <a:lnTo>
                  <a:pt x="218003" y="260112"/>
                </a:lnTo>
                <a:lnTo>
                  <a:pt x="258368" y="241486"/>
                </a:lnTo>
                <a:lnTo>
                  <a:pt x="299375" y="226088"/>
                </a:lnTo>
                <a:lnTo>
                  <a:pt x="346133" y="211660"/>
                </a:lnTo>
                <a:lnTo>
                  <a:pt x="396220" y="197454"/>
                </a:lnTo>
                <a:lnTo>
                  <a:pt x="413237" y="192639"/>
                </a:lnTo>
                <a:lnTo>
                  <a:pt x="463998" y="177564"/>
                </a:lnTo>
                <a:lnTo>
                  <a:pt x="512440" y="160963"/>
                </a:lnTo>
                <a:lnTo>
                  <a:pt x="556143" y="142088"/>
                </a:lnTo>
                <a:lnTo>
                  <a:pt x="595730" y="119426"/>
                </a:lnTo>
                <a:lnTo>
                  <a:pt x="629528" y="96238"/>
                </a:lnTo>
                <a:lnTo>
                  <a:pt x="667092" y="65400"/>
                </a:lnTo>
                <a:lnTo>
                  <a:pt x="701095" y="33675"/>
                </a:lnTo>
                <a:lnTo>
                  <a:pt x="709679" y="25480"/>
                </a:lnTo>
                <a:lnTo>
                  <a:pt x="718467" y="17147"/>
                </a:lnTo>
                <a:lnTo>
                  <a:pt x="727545" y="8659"/>
                </a:lnTo>
                <a:lnTo>
                  <a:pt x="736997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2" name="object 62"/>
          <p:cNvSpPr txBox="1"/>
          <p:nvPr/>
        </p:nvSpPr>
        <p:spPr>
          <a:xfrm rot="18780000">
            <a:off x="7086790" y="3554530"/>
            <a:ext cx="231242" cy="1234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 rot="19080000">
            <a:off x="6791211" y="3585906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 rot="600000">
            <a:off x="5449507" y="3159486"/>
            <a:ext cx="220501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 rot="19080000">
            <a:off x="5515066" y="3764147"/>
            <a:ext cx="218502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100</a:t>
            </a:r>
            <a:endParaRPr sz="800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 rot="19320000">
            <a:off x="6270804" y="3501013"/>
            <a:ext cx="217161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 rot="3240000">
            <a:off x="5325547" y="2744817"/>
            <a:ext cx="233357" cy="10329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 rot="2460000">
            <a:off x="5677035" y="2571892"/>
            <a:ext cx="218675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 rot="20640000">
            <a:off x="5936236" y="2345455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300</a:t>
            </a:r>
            <a:endParaRPr sz="800">
              <a:latin typeface="Arial"/>
              <a:cs typeface="Arial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4899925" y="4302686"/>
            <a:ext cx="2828485" cy="0"/>
          </a:xfrm>
          <a:custGeom>
            <a:avLst/>
            <a:gdLst/>
            <a:ahLst/>
            <a:cxnLst/>
            <a:rect l="l" t="t" r="r" b="b"/>
            <a:pathLst>
              <a:path w="3303828">
                <a:moveTo>
                  <a:pt x="3303828" y="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1" name="object 71"/>
          <p:cNvSpPr txBox="1"/>
          <p:nvPr/>
        </p:nvSpPr>
        <p:spPr>
          <a:xfrm>
            <a:off x="7734324" y="4231299"/>
            <a:ext cx="100573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lang="en-GB" sz="700" spc="-61" dirty="0">
                <a:latin typeface="Arial"/>
                <a:cs typeface="Arial"/>
              </a:rPr>
              <a:t>B</a:t>
            </a:r>
            <a:r>
              <a:rPr sz="700" dirty="0" smtClean="0">
                <a:latin typeface="Arial"/>
                <a:cs typeface="Arial"/>
              </a:rPr>
              <a:t>’</a:t>
            </a:r>
            <a:endParaRPr sz="700" dirty="0">
              <a:latin typeface="Arial"/>
              <a:cs typeface="Arial"/>
            </a:endParaRPr>
          </a:p>
        </p:txBody>
      </p:sp>
      <p:sp>
        <p:nvSpPr>
          <p:cNvPr id="72" name="object 72"/>
          <p:cNvSpPr/>
          <p:nvPr/>
        </p:nvSpPr>
        <p:spPr>
          <a:xfrm>
            <a:off x="4903435" y="1670022"/>
            <a:ext cx="2823028" cy="3052005"/>
          </a:xfrm>
          <a:custGeom>
            <a:avLst/>
            <a:gdLst/>
            <a:ahLst/>
            <a:cxnLst/>
            <a:rect l="l" t="t" r="r" b="b"/>
            <a:pathLst>
              <a:path w="3297453" h="3368509">
                <a:moveTo>
                  <a:pt x="3297453" y="3368509"/>
                </a:moveTo>
                <a:lnTo>
                  <a:pt x="0" y="3368509"/>
                </a:lnTo>
                <a:lnTo>
                  <a:pt x="0" y="0"/>
                </a:lnTo>
                <a:lnTo>
                  <a:pt x="3297453" y="0"/>
                </a:lnTo>
                <a:lnTo>
                  <a:pt x="3297453" y="3368509"/>
                </a:lnTo>
                <a:close/>
              </a:path>
            </a:pathLst>
          </a:custGeom>
          <a:ln w="693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7599327" y="1941968"/>
            <a:ext cx="0" cy="372345"/>
          </a:xfrm>
          <a:custGeom>
            <a:avLst/>
            <a:gdLst/>
            <a:ahLst/>
            <a:cxnLst/>
            <a:rect l="l" t="t" r="r" b="b"/>
            <a:pathLst>
              <a:path h="410959">
                <a:moveTo>
                  <a:pt x="0" y="0"/>
                </a:moveTo>
                <a:lnTo>
                  <a:pt x="0" y="410959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7555912" y="1862159"/>
            <a:ext cx="86830" cy="112466"/>
          </a:xfrm>
          <a:custGeom>
            <a:avLst/>
            <a:gdLst/>
            <a:ahLst/>
            <a:cxnLst/>
            <a:rect l="l" t="t" r="r" b="b"/>
            <a:pathLst>
              <a:path w="101422" h="124129">
                <a:moveTo>
                  <a:pt x="50711" y="0"/>
                </a:moveTo>
                <a:lnTo>
                  <a:pt x="0" y="124129"/>
                </a:lnTo>
                <a:lnTo>
                  <a:pt x="50711" y="94665"/>
                </a:lnTo>
                <a:lnTo>
                  <a:pt x="89385" y="94665"/>
                </a:lnTo>
                <a:lnTo>
                  <a:pt x="50711" y="0"/>
                </a:lnTo>
                <a:close/>
              </a:path>
              <a:path w="101422" h="124129">
                <a:moveTo>
                  <a:pt x="89385" y="94665"/>
                </a:moveTo>
                <a:lnTo>
                  <a:pt x="50711" y="94665"/>
                </a:lnTo>
                <a:lnTo>
                  <a:pt x="101422" y="124129"/>
                </a:lnTo>
                <a:lnTo>
                  <a:pt x="89385" y="946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5" name="object 75"/>
          <p:cNvSpPr txBox="1"/>
          <p:nvPr/>
        </p:nvSpPr>
        <p:spPr>
          <a:xfrm>
            <a:off x="394969" y="1673267"/>
            <a:ext cx="6680408" cy="912482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11135" algn="r"/>
            <a:r>
              <a:rPr sz="800" spc="18" dirty="0">
                <a:latin typeface="Times New Roman"/>
                <a:cs typeface="Times New Roman"/>
              </a:rPr>
              <a:t>N</a:t>
            </a:r>
            <a:endParaRPr sz="800" dirty="0">
              <a:latin typeface="Times New Roman"/>
              <a:cs typeface="Times New Roman"/>
            </a:endParaRPr>
          </a:p>
          <a:p>
            <a:pPr>
              <a:lnSpc>
                <a:spcPts val="789"/>
              </a:lnSpc>
              <a:spcBef>
                <a:spcPts val="26"/>
              </a:spcBef>
            </a:pPr>
            <a:endParaRPr sz="800" dirty="0"/>
          </a:p>
          <a:p>
            <a:pPr marL="11135"/>
            <a:r>
              <a:rPr dirty="0">
                <a:cs typeface="Arial"/>
              </a:rPr>
              <a:t>Completed</a:t>
            </a:r>
            <a:r>
              <a:rPr spc="-4" dirty="0">
                <a:cs typeface="Arial"/>
              </a:rPr>
              <a:t> </a:t>
            </a:r>
            <a:r>
              <a:rPr dirty="0">
                <a:cs typeface="Arial"/>
              </a:rPr>
              <a:t>cross</a:t>
            </a:r>
            <a:r>
              <a:rPr spc="-4" dirty="0">
                <a:cs typeface="Arial"/>
              </a:rPr>
              <a:t> </a:t>
            </a:r>
            <a:r>
              <a:rPr dirty="0" smtClean="0">
                <a:cs typeface="Arial"/>
              </a:rPr>
              <a:t>section</a:t>
            </a:r>
            <a:r>
              <a:rPr lang="en-GB" dirty="0" smtClean="0">
                <a:cs typeface="Arial"/>
              </a:rPr>
              <a:t> with rock strata</a:t>
            </a:r>
            <a:endParaRPr dirty="0">
              <a:cs typeface="Arial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4788537" y="4234281"/>
            <a:ext cx="85351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spc="9" dirty="0">
                <a:latin typeface="Arial"/>
                <a:cs typeface="Arial"/>
              </a:rPr>
              <a:t>A</a:t>
            </a:r>
            <a:endParaRPr sz="700">
              <a:latin typeface="Arial"/>
              <a:cs typeface="Arial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4903620" y="4823350"/>
            <a:ext cx="838649" cy="50238"/>
          </a:xfrm>
          <a:custGeom>
            <a:avLst/>
            <a:gdLst/>
            <a:ahLst/>
            <a:cxnLst/>
            <a:rect l="l" t="t" r="r" b="b"/>
            <a:pathLst>
              <a:path w="979589" h="55448">
                <a:moveTo>
                  <a:pt x="0" y="0"/>
                </a:moveTo>
                <a:lnTo>
                  <a:pt x="0" y="55448"/>
                </a:lnTo>
                <a:lnTo>
                  <a:pt x="979589" y="55448"/>
                </a:lnTo>
                <a:lnTo>
                  <a:pt x="979589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4851183" y="4730386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4662392" y="501995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7789546" y="501995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4662373" y="518951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7789584" y="5189514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4" name="object 84"/>
          <p:cNvSpPr txBox="1">
            <a:spLocks noGrp="1"/>
          </p:cNvSpPr>
          <p:nvPr>
            <p:ph type="dt" sz="half" idx="4294967295"/>
          </p:nvPr>
        </p:nvSpPr>
        <p:spPr>
          <a:xfrm>
            <a:off x="4662373" y="5369550"/>
            <a:ext cx="199866" cy="10059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7789584" y="5369546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6" name="object 86"/>
          <p:cNvSpPr txBox="1">
            <a:spLocks noGrp="1"/>
          </p:cNvSpPr>
          <p:nvPr>
            <p:ph type="ftr" sz="quarter" idx="4294967295"/>
          </p:nvPr>
        </p:nvSpPr>
        <p:spPr>
          <a:xfrm>
            <a:off x="4662373" y="5545361"/>
            <a:ext cx="199866" cy="10059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7789584" y="554535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4737638" y="5725393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7799552" y="5725390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4638661" y="5901205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7765871" y="5901202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4638661" y="6081237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7765871" y="6081234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4517712" y="6348384"/>
            <a:ext cx="2258274" cy="1484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 smtClean="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folded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5654254" y="4730386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500m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96" name="Rectangle 95"/>
          <p:cNvSpPr/>
          <p:nvPr/>
        </p:nvSpPr>
        <p:spPr>
          <a:xfrm>
            <a:off x="251520" y="332656"/>
            <a:ext cx="69371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135" marR="258897"/>
            <a:r>
              <a:rPr lang="en-GB" sz="32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folded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200" dirty="0">
              <a:solidFill>
                <a:srgbClr val="00B0F0"/>
              </a:solidFill>
              <a:cs typeface="Arial"/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881960" y="4870524"/>
            <a:ext cx="504056" cy="36933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8" name="TextBox 97"/>
          <p:cNvSpPr txBox="1"/>
          <p:nvPr/>
        </p:nvSpPr>
        <p:spPr>
          <a:xfrm>
            <a:off x="891196" y="5431128"/>
            <a:ext cx="504056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9" name="TextBox 98"/>
          <p:cNvSpPr txBox="1"/>
          <p:nvPr/>
        </p:nvSpPr>
        <p:spPr>
          <a:xfrm>
            <a:off x="891196" y="6001886"/>
            <a:ext cx="504056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0" name="Rectangle 99"/>
          <p:cNvSpPr/>
          <p:nvPr/>
        </p:nvSpPr>
        <p:spPr>
          <a:xfrm>
            <a:off x="1916590" y="4940991"/>
            <a:ext cx="15841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Limestone</a:t>
            </a:r>
            <a:endParaRPr lang="en-GB" dirty="0"/>
          </a:p>
        </p:txBody>
      </p:sp>
      <p:sp>
        <p:nvSpPr>
          <p:cNvPr id="101" name="Rectangle 100"/>
          <p:cNvSpPr/>
          <p:nvPr/>
        </p:nvSpPr>
        <p:spPr>
          <a:xfrm>
            <a:off x="1916590" y="5482761"/>
            <a:ext cx="691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Shale</a:t>
            </a:r>
            <a:endParaRPr lang="en-GB" dirty="0"/>
          </a:p>
        </p:txBody>
      </p:sp>
      <p:sp>
        <p:nvSpPr>
          <p:cNvPr id="102" name="Rectangle 101"/>
          <p:cNvSpPr/>
          <p:nvPr/>
        </p:nvSpPr>
        <p:spPr>
          <a:xfrm>
            <a:off x="1916590" y="6001886"/>
            <a:ext cx="7023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Grits</a:t>
            </a:r>
            <a:endParaRPr lang="en-GB" dirty="0"/>
          </a:p>
        </p:txBody>
      </p:sp>
      <p:sp>
        <p:nvSpPr>
          <p:cNvPr id="95" name="Rectangle 94"/>
          <p:cNvSpPr/>
          <p:nvPr/>
        </p:nvSpPr>
        <p:spPr>
          <a:xfrm>
            <a:off x="7450864" y="1319768"/>
            <a:ext cx="333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323529" y="2253742"/>
            <a:ext cx="38884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</a:t>
            </a:r>
            <a:r>
              <a:rPr lang="en-GB" dirty="0" smtClean="0"/>
              <a:t>haded as per outcrop. 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b="1" dirty="0" smtClean="0">
                <a:solidFill>
                  <a:srgbClr val="0070C0"/>
                </a:solidFill>
              </a:rPr>
              <a:t>Remember that strata that </a:t>
            </a:r>
            <a:r>
              <a:rPr lang="en-GB" b="1" u="sng" dirty="0" smtClean="0">
                <a:solidFill>
                  <a:srgbClr val="0070C0"/>
                </a:solidFill>
              </a:rPr>
              <a:t>would have existed</a:t>
            </a:r>
            <a:r>
              <a:rPr lang="en-GB" b="1" dirty="0" smtClean="0">
                <a:solidFill>
                  <a:srgbClr val="0070C0"/>
                </a:solidFill>
              </a:rPr>
              <a:t> (to our best estimation)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‘pre-erosion’ is drawn as a dashed line extension.</a:t>
            </a:r>
            <a:endParaRPr lang="en-GB" b="1" dirty="0">
              <a:solidFill>
                <a:srgbClr val="0070C0"/>
              </a:solidFill>
            </a:endParaRPr>
          </a:p>
        </p:txBody>
      </p:sp>
      <p:cxnSp>
        <p:nvCxnSpPr>
          <p:cNvPr id="105" name="Straight Arrow Connector 104"/>
          <p:cNvCxnSpPr/>
          <p:nvPr/>
        </p:nvCxnSpPr>
        <p:spPr>
          <a:xfrm>
            <a:off x="2771800" y="4077072"/>
            <a:ext cx="2551144" cy="10485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835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54048" y="1630626"/>
            <a:ext cx="2806262" cy="1461352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658"/>
              </a:lnSpc>
              <a:spcBef>
                <a:spcPts val="18"/>
              </a:spcBef>
            </a:pPr>
            <a:endParaRPr sz="700" dirty="0"/>
          </a:p>
          <a:p>
            <a:pPr marL="11135" marR="11135" algn="just">
              <a:lnSpc>
                <a:spcPct val="111100"/>
              </a:lnSpc>
            </a:pPr>
            <a:r>
              <a:rPr sz="2000" dirty="0">
                <a:cs typeface="Arial"/>
              </a:rPr>
              <a:t>Structure </a:t>
            </a:r>
            <a:r>
              <a:rPr sz="2000" spc="-145" dirty="0">
                <a:cs typeface="Arial"/>
              </a:rPr>
              <a:t> </a:t>
            </a:r>
            <a:r>
              <a:rPr sz="2000" dirty="0">
                <a:cs typeface="Arial"/>
              </a:rPr>
              <a:t>contours </a:t>
            </a:r>
            <a:r>
              <a:rPr sz="2000" spc="-145" dirty="0">
                <a:cs typeface="Arial"/>
              </a:rPr>
              <a:t> </a:t>
            </a:r>
            <a:r>
              <a:rPr sz="2000" dirty="0">
                <a:cs typeface="Arial"/>
              </a:rPr>
              <a:t>across </a:t>
            </a:r>
            <a:r>
              <a:rPr sz="2000" spc="-145" dirty="0">
                <a:cs typeface="Arial"/>
              </a:rPr>
              <a:t> </a:t>
            </a:r>
            <a:r>
              <a:rPr sz="2000" dirty="0">
                <a:cs typeface="Arial"/>
              </a:rPr>
              <a:t>faulted </a:t>
            </a:r>
            <a:r>
              <a:rPr sz="2000" spc="-145" dirty="0">
                <a:cs typeface="Arial"/>
              </a:rPr>
              <a:t> </a:t>
            </a:r>
            <a:r>
              <a:rPr sz="2000" dirty="0">
                <a:cs typeface="Arial"/>
              </a:rPr>
              <a:t>surfaces </a:t>
            </a:r>
            <a:r>
              <a:rPr sz="2000" spc="-145" dirty="0">
                <a:cs typeface="Arial"/>
              </a:rPr>
              <a:t> </a:t>
            </a:r>
            <a:r>
              <a:rPr sz="2000" dirty="0">
                <a:cs typeface="Arial"/>
              </a:rPr>
              <a:t>can be </a:t>
            </a:r>
            <a:r>
              <a:rPr sz="2000" spc="-118" dirty="0">
                <a:cs typeface="Arial"/>
              </a:rPr>
              <a:t> </a:t>
            </a:r>
            <a:r>
              <a:rPr sz="2000" dirty="0">
                <a:cs typeface="Arial"/>
              </a:rPr>
              <a:t>drawn </a:t>
            </a:r>
            <a:r>
              <a:rPr sz="2000" spc="-123" dirty="0">
                <a:cs typeface="Arial"/>
              </a:rPr>
              <a:t> </a:t>
            </a:r>
            <a:r>
              <a:rPr sz="2000" dirty="0">
                <a:cs typeface="Arial"/>
              </a:rPr>
              <a:t>in </a:t>
            </a:r>
            <a:r>
              <a:rPr sz="2000" spc="-118" dirty="0">
                <a:cs typeface="Arial"/>
              </a:rPr>
              <a:t> </a:t>
            </a:r>
            <a:r>
              <a:rPr sz="2000" dirty="0">
                <a:cs typeface="Arial"/>
              </a:rPr>
              <a:t>the </a:t>
            </a:r>
            <a:r>
              <a:rPr sz="2000" spc="-118" dirty="0">
                <a:cs typeface="Arial"/>
              </a:rPr>
              <a:t> </a:t>
            </a:r>
            <a:r>
              <a:rPr sz="2000" dirty="0">
                <a:cs typeface="Arial"/>
              </a:rPr>
              <a:t>same </a:t>
            </a:r>
            <a:r>
              <a:rPr sz="2000" spc="-118" dirty="0">
                <a:cs typeface="Arial"/>
              </a:rPr>
              <a:t> </a:t>
            </a:r>
            <a:r>
              <a:rPr sz="2000" dirty="0">
                <a:cs typeface="Arial"/>
              </a:rPr>
              <a:t>way </a:t>
            </a:r>
            <a:r>
              <a:rPr sz="2000" spc="-118" dirty="0">
                <a:cs typeface="Arial"/>
              </a:rPr>
              <a:t> </a:t>
            </a:r>
            <a:r>
              <a:rPr sz="2000" dirty="0">
                <a:cs typeface="Arial"/>
              </a:rPr>
              <a:t>as </a:t>
            </a:r>
            <a:r>
              <a:rPr sz="2000" spc="-118" dirty="0">
                <a:cs typeface="Arial"/>
              </a:rPr>
              <a:t> </a:t>
            </a:r>
            <a:r>
              <a:rPr sz="2000" dirty="0">
                <a:cs typeface="Arial"/>
              </a:rPr>
              <a:t>across </a:t>
            </a:r>
            <a:r>
              <a:rPr sz="2000" spc="-118" dirty="0">
                <a:cs typeface="Arial"/>
              </a:rPr>
              <a:t> </a:t>
            </a:r>
            <a:r>
              <a:rPr sz="2000" dirty="0">
                <a:cs typeface="Arial"/>
              </a:rPr>
              <a:t>bedding surface</a:t>
            </a:r>
            <a:r>
              <a:rPr sz="2000" dirty="0" smtClean="0">
                <a:cs typeface="Arial"/>
              </a:rPr>
              <a:t>.</a:t>
            </a:r>
            <a:endParaRPr lang="en-GB" sz="2000" dirty="0" smtClean="0">
              <a:cs typeface="Arial"/>
            </a:endParaRPr>
          </a:p>
          <a:p>
            <a:pPr marL="11135" marR="11135" algn="just">
              <a:lnSpc>
                <a:spcPct val="111100"/>
              </a:lnSpc>
            </a:pPr>
            <a:endParaRPr lang="en-GB" sz="2000" dirty="0" smtClean="0">
              <a:cs typeface="Arial"/>
            </a:endParaRPr>
          </a:p>
          <a:p>
            <a:pPr marL="11135" marR="11135" algn="just">
              <a:lnSpc>
                <a:spcPct val="111100"/>
              </a:lnSpc>
            </a:pPr>
            <a:r>
              <a:rPr sz="2000" spc="-100" dirty="0" smtClean="0">
                <a:cs typeface="Arial"/>
              </a:rPr>
              <a:t> </a:t>
            </a:r>
            <a:r>
              <a:rPr sz="2000" dirty="0">
                <a:cs typeface="Arial"/>
              </a:rPr>
              <a:t>Map</a:t>
            </a:r>
            <a:r>
              <a:rPr sz="2000" spc="96" dirty="0">
                <a:cs typeface="Arial"/>
              </a:rPr>
              <a:t> </a:t>
            </a:r>
            <a:r>
              <a:rPr lang="en-GB" sz="2000" dirty="0">
                <a:cs typeface="Arial"/>
              </a:rPr>
              <a:t>6</a:t>
            </a:r>
            <a:r>
              <a:rPr sz="2000" spc="96" dirty="0" smtClean="0">
                <a:cs typeface="Arial"/>
              </a:rPr>
              <a:t> </a:t>
            </a:r>
            <a:r>
              <a:rPr sz="2000" dirty="0" smtClean="0">
                <a:cs typeface="Arial"/>
              </a:rPr>
              <a:t>shows</a:t>
            </a:r>
            <a:r>
              <a:rPr lang="en-GB" sz="2000" dirty="0" smtClean="0">
                <a:cs typeface="Arial"/>
              </a:rPr>
              <a:t>:</a:t>
            </a:r>
          </a:p>
          <a:p>
            <a:pPr marL="11135" marR="11135" algn="just">
              <a:lnSpc>
                <a:spcPct val="111100"/>
              </a:lnSpc>
            </a:pPr>
            <a:endParaRPr lang="en-GB" sz="2000" dirty="0" smtClean="0">
              <a:cs typeface="Arial"/>
            </a:endParaRPr>
          </a:p>
          <a:p>
            <a:pPr marL="11135" marR="11135" algn="just">
              <a:lnSpc>
                <a:spcPct val="111100"/>
              </a:lnSpc>
            </a:pPr>
            <a:r>
              <a:rPr lang="en-GB" sz="2000" b="1" dirty="0" smtClean="0">
                <a:solidFill>
                  <a:srgbClr val="0070C0"/>
                </a:solidFill>
                <a:cs typeface="Arial"/>
              </a:rPr>
              <a:t>A </a:t>
            </a:r>
            <a:r>
              <a:rPr sz="2000" b="1" dirty="0" smtClean="0">
                <a:solidFill>
                  <a:srgbClr val="0070C0"/>
                </a:solidFill>
                <a:cs typeface="Arial"/>
              </a:rPr>
              <a:t>coal</a:t>
            </a:r>
            <a:r>
              <a:rPr sz="2000" b="1" spc="92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sz="2000" b="1" dirty="0">
                <a:solidFill>
                  <a:srgbClr val="0070C0"/>
                </a:solidFill>
                <a:cs typeface="Arial"/>
              </a:rPr>
              <a:t>seam</a:t>
            </a:r>
            <a:r>
              <a:rPr sz="2000" b="1" spc="96" dirty="0">
                <a:solidFill>
                  <a:srgbClr val="0070C0"/>
                </a:solidFill>
                <a:cs typeface="Arial"/>
              </a:rPr>
              <a:t> </a:t>
            </a:r>
            <a:r>
              <a:rPr sz="1600" b="1" dirty="0">
                <a:solidFill>
                  <a:srgbClr val="0070C0"/>
                </a:solidFill>
                <a:cs typeface="Arial"/>
              </a:rPr>
              <a:t>(thin</a:t>
            </a:r>
            <a:r>
              <a:rPr sz="1600" b="1" spc="96" dirty="0">
                <a:solidFill>
                  <a:srgbClr val="0070C0"/>
                </a:solidFill>
                <a:cs typeface="Arial"/>
              </a:rPr>
              <a:t> </a:t>
            </a:r>
            <a:r>
              <a:rPr sz="1600" b="1" dirty="0">
                <a:solidFill>
                  <a:srgbClr val="0070C0"/>
                </a:solidFill>
                <a:cs typeface="Arial"/>
              </a:rPr>
              <a:t>black line</a:t>
            </a:r>
            <a:r>
              <a:rPr sz="1600" b="1" dirty="0" smtClean="0">
                <a:solidFill>
                  <a:srgbClr val="0070C0"/>
                </a:solidFill>
                <a:cs typeface="Arial"/>
              </a:rPr>
              <a:t>)</a:t>
            </a:r>
            <a:endParaRPr lang="en-GB" sz="1600" b="1" dirty="0" smtClean="0">
              <a:solidFill>
                <a:srgbClr val="0070C0"/>
              </a:solidFill>
              <a:cs typeface="Arial"/>
            </a:endParaRPr>
          </a:p>
          <a:p>
            <a:pPr marL="11135" marR="11135" algn="just">
              <a:lnSpc>
                <a:spcPct val="111100"/>
              </a:lnSpc>
            </a:pPr>
            <a:r>
              <a:rPr lang="en-GB" sz="2000" b="1" dirty="0" smtClean="0">
                <a:solidFill>
                  <a:srgbClr val="0070C0"/>
                </a:solidFill>
                <a:cs typeface="Arial"/>
              </a:rPr>
              <a:t>A </a:t>
            </a:r>
            <a:r>
              <a:rPr sz="2000" b="1" dirty="0" smtClean="0">
                <a:solidFill>
                  <a:srgbClr val="0070C0"/>
                </a:solidFill>
                <a:cs typeface="Arial"/>
              </a:rPr>
              <a:t>dyke</a:t>
            </a:r>
            <a:r>
              <a:rPr sz="2000" b="1" spc="127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sz="1600" b="1" dirty="0">
                <a:solidFill>
                  <a:srgbClr val="0070C0"/>
                </a:solidFill>
                <a:cs typeface="Arial"/>
              </a:rPr>
              <a:t>(thick</a:t>
            </a:r>
            <a:r>
              <a:rPr sz="1600" b="1" spc="127" dirty="0">
                <a:solidFill>
                  <a:srgbClr val="0070C0"/>
                </a:solidFill>
                <a:cs typeface="Arial"/>
              </a:rPr>
              <a:t> </a:t>
            </a:r>
            <a:r>
              <a:rPr sz="1600" b="1" dirty="0">
                <a:solidFill>
                  <a:srgbClr val="0070C0"/>
                </a:solidFill>
                <a:cs typeface="Arial"/>
              </a:rPr>
              <a:t>dark</a:t>
            </a:r>
            <a:r>
              <a:rPr sz="1600" b="1" spc="127" dirty="0">
                <a:solidFill>
                  <a:srgbClr val="0070C0"/>
                </a:solidFill>
                <a:cs typeface="Arial"/>
              </a:rPr>
              <a:t> </a:t>
            </a:r>
            <a:r>
              <a:rPr sz="1600" b="1" dirty="0">
                <a:solidFill>
                  <a:srgbClr val="0070C0"/>
                </a:solidFill>
                <a:cs typeface="Arial"/>
              </a:rPr>
              <a:t>grey</a:t>
            </a:r>
            <a:r>
              <a:rPr sz="1600" b="1" spc="127" dirty="0">
                <a:solidFill>
                  <a:srgbClr val="0070C0"/>
                </a:solidFill>
                <a:cs typeface="Arial"/>
              </a:rPr>
              <a:t> </a:t>
            </a:r>
            <a:r>
              <a:rPr sz="1600" b="1" dirty="0">
                <a:solidFill>
                  <a:srgbClr val="0070C0"/>
                </a:solidFill>
                <a:cs typeface="Arial"/>
              </a:rPr>
              <a:t>line</a:t>
            </a:r>
            <a:r>
              <a:rPr sz="1600" b="1" dirty="0" smtClean="0">
                <a:solidFill>
                  <a:srgbClr val="0070C0"/>
                </a:solidFill>
                <a:cs typeface="Arial"/>
              </a:rPr>
              <a:t>)</a:t>
            </a:r>
            <a:endParaRPr lang="en-GB" sz="1600" b="1" dirty="0" smtClean="0">
              <a:solidFill>
                <a:srgbClr val="0070C0"/>
              </a:solidFill>
              <a:cs typeface="Arial"/>
            </a:endParaRPr>
          </a:p>
          <a:p>
            <a:pPr marL="11135" marR="11135" algn="just">
              <a:lnSpc>
                <a:spcPct val="111100"/>
              </a:lnSpc>
            </a:pPr>
            <a:r>
              <a:rPr lang="en-GB" sz="2000" b="1" spc="127" dirty="0" smtClean="0">
                <a:solidFill>
                  <a:srgbClr val="0070C0"/>
                </a:solidFill>
                <a:cs typeface="Arial"/>
              </a:rPr>
              <a:t>This dyke is cut </a:t>
            </a:r>
            <a:r>
              <a:rPr sz="2000" b="1" dirty="0" smtClean="0">
                <a:solidFill>
                  <a:srgbClr val="0070C0"/>
                </a:solidFill>
                <a:cs typeface="Arial"/>
              </a:rPr>
              <a:t>by</a:t>
            </a:r>
            <a:r>
              <a:rPr sz="2000" b="1" spc="127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sz="2000" b="1" dirty="0">
                <a:solidFill>
                  <a:srgbClr val="0070C0"/>
                </a:solidFill>
                <a:cs typeface="Arial"/>
              </a:rPr>
              <a:t>a fault </a:t>
            </a:r>
            <a:r>
              <a:rPr sz="1600" b="1" dirty="0">
                <a:solidFill>
                  <a:srgbClr val="0070C0"/>
                </a:solidFill>
                <a:cs typeface="Arial"/>
              </a:rPr>
              <a:t>(red line</a:t>
            </a:r>
            <a:r>
              <a:rPr sz="1600" b="1" dirty="0" smtClean="0">
                <a:solidFill>
                  <a:srgbClr val="0070C0"/>
                </a:solidFill>
                <a:cs typeface="Arial"/>
              </a:rPr>
              <a:t>)</a:t>
            </a:r>
            <a:r>
              <a:rPr lang="en-GB" sz="1600" b="1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lang="en-GB" sz="2000" b="1" dirty="0" smtClean="0">
                <a:solidFill>
                  <a:srgbClr val="0070C0"/>
                </a:solidFill>
                <a:cs typeface="Arial"/>
              </a:rPr>
              <a:t>which has displaced it.</a:t>
            </a:r>
            <a:endParaRPr sz="2000" b="1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866803" y="5742882"/>
            <a:ext cx="4223571" cy="710453"/>
          </a:xfrm>
          <a:custGeom>
            <a:avLst/>
            <a:gdLst/>
            <a:ahLst/>
            <a:cxnLst/>
            <a:rect l="l" t="t" r="r" b="b"/>
            <a:pathLst>
              <a:path w="4933365" h="480402">
                <a:moveTo>
                  <a:pt x="0" y="480402"/>
                </a:moveTo>
                <a:lnTo>
                  <a:pt x="4933365" y="480402"/>
                </a:lnTo>
                <a:lnTo>
                  <a:pt x="4933365" y="0"/>
                </a:lnTo>
                <a:lnTo>
                  <a:pt x="0" y="0"/>
                </a:lnTo>
                <a:lnTo>
                  <a:pt x="0" y="480402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010422" y="5482452"/>
            <a:ext cx="3947663" cy="505375"/>
          </a:xfrm>
          <a:custGeom>
            <a:avLst/>
            <a:gdLst/>
            <a:ahLst/>
            <a:cxnLst/>
            <a:rect l="l" t="t" r="r" b="b"/>
            <a:pathLst>
              <a:path w="4611090" h="557783">
                <a:moveTo>
                  <a:pt x="0" y="557784"/>
                </a:moveTo>
                <a:lnTo>
                  <a:pt x="4611090" y="557784"/>
                </a:lnTo>
                <a:lnTo>
                  <a:pt x="4611090" y="0"/>
                </a:lnTo>
                <a:lnTo>
                  <a:pt x="0" y="0"/>
                </a:lnTo>
                <a:lnTo>
                  <a:pt x="0" y="5577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630219" y="1677079"/>
            <a:ext cx="1134005" cy="3946815"/>
          </a:xfrm>
          <a:custGeom>
            <a:avLst/>
            <a:gdLst/>
            <a:ahLst/>
            <a:cxnLst/>
            <a:rect l="l" t="t" r="r" b="b"/>
            <a:pathLst>
              <a:path w="1324581" h="4356114">
                <a:moveTo>
                  <a:pt x="264371" y="4356114"/>
                </a:moveTo>
                <a:lnTo>
                  <a:pt x="285403" y="4320028"/>
                </a:lnTo>
                <a:lnTo>
                  <a:pt x="311313" y="4269084"/>
                </a:lnTo>
                <a:lnTo>
                  <a:pt x="340919" y="4206873"/>
                </a:lnTo>
                <a:lnTo>
                  <a:pt x="373038" y="4136985"/>
                </a:lnTo>
                <a:lnTo>
                  <a:pt x="389670" y="4100285"/>
                </a:lnTo>
                <a:lnTo>
                  <a:pt x="406489" y="4063011"/>
                </a:lnTo>
                <a:lnTo>
                  <a:pt x="423344" y="4025614"/>
                </a:lnTo>
                <a:lnTo>
                  <a:pt x="440090" y="3988541"/>
                </a:lnTo>
                <a:lnTo>
                  <a:pt x="456578" y="3952242"/>
                </a:lnTo>
                <a:lnTo>
                  <a:pt x="472660" y="3917166"/>
                </a:lnTo>
                <a:lnTo>
                  <a:pt x="503017" y="3852476"/>
                </a:lnTo>
                <a:lnTo>
                  <a:pt x="529980" y="3798061"/>
                </a:lnTo>
                <a:lnTo>
                  <a:pt x="552366" y="3757513"/>
                </a:lnTo>
                <a:lnTo>
                  <a:pt x="559678" y="3744822"/>
                </a:lnTo>
                <a:lnTo>
                  <a:pt x="567163" y="3730690"/>
                </a:lnTo>
                <a:lnTo>
                  <a:pt x="574910" y="3715214"/>
                </a:lnTo>
                <a:lnTo>
                  <a:pt x="583012" y="3698491"/>
                </a:lnTo>
                <a:lnTo>
                  <a:pt x="591557" y="3680619"/>
                </a:lnTo>
                <a:lnTo>
                  <a:pt x="600638" y="3661694"/>
                </a:lnTo>
                <a:lnTo>
                  <a:pt x="620767" y="3621073"/>
                </a:lnTo>
                <a:lnTo>
                  <a:pt x="644125" y="3577404"/>
                </a:lnTo>
                <a:lnTo>
                  <a:pt x="671438" y="3531464"/>
                </a:lnTo>
                <a:lnTo>
                  <a:pt x="703429" y="3484029"/>
                </a:lnTo>
                <a:lnTo>
                  <a:pt x="740826" y="3435874"/>
                </a:lnTo>
                <a:lnTo>
                  <a:pt x="784354" y="3387776"/>
                </a:lnTo>
                <a:lnTo>
                  <a:pt x="834737" y="3340509"/>
                </a:lnTo>
                <a:lnTo>
                  <a:pt x="846784" y="3329688"/>
                </a:lnTo>
                <a:lnTo>
                  <a:pt x="861054" y="3316118"/>
                </a:lnTo>
                <a:lnTo>
                  <a:pt x="895223" y="3281885"/>
                </a:lnTo>
                <a:lnTo>
                  <a:pt x="935171" y="3240113"/>
                </a:lnTo>
                <a:lnTo>
                  <a:pt x="978824" y="3193105"/>
                </a:lnTo>
                <a:lnTo>
                  <a:pt x="1024110" y="3143164"/>
                </a:lnTo>
                <a:lnTo>
                  <a:pt x="1068954" y="3092592"/>
                </a:lnTo>
                <a:lnTo>
                  <a:pt x="1111284" y="3043692"/>
                </a:lnTo>
                <a:lnTo>
                  <a:pt x="1149026" y="2998767"/>
                </a:lnTo>
                <a:lnTo>
                  <a:pt x="1180107" y="2960120"/>
                </a:lnTo>
                <a:lnTo>
                  <a:pt x="1212293" y="2916030"/>
                </a:lnTo>
                <a:lnTo>
                  <a:pt x="1221844" y="2902726"/>
                </a:lnTo>
                <a:lnTo>
                  <a:pt x="1248578" y="2865611"/>
                </a:lnTo>
                <a:lnTo>
                  <a:pt x="1272069" y="2829498"/>
                </a:lnTo>
                <a:lnTo>
                  <a:pt x="1291840" y="2790278"/>
                </a:lnTo>
                <a:lnTo>
                  <a:pt x="1307416" y="2743845"/>
                </a:lnTo>
                <a:lnTo>
                  <a:pt x="1318320" y="2686093"/>
                </a:lnTo>
                <a:lnTo>
                  <a:pt x="1322760" y="2639275"/>
                </a:lnTo>
                <a:lnTo>
                  <a:pt x="1324581" y="2591699"/>
                </a:lnTo>
                <a:lnTo>
                  <a:pt x="1324439" y="2571992"/>
                </a:lnTo>
                <a:lnTo>
                  <a:pt x="1319688" y="2520980"/>
                </a:lnTo>
                <a:lnTo>
                  <a:pt x="1307486" y="2480157"/>
                </a:lnTo>
                <a:lnTo>
                  <a:pt x="1286596" y="2446983"/>
                </a:lnTo>
                <a:lnTo>
                  <a:pt x="1255782" y="2418918"/>
                </a:lnTo>
                <a:lnTo>
                  <a:pt x="1213807" y="2393421"/>
                </a:lnTo>
                <a:lnTo>
                  <a:pt x="1179012" y="2376594"/>
                </a:lnTo>
                <a:lnTo>
                  <a:pt x="1143917" y="2361369"/>
                </a:lnTo>
                <a:lnTo>
                  <a:pt x="1096548" y="2342549"/>
                </a:lnTo>
                <a:lnTo>
                  <a:pt x="1048189" y="2325041"/>
                </a:lnTo>
                <a:lnTo>
                  <a:pt x="999151" y="2308755"/>
                </a:lnTo>
                <a:lnTo>
                  <a:pt x="949741" y="2293600"/>
                </a:lnTo>
                <a:lnTo>
                  <a:pt x="900267" y="2279486"/>
                </a:lnTo>
                <a:lnTo>
                  <a:pt x="851039" y="2266323"/>
                </a:lnTo>
                <a:lnTo>
                  <a:pt x="834737" y="2262130"/>
                </a:lnTo>
                <a:lnTo>
                  <a:pt x="807021" y="2254228"/>
                </a:lnTo>
                <a:lnTo>
                  <a:pt x="751135" y="2233578"/>
                </a:lnTo>
                <a:lnTo>
                  <a:pt x="695415" y="2207337"/>
                </a:lnTo>
                <a:lnTo>
                  <a:pt x="640785" y="2176550"/>
                </a:lnTo>
                <a:lnTo>
                  <a:pt x="588169" y="2142259"/>
                </a:lnTo>
                <a:lnTo>
                  <a:pt x="538492" y="2105507"/>
                </a:lnTo>
                <a:lnTo>
                  <a:pt x="492677" y="2067338"/>
                </a:lnTo>
                <a:lnTo>
                  <a:pt x="451651" y="2028795"/>
                </a:lnTo>
                <a:lnTo>
                  <a:pt x="416336" y="1990922"/>
                </a:lnTo>
                <a:lnTo>
                  <a:pt x="387657" y="1954760"/>
                </a:lnTo>
                <a:lnTo>
                  <a:pt x="366492" y="1921860"/>
                </a:lnTo>
                <a:lnTo>
                  <a:pt x="346497" y="1885671"/>
                </a:lnTo>
                <a:lnTo>
                  <a:pt x="325859" y="1844599"/>
                </a:lnTo>
                <a:lnTo>
                  <a:pt x="305071" y="1800167"/>
                </a:lnTo>
                <a:lnTo>
                  <a:pt x="284623" y="1753898"/>
                </a:lnTo>
                <a:lnTo>
                  <a:pt x="265009" y="1707313"/>
                </a:lnTo>
                <a:lnTo>
                  <a:pt x="246720" y="1661937"/>
                </a:lnTo>
                <a:lnTo>
                  <a:pt x="230248" y="1619291"/>
                </a:lnTo>
                <a:lnTo>
                  <a:pt x="216085" y="1580899"/>
                </a:lnTo>
                <a:lnTo>
                  <a:pt x="200247" y="1534616"/>
                </a:lnTo>
                <a:lnTo>
                  <a:pt x="184085" y="1477549"/>
                </a:lnTo>
                <a:lnTo>
                  <a:pt x="169376" y="1413580"/>
                </a:lnTo>
                <a:lnTo>
                  <a:pt x="156036" y="1344346"/>
                </a:lnTo>
                <a:lnTo>
                  <a:pt x="143984" y="1271479"/>
                </a:lnTo>
                <a:lnTo>
                  <a:pt x="133138" y="1196616"/>
                </a:lnTo>
                <a:lnTo>
                  <a:pt x="123414" y="1121391"/>
                </a:lnTo>
                <a:lnTo>
                  <a:pt x="114731" y="1047437"/>
                </a:lnTo>
                <a:lnTo>
                  <a:pt x="107006" y="976391"/>
                </a:lnTo>
                <a:lnTo>
                  <a:pt x="100158" y="909885"/>
                </a:lnTo>
                <a:lnTo>
                  <a:pt x="94102" y="849556"/>
                </a:lnTo>
                <a:lnTo>
                  <a:pt x="90286" y="808922"/>
                </a:lnTo>
                <a:lnTo>
                  <a:pt x="86943" y="768150"/>
                </a:lnTo>
                <a:lnTo>
                  <a:pt x="84012" y="727240"/>
                </a:lnTo>
                <a:lnTo>
                  <a:pt x="81436" y="686193"/>
                </a:lnTo>
                <a:lnTo>
                  <a:pt x="79154" y="645008"/>
                </a:lnTo>
                <a:lnTo>
                  <a:pt x="77109" y="603687"/>
                </a:lnTo>
                <a:lnTo>
                  <a:pt x="75239" y="562229"/>
                </a:lnTo>
                <a:lnTo>
                  <a:pt x="73487" y="520634"/>
                </a:lnTo>
                <a:lnTo>
                  <a:pt x="71794" y="478903"/>
                </a:lnTo>
                <a:lnTo>
                  <a:pt x="70950" y="457987"/>
                </a:lnTo>
                <a:lnTo>
                  <a:pt x="70099" y="437037"/>
                </a:lnTo>
                <a:lnTo>
                  <a:pt x="67148" y="395065"/>
                </a:lnTo>
                <a:lnTo>
                  <a:pt x="61768" y="346363"/>
                </a:lnTo>
                <a:lnTo>
                  <a:pt x="54533" y="293310"/>
                </a:lnTo>
                <a:lnTo>
                  <a:pt x="46014" y="238285"/>
                </a:lnTo>
                <a:lnTo>
                  <a:pt x="36784" y="183668"/>
                </a:lnTo>
                <a:lnTo>
                  <a:pt x="27416" y="131840"/>
                </a:lnTo>
                <a:lnTo>
                  <a:pt x="18481" y="85179"/>
                </a:lnTo>
                <a:lnTo>
                  <a:pt x="10551" y="46065"/>
                </a:lnTo>
                <a:lnTo>
                  <a:pt x="1795" y="6752"/>
                </a:lnTo>
                <a:lnTo>
                  <a:pt x="0" y="0"/>
                </a:lnTo>
              </a:path>
            </a:pathLst>
          </a:custGeom>
          <a:ln w="1799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318152" y="1679872"/>
            <a:ext cx="994583" cy="3945361"/>
          </a:xfrm>
          <a:custGeom>
            <a:avLst/>
            <a:gdLst/>
            <a:ahLst/>
            <a:cxnLst/>
            <a:rect l="l" t="t" r="r" b="b"/>
            <a:pathLst>
              <a:path w="1161728" h="4354509">
                <a:moveTo>
                  <a:pt x="376925" y="0"/>
                </a:moveTo>
                <a:lnTo>
                  <a:pt x="359464" y="47522"/>
                </a:lnTo>
                <a:lnTo>
                  <a:pt x="341813" y="92114"/>
                </a:lnTo>
                <a:lnTo>
                  <a:pt x="322289" y="139786"/>
                </a:lnTo>
                <a:lnTo>
                  <a:pt x="302721" y="186409"/>
                </a:lnTo>
                <a:lnTo>
                  <a:pt x="284935" y="227850"/>
                </a:lnTo>
                <a:lnTo>
                  <a:pt x="267154" y="267904"/>
                </a:lnTo>
                <a:lnTo>
                  <a:pt x="250674" y="302461"/>
                </a:lnTo>
                <a:lnTo>
                  <a:pt x="232651" y="338814"/>
                </a:lnTo>
                <a:lnTo>
                  <a:pt x="223303" y="357561"/>
                </a:lnTo>
                <a:lnTo>
                  <a:pt x="213859" y="376634"/>
                </a:lnTo>
                <a:lnTo>
                  <a:pt x="195067" y="415590"/>
                </a:lnTo>
                <a:lnTo>
                  <a:pt x="177048" y="455352"/>
                </a:lnTo>
                <a:lnTo>
                  <a:pt x="160574" y="495592"/>
                </a:lnTo>
                <a:lnTo>
                  <a:pt x="146417" y="535977"/>
                </a:lnTo>
                <a:lnTo>
                  <a:pt x="135347" y="576179"/>
                </a:lnTo>
                <a:lnTo>
                  <a:pt x="128137" y="615868"/>
                </a:lnTo>
                <a:lnTo>
                  <a:pt x="125559" y="654713"/>
                </a:lnTo>
                <a:lnTo>
                  <a:pt x="125920" y="669494"/>
                </a:lnTo>
                <a:lnTo>
                  <a:pt x="131125" y="715562"/>
                </a:lnTo>
                <a:lnTo>
                  <a:pt x="141882" y="763067"/>
                </a:lnTo>
                <a:lnTo>
                  <a:pt x="157379" y="810536"/>
                </a:lnTo>
                <a:lnTo>
                  <a:pt x="176803" y="856496"/>
                </a:lnTo>
                <a:lnTo>
                  <a:pt x="199343" y="899474"/>
                </a:lnTo>
                <a:lnTo>
                  <a:pt x="224185" y="937996"/>
                </a:lnTo>
                <a:lnTo>
                  <a:pt x="255177" y="973001"/>
                </a:lnTo>
                <a:lnTo>
                  <a:pt x="295839" y="999543"/>
                </a:lnTo>
                <a:lnTo>
                  <a:pt x="342796" y="1017521"/>
                </a:lnTo>
                <a:lnTo>
                  <a:pt x="393474" y="1028866"/>
                </a:lnTo>
                <a:lnTo>
                  <a:pt x="445298" y="1035512"/>
                </a:lnTo>
                <a:lnTo>
                  <a:pt x="495695" y="1039391"/>
                </a:lnTo>
                <a:lnTo>
                  <a:pt x="511732" y="1040403"/>
                </a:lnTo>
                <a:lnTo>
                  <a:pt x="527229" y="1041394"/>
                </a:lnTo>
                <a:lnTo>
                  <a:pt x="566593" y="1043930"/>
                </a:lnTo>
                <a:lnTo>
                  <a:pt x="626360" y="1046287"/>
                </a:lnTo>
                <a:lnTo>
                  <a:pt x="660599" y="1047505"/>
                </a:lnTo>
                <a:lnTo>
                  <a:pt x="697057" y="1048987"/>
                </a:lnTo>
                <a:lnTo>
                  <a:pt x="735220" y="1050910"/>
                </a:lnTo>
                <a:lnTo>
                  <a:pt x="774577" y="1053452"/>
                </a:lnTo>
                <a:lnTo>
                  <a:pt x="814613" y="1056792"/>
                </a:lnTo>
                <a:lnTo>
                  <a:pt x="854815" y="1061106"/>
                </a:lnTo>
                <a:lnTo>
                  <a:pt x="894671" y="1066573"/>
                </a:lnTo>
                <a:lnTo>
                  <a:pt x="933666" y="1073370"/>
                </a:lnTo>
                <a:lnTo>
                  <a:pt x="971288" y="1081675"/>
                </a:lnTo>
                <a:lnTo>
                  <a:pt x="1040359" y="1103522"/>
                </a:lnTo>
                <a:lnTo>
                  <a:pt x="1097778" y="1133534"/>
                </a:lnTo>
                <a:lnTo>
                  <a:pt x="1139439" y="1173135"/>
                </a:lnTo>
                <a:lnTo>
                  <a:pt x="1161237" y="1223747"/>
                </a:lnTo>
                <a:lnTo>
                  <a:pt x="1161728" y="1231045"/>
                </a:lnTo>
                <a:lnTo>
                  <a:pt x="1160839" y="1239681"/>
                </a:lnTo>
                <a:lnTo>
                  <a:pt x="1145901" y="1284932"/>
                </a:lnTo>
                <a:lnTo>
                  <a:pt x="1126132" y="1326350"/>
                </a:lnTo>
                <a:lnTo>
                  <a:pt x="1102649" y="1370154"/>
                </a:lnTo>
                <a:lnTo>
                  <a:pt x="1078715" y="1412716"/>
                </a:lnTo>
                <a:lnTo>
                  <a:pt x="1071202" y="1426002"/>
                </a:lnTo>
                <a:lnTo>
                  <a:pt x="1051748" y="1461272"/>
                </a:lnTo>
                <a:lnTo>
                  <a:pt x="1029500" y="1510118"/>
                </a:lnTo>
                <a:lnTo>
                  <a:pt x="1010512" y="1561007"/>
                </a:lnTo>
                <a:lnTo>
                  <a:pt x="997667" y="1598886"/>
                </a:lnTo>
                <a:lnTo>
                  <a:pt x="985243" y="1638096"/>
                </a:lnTo>
                <a:lnTo>
                  <a:pt x="973726" y="1677068"/>
                </a:lnTo>
                <a:lnTo>
                  <a:pt x="963602" y="1714234"/>
                </a:lnTo>
                <a:lnTo>
                  <a:pt x="952096" y="1763161"/>
                </a:lnTo>
                <a:lnTo>
                  <a:pt x="945445" y="1811714"/>
                </a:lnTo>
                <a:lnTo>
                  <a:pt x="944222" y="1825549"/>
                </a:lnTo>
                <a:lnTo>
                  <a:pt x="939485" y="1873310"/>
                </a:lnTo>
                <a:lnTo>
                  <a:pt x="933471" y="1927021"/>
                </a:lnTo>
                <a:lnTo>
                  <a:pt x="926605" y="1982267"/>
                </a:lnTo>
                <a:lnTo>
                  <a:pt x="919308" y="2034635"/>
                </a:lnTo>
                <a:lnTo>
                  <a:pt x="912002" y="2079709"/>
                </a:lnTo>
                <a:lnTo>
                  <a:pt x="902612" y="2123277"/>
                </a:lnTo>
                <a:lnTo>
                  <a:pt x="899308" y="2137169"/>
                </a:lnTo>
                <a:lnTo>
                  <a:pt x="890622" y="2174411"/>
                </a:lnTo>
                <a:lnTo>
                  <a:pt x="879740" y="2221555"/>
                </a:lnTo>
                <a:lnTo>
                  <a:pt x="873690" y="2247828"/>
                </a:lnTo>
                <a:lnTo>
                  <a:pt x="867349" y="2275359"/>
                </a:lnTo>
                <a:lnTo>
                  <a:pt x="854135" y="2332578"/>
                </a:lnTo>
                <a:lnTo>
                  <a:pt x="840787" y="2389967"/>
                </a:lnTo>
                <a:lnTo>
                  <a:pt x="827992" y="2444281"/>
                </a:lnTo>
                <a:lnTo>
                  <a:pt x="816436" y="2492278"/>
                </a:lnTo>
                <a:lnTo>
                  <a:pt x="806807" y="2530711"/>
                </a:lnTo>
                <a:lnTo>
                  <a:pt x="793635" y="2572893"/>
                </a:lnTo>
                <a:lnTo>
                  <a:pt x="769861" y="2622942"/>
                </a:lnTo>
                <a:lnTo>
                  <a:pt x="733478" y="2691254"/>
                </a:lnTo>
                <a:lnTo>
                  <a:pt x="711558" y="2730638"/>
                </a:lnTo>
                <a:lnTo>
                  <a:pt x="687685" y="2772642"/>
                </a:lnTo>
                <a:lnTo>
                  <a:pt x="662261" y="2816620"/>
                </a:lnTo>
                <a:lnTo>
                  <a:pt x="635684" y="2861922"/>
                </a:lnTo>
                <a:lnTo>
                  <a:pt x="608355" y="2907900"/>
                </a:lnTo>
                <a:lnTo>
                  <a:pt x="580673" y="2953906"/>
                </a:lnTo>
                <a:lnTo>
                  <a:pt x="553040" y="2999293"/>
                </a:lnTo>
                <a:lnTo>
                  <a:pt x="525854" y="3043411"/>
                </a:lnTo>
                <a:lnTo>
                  <a:pt x="499516" y="3085612"/>
                </a:lnTo>
                <a:lnTo>
                  <a:pt x="474426" y="3125249"/>
                </a:lnTo>
                <a:lnTo>
                  <a:pt x="450984" y="3161673"/>
                </a:lnTo>
                <a:lnTo>
                  <a:pt x="429590" y="3194235"/>
                </a:lnTo>
                <a:lnTo>
                  <a:pt x="394545" y="3245184"/>
                </a:lnTo>
                <a:lnTo>
                  <a:pt x="363140" y="3284884"/>
                </a:lnTo>
                <a:lnTo>
                  <a:pt x="319887" y="3334009"/>
                </a:lnTo>
                <a:lnTo>
                  <a:pt x="270790" y="3387029"/>
                </a:lnTo>
                <a:lnTo>
                  <a:pt x="218664" y="3442370"/>
                </a:lnTo>
                <a:lnTo>
                  <a:pt x="192346" y="3470419"/>
                </a:lnTo>
                <a:lnTo>
                  <a:pt x="166327" y="3498458"/>
                </a:lnTo>
                <a:lnTo>
                  <a:pt x="116592" y="3553719"/>
                </a:lnTo>
                <a:lnTo>
                  <a:pt x="72276" y="3606578"/>
                </a:lnTo>
                <a:lnTo>
                  <a:pt x="36195" y="3655461"/>
                </a:lnTo>
                <a:lnTo>
                  <a:pt x="11164" y="3698794"/>
                </a:lnTo>
                <a:lnTo>
                  <a:pt x="0" y="3735003"/>
                </a:lnTo>
                <a:lnTo>
                  <a:pt x="497" y="3749944"/>
                </a:lnTo>
                <a:lnTo>
                  <a:pt x="30313" y="3791067"/>
                </a:lnTo>
                <a:lnTo>
                  <a:pt x="73275" y="3816949"/>
                </a:lnTo>
                <a:lnTo>
                  <a:pt x="125468" y="3839288"/>
                </a:lnTo>
                <a:lnTo>
                  <a:pt x="161646" y="3852528"/>
                </a:lnTo>
                <a:lnTo>
                  <a:pt x="196310" y="3864666"/>
                </a:lnTo>
                <a:lnTo>
                  <a:pt x="212371" y="3870381"/>
                </a:lnTo>
                <a:lnTo>
                  <a:pt x="252102" y="3886394"/>
                </a:lnTo>
                <a:lnTo>
                  <a:pt x="281983" y="3907196"/>
                </a:lnTo>
                <a:lnTo>
                  <a:pt x="295901" y="3918289"/>
                </a:lnTo>
                <a:lnTo>
                  <a:pt x="341020" y="3952967"/>
                </a:lnTo>
                <a:lnTo>
                  <a:pt x="373238" y="3977105"/>
                </a:lnTo>
                <a:lnTo>
                  <a:pt x="389789" y="3989435"/>
                </a:lnTo>
                <a:lnTo>
                  <a:pt x="406544" y="4001921"/>
                </a:lnTo>
                <a:lnTo>
                  <a:pt x="440405" y="4027296"/>
                </a:lnTo>
                <a:lnTo>
                  <a:pt x="474287" y="4053114"/>
                </a:lnTo>
                <a:lnTo>
                  <a:pt x="507656" y="4079256"/>
                </a:lnTo>
                <a:lnTo>
                  <a:pt x="539980" y="4105604"/>
                </a:lnTo>
                <a:lnTo>
                  <a:pt x="570723" y="4132040"/>
                </a:lnTo>
                <a:lnTo>
                  <a:pt x="602609" y="4161423"/>
                </a:lnTo>
                <a:lnTo>
                  <a:pt x="612124" y="4170338"/>
                </a:lnTo>
                <a:lnTo>
                  <a:pt x="648892" y="4204599"/>
                </a:lnTo>
                <a:lnTo>
                  <a:pt x="678079" y="4231517"/>
                </a:lnTo>
                <a:lnTo>
                  <a:pt x="708972" y="4259656"/>
                </a:lnTo>
                <a:lnTo>
                  <a:pt x="739830" y="4287268"/>
                </a:lnTo>
                <a:lnTo>
                  <a:pt x="768909" y="4312604"/>
                </a:lnTo>
                <a:lnTo>
                  <a:pt x="805381" y="4342515"/>
                </a:lnTo>
                <a:lnTo>
                  <a:pt x="814762" y="4349452"/>
                </a:lnTo>
                <a:lnTo>
                  <a:pt x="822392" y="4354509"/>
                </a:lnTo>
              </a:path>
            </a:pathLst>
          </a:custGeom>
          <a:ln w="17995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933303" y="1676064"/>
            <a:ext cx="173059" cy="3950406"/>
          </a:xfrm>
          <a:custGeom>
            <a:avLst/>
            <a:gdLst/>
            <a:ahLst/>
            <a:cxnLst/>
            <a:rect l="l" t="t" r="r" b="b"/>
            <a:pathLst>
              <a:path w="202142" h="4360078">
                <a:moveTo>
                  <a:pt x="131650" y="0"/>
                </a:moveTo>
                <a:lnTo>
                  <a:pt x="137568" y="48499"/>
                </a:lnTo>
                <a:lnTo>
                  <a:pt x="142934" y="89557"/>
                </a:lnTo>
                <a:lnTo>
                  <a:pt x="149982" y="136715"/>
                </a:lnTo>
                <a:lnTo>
                  <a:pt x="157860" y="180223"/>
                </a:lnTo>
                <a:lnTo>
                  <a:pt x="164934" y="213753"/>
                </a:lnTo>
                <a:lnTo>
                  <a:pt x="168221" y="229280"/>
                </a:lnTo>
                <a:lnTo>
                  <a:pt x="177125" y="282688"/>
                </a:lnTo>
                <a:lnTo>
                  <a:pt x="182262" y="322596"/>
                </a:lnTo>
                <a:lnTo>
                  <a:pt x="186760" y="364647"/>
                </a:lnTo>
                <a:lnTo>
                  <a:pt x="190618" y="407731"/>
                </a:lnTo>
                <a:lnTo>
                  <a:pt x="193835" y="450735"/>
                </a:lnTo>
                <a:lnTo>
                  <a:pt x="196410" y="492548"/>
                </a:lnTo>
                <a:lnTo>
                  <a:pt x="198341" y="532058"/>
                </a:lnTo>
                <a:lnTo>
                  <a:pt x="200032" y="584573"/>
                </a:lnTo>
                <a:lnTo>
                  <a:pt x="200678" y="636518"/>
                </a:lnTo>
                <a:lnTo>
                  <a:pt x="201140" y="681891"/>
                </a:lnTo>
                <a:lnTo>
                  <a:pt x="201586" y="733455"/>
                </a:lnTo>
                <a:lnTo>
                  <a:pt x="201941" y="788821"/>
                </a:lnTo>
                <a:lnTo>
                  <a:pt x="202132" y="845603"/>
                </a:lnTo>
                <a:lnTo>
                  <a:pt x="202142" y="873778"/>
                </a:lnTo>
                <a:lnTo>
                  <a:pt x="202084" y="901411"/>
                </a:lnTo>
                <a:lnTo>
                  <a:pt x="201723" y="953860"/>
                </a:lnTo>
                <a:lnTo>
                  <a:pt x="200976" y="1000561"/>
                </a:lnTo>
                <a:lnTo>
                  <a:pt x="199767" y="1039126"/>
                </a:lnTo>
                <a:lnTo>
                  <a:pt x="196447" y="1083388"/>
                </a:lnTo>
                <a:lnTo>
                  <a:pt x="191320" y="1124730"/>
                </a:lnTo>
                <a:lnTo>
                  <a:pt x="182059" y="1170084"/>
                </a:lnTo>
                <a:lnTo>
                  <a:pt x="167662" y="1215733"/>
                </a:lnTo>
                <a:lnTo>
                  <a:pt x="164537" y="1225817"/>
                </a:lnTo>
                <a:lnTo>
                  <a:pt x="154176" y="1275341"/>
                </a:lnTo>
                <a:lnTo>
                  <a:pt x="146739" y="1320569"/>
                </a:lnTo>
                <a:lnTo>
                  <a:pt x="139150" y="1371974"/>
                </a:lnTo>
                <a:lnTo>
                  <a:pt x="131643" y="1426480"/>
                </a:lnTo>
                <a:lnTo>
                  <a:pt x="124453" y="1481006"/>
                </a:lnTo>
                <a:lnTo>
                  <a:pt x="117812" y="1532474"/>
                </a:lnTo>
                <a:lnTo>
                  <a:pt x="114771" y="1556099"/>
                </a:lnTo>
                <a:lnTo>
                  <a:pt x="109393" y="1597208"/>
                </a:lnTo>
                <a:lnTo>
                  <a:pt x="103525" y="1637746"/>
                </a:lnTo>
                <a:lnTo>
                  <a:pt x="100745" y="1654352"/>
                </a:lnTo>
                <a:lnTo>
                  <a:pt x="97871" y="1672558"/>
                </a:lnTo>
                <a:lnTo>
                  <a:pt x="91880" y="1713096"/>
                </a:lnTo>
                <a:lnTo>
                  <a:pt x="85636" y="1758011"/>
                </a:lnTo>
                <a:lnTo>
                  <a:pt x="79218" y="1805954"/>
                </a:lnTo>
                <a:lnTo>
                  <a:pt x="72709" y="1855577"/>
                </a:lnTo>
                <a:lnTo>
                  <a:pt x="69446" y="1880596"/>
                </a:lnTo>
                <a:lnTo>
                  <a:pt x="66191" y="1905529"/>
                </a:lnTo>
                <a:lnTo>
                  <a:pt x="59744" y="1954462"/>
                </a:lnTo>
                <a:lnTo>
                  <a:pt x="53451" y="2001026"/>
                </a:lnTo>
                <a:lnTo>
                  <a:pt x="47393" y="2043873"/>
                </a:lnTo>
                <a:lnTo>
                  <a:pt x="41651" y="2081653"/>
                </a:lnTo>
                <a:lnTo>
                  <a:pt x="34000" y="2127638"/>
                </a:lnTo>
                <a:lnTo>
                  <a:pt x="28498" y="2159788"/>
                </a:lnTo>
                <a:lnTo>
                  <a:pt x="25709" y="2176213"/>
                </a:lnTo>
                <a:lnTo>
                  <a:pt x="17507" y="2226482"/>
                </a:lnTo>
                <a:lnTo>
                  <a:pt x="10125" y="2277550"/>
                </a:lnTo>
                <a:lnTo>
                  <a:pt x="4293" y="2328519"/>
                </a:lnTo>
                <a:lnTo>
                  <a:pt x="740" y="2378494"/>
                </a:lnTo>
                <a:lnTo>
                  <a:pt x="0" y="2410816"/>
                </a:lnTo>
                <a:lnTo>
                  <a:pt x="197" y="2443317"/>
                </a:lnTo>
                <a:lnTo>
                  <a:pt x="1695" y="2500807"/>
                </a:lnTo>
                <a:lnTo>
                  <a:pt x="4468" y="2549662"/>
                </a:lnTo>
                <a:lnTo>
                  <a:pt x="8290" y="2591537"/>
                </a:lnTo>
                <a:lnTo>
                  <a:pt x="15482" y="2644890"/>
                </a:lnTo>
                <a:lnTo>
                  <a:pt x="23737" y="2691860"/>
                </a:lnTo>
                <a:lnTo>
                  <a:pt x="26591" y="2707064"/>
                </a:lnTo>
                <a:lnTo>
                  <a:pt x="29448" y="2722388"/>
                </a:lnTo>
                <a:lnTo>
                  <a:pt x="37751" y="2771147"/>
                </a:lnTo>
                <a:lnTo>
                  <a:pt x="44046" y="2819238"/>
                </a:lnTo>
                <a:lnTo>
                  <a:pt x="50487" y="2880824"/>
                </a:lnTo>
                <a:lnTo>
                  <a:pt x="56499" y="2939624"/>
                </a:lnTo>
                <a:lnTo>
                  <a:pt x="59879" y="2972669"/>
                </a:lnTo>
                <a:lnTo>
                  <a:pt x="67150" y="3043248"/>
                </a:lnTo>
                <a:lnTo>
                  <a:pt x="74787" y="3116084"/>
                </a:lnTo>
                <a:lnTo>
                  <a:pt x="82410" y="3186698"/>
                </a:lnTo>
                <a:lnTo>
                  <a:pt x="89643" y="3250614"/>
                </a:lnTo>
                <a:lnTo>
                  <a:pt x="96104" y="3303355"/>
                </a:lnTo>
                <a:lnTo>
                  <a:pt x="103525" y="3351719"/>
                </a:lnTo>
                <a:lnTo>
                  <a:pt x="113924" y="3397141"/>
                </a:lnTo>
                <a:lnTo>
                  <a:pt x="125602" y="3445670"/>
                </a:lnTo>
                <a:lnTo>
                  <a:pt x="135830" y="3486337"/>
                </a:lnTo>
                <a:lnTo>
                  <a:pt x="146968" y="3528634"/>
                </a:lnTo>
                <a:lnTo>
                  <a:pt x="158701" y="3570733"/>
                </a:lnTo>
                <a:lnTo>
                  <a:pt x="162690" y="3584406"/>
                </a:lnTo>
                <a:lnTo>
                  <a:pt x="166397" y="3597680"/>
                </a:lnTo>
                <a:lnTo>
                  <a:pt x="174241" y="3637288"/>
                </a:lnTo>
                <a:lnTo>
                  <a:pt x="178347" y="3676174"/>
                </a:lnTo>
                <a:lnTo>
                  <a:pt x="180634" y="3726008"/>
                </a:lnTo>
                <a:lnTo>
                  <a:pt x="181011" y="3737979"/>
                </a:lnTo>
                <a:lnTo>
                  <a:pt x="181423" y="3749716"/>
                </a:lnTo>
                <a:lnTo>
                  <a:pt x="181926" y="3761201"/>
                </a:lnTo>
                <a:lnTo>
                  <a:pt x="182501" y="3773602"/>
                </a:lnTo>
                <a:lnTo>
                  <a:pt x="182803" y="3786331"/>
                </a:lnTo>
                <a:lnTo>
                  <a:pt x="182205" y="3825831"/>
                </a:lnTo>
                <a:lnTo>
                  <a:pt x="179620" y="3865913"/>
                </a:lnTo>
                <a:lnTo>
                  <a:pt x="175400" y="3904799"/>
                </a:lnTo>
                <a:lnTo>
                  <a:pt x="167833" y="3951712"/>
                </a:lnTo>
                <a:lnTo>
                  <a:pt x="164021" y="3970599"/>
                </a:lnTo>
                <a:lnTo>
                  <a:pt x="160362" y="3989969"/>
                </a:lnTo>
                <a:lnTo>
                  <a:pt x="153528" y="4029939"/>
                </a:lnTo>
                <a:lnTo>
                  <a:pt x="147364" y="4071195"/>
                </a:lnTo>
                <a:lnTo>
                  <a:pt x="141908" y="4113309"/>
                </a:lnTo>
                <a:lnTo>
                  <a:pt x="137194" y="4155854"/>
                </a:lnTo>
                <a:lnTo>
                  <a:pt x="133258" y="4198402"/>
                </a:lnTo>
                <a:lnTo>
                  <a:pt x="130135" y="4240526"/>
                </a:lnTo>
                <a:lnTo>
                  <a:pt x="127860" y="4281798"/>
                </a:lnTo>
                <a:lnTo>
                  <a:pt x="126469" y="4321791"/>
                </a:lnTo>
                <a:lnTo>
                  <a:pt x="126116" y="4341175"/>
                </a:lnTo>
                <a:lnTo>
                  <a:pt x="125998" y="4360078"/>
                </a:lnTo>
              </a:path>
            </a:pathLst>
          </a:custGeom>
          <a:ln w="17999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145759" y="2387332"/>
            <a:ext cx="1967340" cy="0"/>
          </a:xfrm>
          <a:custGeom>
            <a:avLst/>
            <a:gdLst/>
            <a:ahLst/>
            <a:cxnLst/>
            <a:rect l="l" t="t" r="r" b="b"/>
            <a:pathLst>
              <a:path w="2297962">
                <a:moveTo>
                  <a:pt x="0" y="0"/>
                </a:moveTo>
                <a:lnTo>
                  <a:pt x="2297962" y="0"/>
                </a:lnTo>
              </a:path>
            </a:pathLst>
          </a:custGeom>
          <a:ln w="89678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097690" y="2159826"/>
            <a:ext cx="1710509" cy="0"/>
          </a:xfrm>
          <a:custGeom>
            <a:avLst/>
            <a:gdLst/>
            <a:ahLst/>
            <a:cxnLst/>
            <a:rect l="l" t="t" r="r" b="b"/>
            <a:pathLst>
              <a:path w="1997970">
                <a:moveTo>
                  <a:pt x="0" y="0"/>
                </a:moveTo>
                <a:lnTo>
                  <a:pt x="1997970" y="0"/>
                </a:lnTo>
              </a:path>
            </a:pathLst>
          </a:custGeom>
          <a:ln w="89678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161108" y="3394546"/>
            <a:ext cx="699388" cy="253219"/>
          </a:xfrm>
          <a:custGeom>
            <a:avLst/>
            <a:gdLst/>
            <a:ahLst/>
            <a:cxnLst/>
            <a:rect l="l" t="t" r="r" b="b"/>
            <a:pathLst>
              <a:path w="816924" h="279479">
                <a:moveTo>
                  <a:pt x="816924" y="279479"/>
                </a:moveTo>
                <a:lnTo>
                  <a:pt x="776230" y="267651"/>
                </a:lnTo>
                <a:lnTo>
                  <a:pt x="735437" y="252481"/>
                </a:lnTo>
                <a:lnTo>
                  <a:pt x="694981" y="234849"/>
                </a:lnTo>
                <a:lnTo>
                  <a:pt x="655298" y="215633"/>
                </a:lnTo>
                <a:lnTo>
                  <a:pt x="616823" y="195710"/>
                </a:lnTo>
                <a:lnTo>
                  <a:pt x="579992" y="175959"/>
                </a:lnTo>
                <a:lnTo>
                  <a:pt x="562330" y="166423"/>
                </a:lnTo>
                <a:lnTo>
                  <a:pt x="545242" y="157258"/>
                </a:lnTo>
                <a:lnTo>
                  <a:pt x="497970" y="133097"/>
                </a:lnTo>
                <a:lnTo>
                  <a:pt x="457829" y="116238"/>
                </a:lnTo>
                <a:lnTo>
                  <a:pt x="418873" y="104788"/>
                </a:lnTo>
                <a:lnTo>
                  <a:pt x="375018" y="94477"/>
                </a:lnTo>
                <a:lnTo>
                  <a:pt x="328450" y="85034"/>
                </a:lnTo>
                <a:lnTo>
                  <a:pt x="281354" y="76185"/>
                </a:lnTo>
                <a:lnTo>
                  <a:pt x="265916" y="73321"/>
                </a:lnTo>
                <a:lnTo>
                  <a:pt x="250744" y="70482"/>
                </a:lnTo>
                <a:lnTo>
                  <a:pt x="207628" y="62021"/>
                </a:lnTo>
                <a:lnTo>
                  <a:pt x="169815" y="53428"/>
                </a:lnTo>
                <a:lnTo>
                  <a:pt x="124804" y="41236"/>
                </a:lnTo>
                <a:lnTo>
                  <a:pt x="86110" y="29450"/>
                </a:lnTo>
                <a:lnTo>
                  <a:pt x="41205" y="14367"/>
                </a:lnTo>
                <a:lnTo>
                  <a:pt x="20409" y="7094"/>
                </a:lnTo>
                <a:lnTo>
                  <a:pt x="10189" y="3524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148858" y="3194201"/>
            <a:ext cx="1546782" cy="847065"/>
          </a:xfrm>
          <a:custGeom>
            <a:avLst/>
            <a:gdLst/>
            <a:ahLst/>
            <a:cxnLst/>
            <a:rect l="l" t="t" r="r" b="b"/>
            <a:pathLst>
              <a:path w="1806727" h="934909">
                <a:moveTo>
                  <a:pt x="1212551" y="934909"/>
                </a:moveTo>
                <a:lnTo>
                  <a:pt x="1246457" y="908302"/>
                </a:lnTo>
                <a:lnTo>
                  <a:pt x="1278801" y="882774"/>
                </a:lnTo>
                <a:lnTo>
                  <a:pt x="1309155" y="858600"/>
                </a:lnTo>
                <a:lnTo>
                  <a:pt x="1345793" y="828949"/>
                </a:lnTo>
                <a:lnTo>
                  <a:pt x="1377809" y="802424"/>
                </a:lnTo>
                <a:lnTo>
                  <a:pt x="1392408" y="790410"/>
                </a:lnTo>
                <a:lnTo>
                  <a:pt x="1406034" y="779284"/>
                </a:lnTo>
                <a:lnTo>
                  <a:pt x="1418735" y="768957"/>
                </a:lnTo>
                <a:lnTo>
                  <a:pt x="1430564" y="759340"/>
                </a:lnTo>
                <a:lnTo>
                  <a:pt x="1441571" y="750346"/>
                </a:lnTo>
                <a:lnTo>
                  <a:pt x="1478395" y="718834"/>
                </a:lnTo>
                <a:lnTo>
                  <a:pt x="1506135" y="690230"/>
                </a:lnTo>
                <a:lnTo>
                  <a:pt x="1529971" y="654393"/>
                </a:lnTo>
                <a:lnTo>
                  <a:pt x="1544206" y="617233"/>
                </a:lnTo>
                <a:lnTo>
                  <a:pt x="1554058" y="570418"/>
                </a:lnTo>
                <a:lnTo>
                  <a:pt x="1556124" y="559051"/>
                </a:lnTo>
                <a:lnTo>
                  <a:pt x="1568341" y="514251"/>
                </a:lnTo>
                <a:lnTo>
                  <a:pt x="1589313" y="469898"/>
                </a:lnTo>
                <a:lnTo>
                  <a:pt x="1613288" y="427350"/>
                </a:lnTo>
                <a:lnTo>
                  <a:pt x="1633729" y="394434"/>
                </a:lnTo>
                <a:lnTo>
                  <a:pt x="1648719" y="371157"/>
                </a:lnTo>
                <a:lnTo>
                  <a:pt x="1655613" y="360485"/>
                </a:lnTo>
                <a:lnTo>
                  <a:pt x="1676692" y="326977"/>
                </a:lnTo>
                <a:lnTo>
                  <a:pt x="1697761" y="292186"/>
                </a:lnTo>
                <a:lnTo>
                  <a:pt x="1718036" y="257346"/>
                </a:lnTo>
                <a:lnTo>
                  <a:pt x="1736735" y="223686"/>
                </a:lnTo>
                <a:lnTo>
                  <a:pt x="1757859" y="182772"/>
                </a:lnTo>
                <a:lnTo>
                  <a:pt x="1778171" y="139099"/>
                </a:lnTo>
                <a:lnTo>
                  <a:pt x="1794470" y="100019"/>
                </a:lnTo>
                <a:lnTo>
                  <a:pt x="1806148" y="57556"/>
                </a:lnTo>
                <a:lnTo>
                  <a:pt x="1806727" y="49019"/>
                </a:lnTo>
                <a:lnTo>
                  <a:pt x="1806206" y="41420"/>
                </a:lnTo>
                <a:lnTo>
                  <a:pt x="1790425" y="6090"/>
                </a:lnTo>
                <a:lnTo>
                  <a:pt x="1768513" y="0"/>
                </a:lnTo>
                <a:lnTo>
                  <a:pt x="1751902" y="1398"/>
                </a:lnTo>
                <a:lnTo>
                  <a:pt x="1713221" y="13711"/>
                </a:lnTo>
                <a:lnTo>
                  <a:pt x="1668595" y="31291"/>
                </a:lnTo>
                <a:lnTo>
                  <a:pt x="1620217" y="52673"/>
                </a:lnTo>
                <a:lnTo>
                  <a:pt x="1570281" y="76395"/>
                </a:lnTo>
                <a:lnTo>
                  <a:pt x="1520978" y="100992"/>
                </a:lnTo>
                <a:lnTo>
                  <a:pt x="1474501" y="125001"/>
                </a:lnTo>
                <a:lnTo>
                  <a:pt x="1433089" y="147084"/>
                </a:lnTo>
                <a:lnTo>
                  <a:pt x="1397930" y="168027"/>
                </a:lnTo>
                <a:lnTo>
                  <a:pt x="1356170" y="195807"/>
                </a:lnTo>
                <a:lnTo>
                  <a:pt x="1345856" y="202884"/>
                </a:lnTo>
                <a:lnTo>
                  <a:pt x="1335357" y="210061"/>
                </a:lnTo>
                <a:lnTo>
                  <a:pt x="1301562" y="232425"/>
                </a:lnTo>
                <a:lnTo>
                  <a:pt x="1261843" y="256535"/>
                </a:lnTo>
                <a:lnTo>
                  <a:pt x="1213010" y="283029"/>
                </a:lnTo>
                <a:lnTo>
                  <a:pt x="1173655" y="302566"/>
                </a:lnTo>
                <a:lnTo>
                  <a:pt x="1127645" y="324920"/>
                </a:lnTo>
                <a:lnTo>
                  <a:pt x="1076171" y="349562"/>
                </a:lnTo>
                <a:lnTo>
                  <a:pt x="1020692" y="375685"/>
                </a:lnTo>
                <a:lnTo>
                  <a:pt x="962665" y="402480"/>
                </a:lnTo>
                <a:lnTo>
                  <a:pt x="903550" y="429141"/>
                </a:lnTo>
                <a:lnTo>
                  <a:pt x="844803" y="454859"/>
                </a:lnTo>
                <a:lnTo>
                  <a:pt x="787883" y="478828"/>
                </a:lnTo>
                <a:lnTo>
                  <a:pt x="734249" y="500240"/>
                </a:lnTo>
                <a:lnTo>
                  <a:pt x="685357" y="518288"/>
                </a:lnTo>
                <a:lnTo>
                  <a:pt x="642154" y="532302"/>
                </a:lnTo>
                <a:lnTo>
                  <a:pt x="602374" y="542822"/>
                </a:lnTo>
                <a:lnTo>
                  <a:pt x="547599" y="553387"/>
                </a:lnTo>
                <a:lnTo>
                  <a:pt x="497726" y="559309"/>
                </a:lnTo>
                <a:lnTo>
                  <a:pt x="451663" y="562405"/>
                </a:lnTo>
                <a:lnTo>
                  <a:pt x="422531" y="563797"/>
                </a:lnTo>
                <a:lnTo>
                  <a:pt x="408316" y="564493"/>
                </a:lnTo>
                <a:lnTo>
                  <a:pt x="366589" y="567388"/>
                </a:lnTo>
                <a:lnTo>
                  <a:pt x="324011" y="572964"/>
                </a:lnTo>
                <a:lnTo>
                  <a:pt x="280736" y="580305"/>
                </a:lnTo>
                <a:lnTo>
                  <a:pt x="240397" y="587811"/>
                </a:lnTo>
                <a:lnTo>
                  <a:pt x="227560" y="590241"/>
                </a:lnTo>
                <a:lnTo>
                  <a:pt x="215011" y="592596"/>
                </a:lnTo>
                <a:lnTo>
                  <a:pt x="167515" y="600803"/>
                </a:lnTo>
                <a:lnTo>
                  <a:pt x="123890" y="605948"/>
                </a:lnTo>
                <a:lnTo>
                  <a:pt x="112722" y="606628"/>
                </a:lnTo>
                <a:lnTo>
                  <a:pt x="103505" y="607400"/>
                </a:lnTo>
                <a:lnTo>
                  <a:pt x="95947" y="608212"/>
                </a:lnTo>
                <a:lnTo>
                  <a:pt x="89754" y="609010"/>
                </a:lnTo>
                <a:lnTo>
                  <a:pt x="84632" y="609743"/>
                </a:lnTo>
                <a:lnTo>
                  <a:pt x="80288" y="610357"/>
                </a:lnTo>
                <a:lnTo>
                  <a:pt x="76429" y="610801"/>
                </a:lnTo>
                <a:lnTo>
                  <a:pt x="72762" y="611021"/>
                </a:lnTo>
                <a:lnTo>
                  <a:pt x="68994" y="610965"/>
                </a:lnTo>
                <a:lnTo>
                  <a:pt x="27828" y="601892"/>
                </a:lnTo>
                <a:lnTo>
                  <a:pt x="15138" y="598433"/>
                </a:lnTo>
                <a:lnTo>
                  <a:pt x="0" y="594278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476013" y="4227371"/>
            <a:ext cx="1488868" cy="1386223"/>
          </a:xfrm>
          <a:custGeom>
            <a:avLst/>
            <a:gdLst/>
            <a:ahLst/>
            <a:cxnLst/>
            <a:rect l="l" t="t" r="r" b="b"/>
            <a:pathLst>
              <a:path w="1739080" h="1529980">
                <a:moveTo>
                  <a:pt x="0" y="1529980"/>
                </a:moveTo>
                <a:lnTo>
                  <a:pt x="33063" y="1489031"/>
                </a:lnTo>
                <a:lnTo>
                  <a:pt x="66034" y="1448284"/>
                </a:lnTo>
                <a:lnTo>
                  <a:pt x="76988" y="1434746"/>
                </a:lnTo>
                <a:lnTo>
                  <a:pt x="109694" y="1394267"/>
                </a:lnTo>
                <a:lnTo>
                  <a:pt x="142097" y="1353989"/>
                </a:lnTo>
                <a:lnTo>
                  <a:pt x="174106" y="1313913"/>
                </a:lnTo>
                <a:lnTo>
                  <a:pt x="205630" y="1274040"/>
                </a:lnTo>
                <a:lnTo>
                  <a:pt x="226448" y="1247464"/>
                </a:lnTo>
                <a:lnTo>
                  <a:pt x="237027" y="1233966"/>
                </a:lnTo>
                <a:lnTo>
                  <a:pt x="269307" y="1192800"/>
                </a:lnTo>
                <a:lnTo>
                  <a:pt x="301689" y="1151329"/>
                </a:lnTo>
                <a:lnTo>
                  <a:pt x="333261" y="1110464"/>
                </a:lnTo>
                <a:lnTo>
                  <a:pt x="363113" y="1071112"/>
                </a:lnTo>
                <a:lnTo>
                  <a:pt x="390334" y="1034182"/>
                </a:lnTo>
                <a:lnTo>
                  <a:pt x="414011" y="1000583"/>
                </a:lnTo>
                <a:lnTo>
                  <a:pt x="437446" y="960320"/>
                </a:lnTo>
                <a:lnTo>
                  <a:pt x="453191" y="924191"/>
                </a:lnTo>
                <a:lnTo>
                  <a:pt x="457603" y="913029"/>
                </a:lnTo>
                <a:lnTo>
                  <a:pt x="461910" y="902294"/>
                </a:lnTo>
                <a:lnTo>
                  <a:pt x="481820" y="863462"/>
                </a:lnTo>
                <a:lnTo>
                  <a:pt x="515416" y="832542"/>
                </a:lnTo>
                <a:lnTo>
                  <a:pt x="557513" y="814282"/>
                </a:lnTo>
                <a:lnTo>
                  <a:pt x="603096" y="801911"/>
                </a:lnTo>
                <a:lnTo>
                  <a:pt x="614912" y="798795"/>
                </a:lnTo>
                <a:lnTo>
                  <a:pt x="663364" y="782453"/>
                </a:lnTo>
                <a:lnTo>
                  <a:pt x="699475" y="763098"/>
                </a:lnTo>
                <a:lnTo>
                  <a:pt x="732465" y="739991"/>
                </a:lnTo>
                <a:lnTo>
                  <a:pt x="764841" y="714332"/>
                </a:lnTo>
                <a:lnTo>
                  <a:pt x="798159" y="686335"/>
                </a:lnTo>
                <a:lnTo>
                  <a:pt x="809744" y="676519"/>
                </a:lnTo>
                <a:lnTo>
                  <a:pt x="821665" y="666476"/>
                </a:lnTo>
                <a:lnTo>
                  <a:pt x="860018" y="635056"/>
                </a:lnTo>
                <a:lnTo>
                  <a:pt x="903470" y="601866"/>
                </a:lnTo>
                <a:lnTo>
                  <a:pt x="936040" y="578863"/>
                </a:lnTo>
                <a:lnTo>
                  <a:pt x="972407" y="554844"/>
                </a:lnTo>
                <a:lnTo>
                  <a:pt x="1012581" y="529550"/>
                </a:lnTo>
                <a:lnTo>
                  <a:pt x="1055780" y="503144"/>
                </a:lnTo>
                <a:lnTo>
                  <a:pt x="1101218" y="475786"/>
                </a:lnTo>
                <a:lnTo>
                  <a:pt x="1124533" y="461800"/>
                </a:lnTo>
                <a:lnTo>
                  <a:pt x="1148115" y="447638"/>
                </a:lnTo>
                <a:lnTo>
                  <a:pt x="1195685" y="418862"/>
                </a:lnTo>
                <a:lnTo>
                  <a:pt x="1243147" y="389620"/>
                </a:lnTo>
                <a:lnTo>
                  <a:pt x="1289718" y="360072"/>
                </a:lnTo>
                <a:lnTo>
                  <a:pt x="1334613" y="330381"/>
                </a:lnTo>
                <a:lnTo>
                  <a:pt x="1377051" y="300708"/>
                </a:lnTo>
                <a:lnTo>
                  <a:pt x="1416877" y="271130"/>
                </a:lnTo>
                <a:lnTo>
                  <a:pt x="1454737" y="241582"/>
                </a:lnTo>
                <a:lnTo>
                  <a:pt x="1491068" y="212012"/>
                </a:lnTo>
                <a:lnTo>
                  <a:pt x="1526304" y="182366"/>
                </a:lnTo>
                <a:lnTo>
                  <a:pt x="1560880" y="152594"/>
                </a:lnTo>
                <a:lnTo>
                  <a:pt x="1595231" y="122642"/>
                </a:lnTo>
                <a:lnTo>
                  <a:pt x="1612457" y="107583"/>
                </a:lnTo>
                <a:lnTo>
                  <a:pt x="1629791" y="92459"/>
                </a:lnTo>
                <a:lnTo>
                  <a:pt x="1664996" y="61992"/>
                </a:lnTo>
                <a:lnTo>
                  <a:pt x="1701280" y="31190"/>
                </a:lnTo>
                <a:lnTo>
                  <a:pt x="1719964" y="15646"/>
                </a:lnTo>
                <a:lnTo>
                  <a:pt x="1739080" y="0"/>
                </a:lnTo>
              </a:path>
            </a:pathLst>
          </a:custGeom>
          <a:ln w="898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771964" y="3914471"/>
            <a:ext cx="1896638" cy="1368081"/>
          </a:xfrm>
          <a:custGeom>
            <a:avLst/>
            <a:gdLst/>
            <a:ahLst/>
            <a:cxnLst/>
            <a:rect l="l" t="t" r="r" b="b"/>
            <a:pathLst>
              <a:path w="2215379" h="1509956">
                <a:moveTo>
                  <a:pt x="1713325" y="171962"/>
                </a:moveTo>
                <a:lnTo>
                  <a:pt x="1722007" y="163084"/>
                </a:lnTo>
                <a:lnTo>
                  <a:pt x="1731086" y="153730"/>
                </a:lnTo>
                <a:lnTo>
                  <a:pt x="1740500" y="143994"/>
                </a:lnTo>
                <a:lnTo>
                  <a:pt x="1750189" y="133969"/>
                </a:lnTo>
                <a:lnTo>
                  <a:pt x="1760091" y="123745"/>
                </a:lnTo>
                <a:lnTo>
                  <a:pt x="1790467" y="92815"/>
                </a:lnTo>
                <a:lnTo>
                  <a:pt x="1820567" y="63436"/>
                </a:lnTo>
                <a:lnTo>
                  <a:pt x="1857422" y="30991"/>
                </a:lnTo>
                <a:lnTo>
                  <a:pt x="1894348" y="8066"/>
                </a:lnTo>
                <a:lnTo>
                  <a:pt x="1928336" y="0"/>
                </a:lnTo>
                <a:lnTo>
                  <a:pt x="1938825" y="270"/>
                </a:lnTo>
                <a:lnTo>
                  <a:pt x="1949747" y="1409"/>
                </a:lnTo>
                <a:lnTo>
                  <a:pt x="1961617" y="3048"/>
                </a:lnTo>
                <a:lnTo>
                  <a:pt x="1974947" y="4821"/>
                </a:lnTo>
                <a:lnTo>
                  <a:pt x="1986383" y="5852"/>
                </a:lnTo>
                <a:lnTo>
                  <a:pt x="1998519" y="6680"/>
                </a:lnTo>
                <a:lnTo>
                  <a:pt x="2011201" y="7439"/>
                </a:lnTo>
                <a:lnTo>
                  <a:pt x="2024274" y="8263"/>
                </a:lnTo>
                <a:lnTo>
                  <a:pt x="2064284" y="12472"/>
                </a:lnTo>
                <a:lnTo>
                  <a:pt x="2102226" y="22108"/>
                </a:lnTo>
                <a:lnTo>
                  <a:pt x="2141562" y="48271"/>
                </a:lnTo>
                <a:lnTo>
                  <a:pt x="2170901" y="86547"/>
                </a:lnTo>
                <a:lnTo>
                  <a:pt x="2189968" y="121852"/>
                </a:lnTo>
                <a:lnTo>
                  <a:pt x="2204785" y="160450"/>
                </a:lnTo>
                <a:lnTo>
                  <a:pt x="2213794" y="200215"/>
                </a:lnTo>
                <a:lnTo>
                  <a:pt x="2215379" y="225035"/>
                </a:lnTo>
                <a:lnTo>
                  <a:pt x="2214768" y="236774"/>
                </a:lnTo>
                <a:lnTo>
                  <a:pt x="2206091" y="284353"/>
                </a:lnTo>
                <a:lnTo>
                  <a:pt x="2190554" y="332815"/>
                </a:lnTo>
                <a:lnTo>
                  <a:pt x="2176893" y="369651"/>
                </a:lnTo>
                <a:lnTo>
                  <a:pt x="2172303" y="382010"/>
                </a:lnTo>
                <a:lnTo>
                  <a:pt x="2159327" y="419298"/>
                </a:lnTo>
                <a:lnTo>
                  <a:pt x="2151762" y="445258"/>
                </a:lnTo>
                <a:lnTo>
                  <a:pt x="2147875" y="458713"/>
                </a:lnTo>
                <a:lnTo>
                  <a:pt x="2135560" y="498943"/>
                </a:lnTo>
                <a:lnTo>
                  <a:pt x="2127156" y="525599"/>
                </a:lnTo>
                <a:lnTo>
                  <a:pt x="2123000" y="538862"/>
                </a:lnTo>
                <a:lnTo>
                  <a:pt x="2111138" y="578333"/>
                </a:lnTo>
                <a:lnTo>
                  <a:pt x="2100917" y="617217"/>
                </a:lnTo>
                <a:lnTo>
                  <a:pt x="2093279" y="655375"/>
                </a:lnTo>
                <a:lnTo>
                  <a:pt x="2088875" y="705141"/>
                </a:lnTo>
                <a:lnTo>
                  <a:pt x="2089321" y="717471"/>
                </a:lnTo>
                <a:lnTo>
                  <a:pt x="2096761" y="765800"/>
                </a:lnTo>
                <a:lnTo>
                  <a:pt x="2109077" y="813576"/>
                </a:lnTo>
                <a:lnTo>
                  <a:pt x="2112266" y="825594"/>
                </a:lnTo>
                <a:lnTo>
                  <a:pt x="2122855" y="874615"/>
                </a:lnTo>
                <a:lnTo>
                  <a:pt x="2126086" y="912974"/>
                </a:lnTo>
                <a:lnTo>
                  <a:pt x="2125803" y="926179"/>
                </a:lnTo>
                <a:lnTo>
                  <a:pt x="2120468" y="970415"/>
                </a:lnTo>
                <a:lnTo>
                  <a:pt x="2111990" y="1016564"/>
                </a:lnTo>
                <a:lnTo>
                  <a:pt x="2100815" y="1063334"/>
                </a:lnTo>
                <a:lnTo>
                  <a:pt x="2087392" y="1109430"/>
                </a:lnTo>
                <a:lnTo>
                  <a:pt x="2072166" y="1153558"/>
                </a:lnTo>
                <a:lnTo>
                  <a:pt x="2055585" y="1194423"/>
                </a:lnTo>
                <a:lnTo>
                  <a:pt x="2037769" y="1231535"/>
                </a:lnTo>
                <a:lnTo>
                  <a:pt x="2018111" y="1267422"/>
                </a:lnTo>
                <a:lnTo>
                  <a:pt x="1996828" y="1301290"/>
                </a:lnTo>
                <a:lnTo>
                  <a:pt x="1973711" y="1332619"/>
                </a:lnTo>
                <a:lnTo>
                  <a:pt x="1939674" y="1369540"/>
                </a:lnTo>
                <a:lnTo>
                  <a:pt x="1901507" y="1399788"/>
                </a:lnTo>
                <a:lnTo>
                  <a:pt x="1858919" y="1421551"/>
                </a:lnTo>
                <a:lnTo>
                  <a:pt x="1811678" y="1435183"/>
                </a:lnTo>
                <a:lnTo>
                  <a:pt x="1773894" y="1441502"/>
                </a:lnTo>
                <a:lnTo>
                  <a:pt x="1734722" y="1445551"/>
                </a:lnTo>
                <a:lnTo>
                  <a:pt x="1694731" y="1448305"/>
                </a:lnTo>
                <a:lnTo>
                  <a:pt x="1667894" y="1449900"/>
                </a:lnTo>
                <a:lnTo>
                  <a:pt x="1654486" y="1450733"/>
                </a:lnTo>
                <a:lnTo>
                  <a:pt x="1611568" y="1452752"/>
                </a:lnTo>
                <a:lnTo>
                  <a:pt x="1582883" y="1453195"/>
                </a:lnTo>
                <a:lnTo>
                  <a:pt x="1568520" y="1453177"/>
                </a:lnTo>
                <a:lnTo>
                  <a:pt x="1525365" y="1452287"/>
                </a:lnTo>
                <a:lnTo>
                  <a:pt x="1482127" y="1450365"/>
                </a:lnTo>
                <a:lnTo>
                  <a:pt x="1438827" y="1447692"/>
                </a:lnTo>
                <a:lnTo>
                  <a:pt x="1395489" y="1444550"/>
                </a:lnTo>
                <a:lnTo>
                  <a:pt x="1352038" y="1441111"/>
                </a:lnTo>
                <a:lnTo>
                  <a:pt x="1307407" y="1436337"/>
                </a:lnTo>
                <a:lnTo>
                  <a:pt x="1261801" y="1430399"/>
                </a:lnTo>
                <a:lnTo>
                  <a:pt x="1215859" y="1423928"/>
                </a:lnTo>
                <a:lnTo>
                  <a:pt x="1200582" y="1421762"/>
                </a:lnTo>
                <a:lnTo>
                  <a:pt x="1155189" y="1415565"/>
                </a:lnTo>
                <a:lnTo>
                  <a:pt x="1110955" y="1410311"/>
                </a:lnTo>
                <a:lnTo>
                  <a:pt x="1068520" y="1406633"/>
                </a:lnTo>
                <a:lnTo>
                  <a:pt x="1054850" y="1406088"/>
                </a:lnTo>
                <a:lnTo>
                  <a:pt x="1041377" y="1406193"/>
                </a:lnTo>
                <a:lnTo>
                  <a:pt x="1001994" y="1409763"/>
                </a:lnTo>
                <a:lnTo>
                  <a:pt x="963828" y="1416852"/>
                </a:lnTo>
                <a:lnTo>
                  <a:pt x="926455" y="1425710"/>
                </a:lnTo>
                <a:lnTo>
                  <a:pt x="914100" y="1428754"/>
                </a:lnTo>
                <a:lnTo>
                  <a:pt x="901770" y="1431734"/>
                </a:lnTo>
                <a:lnTo>
                  <a:pt x="852383" y="1441731"/>
                </a:lnTo>
                <a:lnTo>
                  <a:pt x="802136" y="1445849"/>
                </a:lnTo>
                <a:lnTo>
                  <a:pt x="789338" y="1446325"/>
                </a:lnTo>
                <a:lnTo>
                  <a:pt x="776436" y="1446817"/>
                </a:lnTo>
                <a:lnTo>
                  <a:pt x="763430" y="1447322"/>
                </a:lnTo>
                <a:lnTo>
                  <a:pt x="750319" y="1447836"/>
                </a:lnTo>
                <a:lnTo>
                  <a:pt x="737102" y="1448355"/>
                </a:lnTo>
                <a:lnTo>
                  <a:pt x="723777" y="1448877"/>
                </a:lnTo>
                <a:lnTo>
                  <a:pt x="683149" y="1450424"/>
                </a:lnTo>
                <a:lnTo>
                  <a:pt x="641520" y="1451871"/>
                </a:lnTo>
                <a:lnTo>
                  <a:pt x="598861" y="1453130"/>
                </a:lnTo>
                <a:lnTo>
                  <a:pt x="555147" y="1454110"/>
                </a:lnTo>
                <a:lnTo>
                  <a:pt x="540336" y="1454359"/>
                </a:lnTo>
                <a:lnTo>
                  <a:pt x="526943" y="1454841"/>
                </a:lnTo>
                <a:lnTo>
                  <a:pt x="486623" y="1459174"/>
                </a:lnTo>
                <a:lnTo>
                  <a:pt x="446513" y="1466672"/>
                </a:lnTo>
                <a:lnTo>
                  <a:pt x="407153" y="1475837"/>
                </a:lnTo>
                <a:lnTo>
                  <a:pt x="381598" y="1482134"/>
                </a:lnTo>
                <a:lnTo>
                  <a:pt x="369086" y="1485172"/>
                </a:lnTo>
                <a:lnTo>
                  <a:pt x="321280" y="1495293"/>
                </a:lnTo>
                <a:lnTo>
                  <a:pt x="267878" y="1500379"/>
                </a:lnTo>
                <a:lnTo>
                  <a:pt x="250316" y="1501465"/>
                </a:lnTo>
                <a:lnTo>
                  <a:pt x="210562" y="1503957"/>
                </a:lnTo>
                <a:lnTo>
                  <a:pt x="180820" y="1504880"/>
                </a:lnTo>
                <a:lnTo>
                  <a:pt x="171045" y="1504746"/>
                </a:lnTo>
                <a:lnTo>
                  <a:pt x="160596" y="1504357"/>
                </a:lnTo>
                <a:lnTo>
                  <a:pt x="149024" y="1503694"/>
                </a:lnTo>
                <a:lnTo>
                  <a:pt x="136333" y="1503478"/>
                </a:lnTo>
                <a:lnTo>
                  <a:pt x="123189" y="1504222"/>
                </a:lnTo>
                <a:lnTo>
                  <a:pt x="109811" y="1505573"/>
                </a:lnTo>
                <a:lnTo>
                  <a:pt x="96418" y="1507176"/>
                </a:lnTo>
                <a:lnTo>
                  <a:pt x="83229" y="1508677"/>
                </a:lnTo>
                <a:lnTo>
                  <a:pt x="70462" y="1509721"/>
                </a:lnTo>
                <a:lnTo>
                  <a:pt x="58337" y="1509956"/>
                </a:lnTo>
                <a:lnTo>
                  <a:pt x="47071" y="1509025"/>
                </a:lnTo>
                <a:lnTo>
                  <a:pt x="14437" y="1482714"/>
                </a:lnTo>
                <a:lnTo>
                  <a:pt x="703" y="1435071"/>
                </a:lnTo>
                <a:lnTo>
                  <a:pt x="0" y="1422270"/>
                </a:lnTo>
                <a:lnTo>
                  <a:pt x="369" y="1409420"/>
                </a:lnTo>
                <a:lnTo>
                  <a:pt x="12877" y="1361389"/>
                </a:lnTo>
                <a:lnTo>
                  <a:pt x="40870" y="1319397"/>
                </a:lnTo>
                <a:lnTo>
                  <a:pt x="67628" y="1289587"/>
                </a:lnTo>
                <a:lnTo>
                  <a:pt x="96793" y="1262059"/>
                </a:lnTo>
                <a:lnTo>
                  <a:pt x="126088" y="1237568"/>
                </a:lnTo>
                <a:lnTo>
                  <a:pt x="166067" y="1209240"/>
                </a:lnTo>
                <a:lnTo>
                  <a:pt x="206070" y="1188016"/>
                </a:lnTo>
                <a:lnTo>
                  <a:pt x="239230" y="1172809"/>
                </a:lnTo>
                <a:lnTo>
                  <a:pt x="251455" y="1167214"/>
                </a:lnTo>
                <a:lnTo>
                  <a:pt x="264443" y="1161148"/>
                </a:lnTo>
                <a:lnTo>
                  <a:pt x="278301" y="1154489"/>
                </a:lnTo>
                <a:lnTo>
                  <a:pt x="291388" y="1148418"/>
                </a:lnTo>
                <a:lnTo>
                  <a:pt x="335470" y="1133086"/>
                </a:lnTo>
                <a:lnTo>
                  <a:pt x="384930" y="1120738"/>
                </a:lnTo>
                <a:lnTo>
                  <a:pt x="437387" y="1109656"/>
                </a:lnTo>
                <a:lnTo>
                  <a:pt x="455128" y="1105946"/>
                </a:lnTo>
                <a:lnTo>
                  <a:pt x="507880" y="1093876"/>
                </a:lnTo>
                <a:lnTo>
                  <a:pt x="558076" y="1079059"/>
                </a:lnTo>
                <a:lnTo>
                  <a:pt x="603335" y="1059776"/>
                </a:lnTo>
                <a:lnTo>
                  <a:pt x="617431" y="1052503"/>
                </a:lnTo>
                <a:lnTo>
                  <a:pt x="631711" y="1045401"/>
                </a:lnTo>
                <a:lnTo>
                  <a:pt x="675590" y="1024928"/>
                </a:lnTo>
                <a:lnTo>
                  <a:pt x="720879" y="1005310"/>
                </a:lnTo>
                <a:lnTo>
                  <a:pt x="767388" y="986041"/>
                </a:lnTo>
                <a:lnTo>
                  <a:pt x="798978" y="973138"/>
                </a:lnTo>
                <a:lnTo>
                  <a:pt x="814927" y="966614"/>
                </a:lnTo>
                <a:lnTo>
                  <a:pt x="863307" y="946522"/>
                </a:lnTo>
                <a:lnTo>
                  <a:pt x="912337" y="925258"/>
                </a:lnTo>
                <a:lnTo>
                  <a:pt x="950958" y="907784"/>
                </a:lnTo>
                <a:lnTo>
                  <a:pt x="988404" y="890216"/>
                </a:lnTo>
                <a:lnTo>
                  <a:pt x="1024498" y="872377"/>
                </a:lnTo>
                <a:lnTo>
                  <a:pt x="1059061" y="854089"/>
                </a:lnTo>
                <a:lnTo>
                  <a:pt x="1107646" y="825427"/>
                </a:lnTo>
                <a:lnTo>
                  <a:pt x="1151786" y="794754"/>
                </a:lnTo>
                <a:lnTo>
                  <a:pt x="1190879" y="761472"/>
                </a:lnTo>
                <a:lnTo>
                  <a:pt x="1224326" y="724980"/>
                </a:lnTo>
                <a:lnTo>
                  <a:pt x="1250496" y="691908"/>
                </a:lnTo>
                <a:lnTo>
                  <a:pt x="1263906" y="674910"/>
                </a:lnTo>
                <a:lnTo>
                  <a:pt x="1277475" y="657722"/>
                </a:lnTo>
                <a:lnTo>
                  <a:pt x="1304917" y="623117"/>
                </a:lnTo>
                <a:lnTo>
                  <a:pt x="1332474" y="588789"/>
                </a:lnTo>
                <a:lnTo>
                  <a:pt x="1359800" y="555433"/>
                </a:lnTo>
                <a:lnTo>
                  <a:pt x="1386548" y="523742"/>
                </a:lnTo>
                <a:lnTo>
                  <a:pt x="1412371" y="494413"/>
                </a:lnTo>
                <a:lnTo>
                  <a:pt x="1448612" y="456368"/>
                </a:lnTo>
                <a:lnTo>
                  <a:pt x="1470606" y="435983"/>
                </a:lnTo>
                <a:lnTo>
                  <a:pt x="1480822" y="427545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153978" y="2105746"/>
            <a:ext cx="608053" cy="899661"/>
          </a:xfrm>
          <a:custGeom>
            <a:avLst/>
            <a:gdLst/>
            <a:ahLst/>
            <a:cxnLst/>
            <a:rect l="l" t="t" r="r" b="b"/>
            <a:pathLst>
              <a:path w="710240" h="992959">
                <a:moveTo>
                  <a:pt x="710240" y="992959"/>
                </a:moveTo>
                <a:lnTo>
                  <a:pt x="695276" y="956439"/>
                </a:lnTo>
                <a:lnTo>
                  <a:pt x="681033" y="916554"/>
                </a:lnTo>
                <a:lnTo>
                  <a:pt x="667512" y="874249"/>
                </a:lnTo>
                <a:lnTo>
                  <a:pt x="654711" y="830463"/>
                </a:lnTo>
                <a:lnTo>
                  <a:pt x="642632" y="786139"/>
                </a:lnTo>
                <a:lnTo>
                  <a:pt x="631274" y="742219"/>
                </a:lnTo>
                <a:lnTo>
                  <a:pt x="620637" y="699644"/>
                </a:lnTo>
                <a:lnTo>
                  <a:pt x="610722" y="659356"/>
                </a:lnTo>
                <a:lnTo>
                  <a:pt x="606034" y="640364"/>
                </a:lnTo>
                <a:lnTo>
                  <a:pt x="601527" y="622297"/>
                </a:lnTo>
                <a:lnTo>
                  <a:pt x="597200" y="605272"/>
                </a:lnTo>
                <a:lnTo>
                  <a:pt x="593053" y="589408"/>
                </a:lnTo>
                <a:lnTo>
                  <a:pt x="588766" y="572466"/>
                </a:lnTo>
                <a:lnTo>
                  <a:pt x="579925" y="528930"/>
                </a:lnTo>
                <a:lnTo>
                  <a:pt x="573608" y="482834"/>
                </a:lnTo>
                <a:lnTo>
                  <a:pt x="572308" y="472541"/>
                </a:lnTo>
                <a:lnTo>
                  <a:pt x="565079" y="432234"/>
                </a:lnTo>
                <a:lnTo>
                  <a:pt x="549577" y="386806"/>
                </a:lnTo>
                <a:lnTo>
                  <a:pt x="532356" y="349562"/>
                </a:lnTo>
                <a:lnTo>
                  <a:pt x="512213" y="309600"/>
                </a:lnTo>
                <a:lnTo>
                  <a:pt x="489665" y="268752"/>
                </a:lnTo>
                <a:lnTo>
                  <a:pt x="465228" y="228851"/>
                </a:lnTo>
                <a:lnTo>
                  <a:pt x="439418" y="191730"/>
                </a:lnTo>
                <a:lnTo>
                  <a:pt x="412750" y="159222"/>
                </a:lnTo>
                <a:lnTo>
                  <a:pt x="384435" y="132104"/>
                </a:lnTo>
                <a:lnTo>
                  <a:pt x="351603" y="109847"/>
                </a:lnTo>
                <a:lnTo>
                  <a:pt x="316648" y="93006"/>
                </a:lnTo>
                <a:lnTo>
                  <a:pt x="280478" y="79904"/>
                </a:lnTo>
                <a:lnTo>
                  <a:pt x="244002" y="68861"/>
                </a:lnTo>
                <a:lnTo>
                  <a:pt x="231932" y="65348"/>
                </a:lnTo>
                <a:lnTo>
                  <a:pt x="219963" y="61814"/>
                </a:lnTo>
                <a:lnTo>
                  <a:pt x="208128" y="58199"/>
                </a:lnTo>
                <a:lnTo>
                  <a:pt x="196461" y="54439"/>
                </a:lnTo>
                <a:lnTo>
                  <a:pt x="183003" y="49776"/>
                </a:lnTo>
                <a:lnTo>
                  <a:pt x="169780" y="45350"/>
                </a:lnTo>
                <a:lnTo>
                  <a:pt x="131358" y="33351"/>
                </a:lnTo>
                <a:lnTo>
                  <a:pt x="94452" y="22955"/>
                </a:lnTo>
                <a:lnTo>
                  <a:pt x="46818" y="10889"/>
                </a:lnTo>
                <a:lnTo>
                  <a:pt x="11687" y="2664"/>
                </a:lnTo>
                <a:lnTo>
                  <a:pt x="0" y="0"/>
                </a:lnTo>
              </a:path>
            </a:pathLst>
          </a:custGeom>
          <a:ln w="8989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920872" y="2659055"/>
            <a:ext cx="2737744" cy="1496067"/>
          </a:xfrm>
          <a:custGeom>
            <a:avLst/>
            <a:gdLst/>
            <a:ahLst/>
            <a:cxnLst/>
            <a:rect l="l" t="t" r="r" b="b"/>
            <a:pathLst>
              <a:path w="3197837" h="1651215">
                <a:moveTo>
                  <a:pt x="2240820" y="1651215"/>
                </a:moveTo>
                <a:lnTo>
                  <a:pt x="2269523" y="1614721"/>
                </a:lnTo>
                <a:lnTo>
                  <a:pt x="2293175" y="1579600"/>
                </a:lnTo>
                <a:lnTo>
                  <a:pt x="2313419" y="1544397"/>
                </a:lnTo>
                <a:lnTo>
                  <a:pt x="2331898" y="1507660"/>
                </a:lnTo>
                <a:lnTo>
                  <a:pt x="2350253" y="1467937"/>
                </a:lnTo>
                <a:lnTo>
                  <a:pt x="2363233" y="1439078"/>
                </a:lnTo>
                <a:lnTo>
                  <a:pt x="2370128" y="1423774"/>
                </a:lnTo>
                <a:lnTo>
                  <a:pt x="2377375" y="1407815"/>
                </a:lnTo>
                <a:lnTo>
                  <a:pt x="2385034" y="1391148"/>
                </a:lnTo>
                <a:lnTo>
                  <a:pt x="2393150" y="1373471"/>
                </a:lnTo>
                <a:lnTo>
                  <a:pt x="2410557" y="1334699"/>
                </a:lnTo>
                <a:lnTo>
                  <a:pt x="2429126" y="1292290"/>
                </a:lnTo>
                <a:lnTo>
                  <a:pt x="2448371" y="1247349"/>
                </a:lnTo>
                <a:lnTo>
                  <a:pt x="2467805" y="1200977"/>
                </a:lnTo>
                <a:lnTo>
                  <a:pt x="2486940" y="1154279"/>
                </a:lnTo>
                <a:lnTo>
                  <a:pt x="2505292" y="1108356"/>
                </a:lnTo>
                <a:lnTo>
                  <a:pt x="2522372" y="1064312"/>
                </a:lnTo>
                <a:lnTo>
                  <a:pt x="2537695" y="1023250"/>
                </a:lnTo>
                <a:lnTo>
                  <a:pt x="2550774" y="986273"/>
                </a:lnTo>
                <a:lnTo>
                  <a:pt x="2565564" y="937271"/>
                </a:lnTo>
                <a:lnTo>
                  <a:pt x="2573204" y="895981"/>
                </a:lnTo>
                <a:lnTo>
                  <a:pt x="2576528" y="850538"/>
                </a:lnTo>
                <a:lnTo>
                  <a:pt x="2576889" y="840257"/>
                </a:lnTo>
                <a:lnTo>
                  <a:pt x="2577289" y="830217"/>
                </a:lnTo>
                <a:lnTo>
                  <a:pt x="2581545" y="790562"/>
                </a:lnTo>
                <a:lnTo>
                  <a:pt x="2595410" y="747332"/>
                </a:lnTo>
                <a:lnTo>
                  <a:pt x="2616713" y="701482"/>
                </a:lnTo>
                <a:lnTo>
                  <a:pt x="2635220" y="667295"/>
                </a:lnTo>
                <a:lnTo>
                  <a:pt x="2655828" y="634017"/>
                </a:lnTo>
                <a:lnTo>
                  <a:pt x="2678478" y="602311"/>
                </a:lnTo>
                <a:lnTo>
                  <a:pt x="2703112" y="572838"/>
                </a:lnTo>
                <a:lnTo>
                  <a:pt x="2730890" y="545667"/>
                </a:lnTo>
                <a:lnTo>
                  <a:pt x="2764034" y="520551"/>
                </a:lnTo>
                <a:lnTo>
                  <a:pt x="2799668" y="498285"/>
                </a:lnTo>
                <a:lnTo>
                  <a:pt x="2836566" y="478373"/>
                </a:lnTo>
                <a:lnTo>
                  <a:pt x="2873499" y="460318"/>
                </a:lnTo>
                <a:lnTo>
                  <a:pt x="2909242" y="443625"/>
                </a:lnTo>
                <a:lnTo>
                  <a:pt x="2920680" y="438276"/>
                </a:lnTo>
                <a:lnTo>
                  <a:pt x="2931803" y="433006"/>
                </a:lnTo>
                <a:lnTo>
                  <a:pt x="2942567" y="427795"/>
                </a:lnTo>
                <a:lnTo>
                  <a:pt x="2952926" y="422624"/>
                </a:lnTo>
                <a:lnTo>
                  <a:pt x="2966013" y="416156"/>
                </a:lnTo>
                <a:lnTo>
                  <a:pt x="3005370" y="398466"/>
                </a:lnTo>
                <a:lnTo>
                  <a:pt x="3043663" y="382747"/>
                </a:lnTo>
                <a:lnTo>
                  <a:pt x="3055923" y="377813"/>
                </a:lnTo>
                <a:lnTo>
                  <a:pt x="3067833" y="372983"/>
                </a:lnTo>
                <a:lnTo>
                  <a:pt x="3110842" y="354141"/>
                </a:lnTo>
                <a:lnTo>
                  <a:pt x="3143336" y="335671"/>
                </a:lnTo>
                <a:lnTo>
                  <a:pt x="3156671" y="327551"/>
                </a:lnTo>
                <a:lnTo>
                  <a:pt x="3193036" y="297474"/>
                </a:lnTo>
                <a:lnTo>
                  <a:pt x="3197837" y="279862"/>
                </a:lnTo>
                <a:lnTo>
                  <a:pt x="3195052" y="270689"/>
                </a:lnTo>
                <a:lnTo>
                  <a:pt x="3173774" y="231746"/>
                </a:lnTo>
                <a:lnTo>
                  <a:pt x="3148676" y="201720"/>
                </a:lnTo>
                <a:lnTo>
                  <a:pt x="3117358" y="172649"/>
                </a:lnTo>
                <a:lnTo>
                  <a:pt x="3081273" y="146023"/>
                </a:lnTo>
                <a:lnTo>
                  <a:pt x="3040205" y="121523"/>
                </a:lnTo>
                <a:lnTo>
                  <a:pt x="3005302" y="103162"/>
                </a:lnTo>
                <a:lnTo>
                  <a:pt x="2967848" y="85388"/>
                </a:lnTo>
                <a:lnTo>
                  <a:pt x="2928714" y="68717"/>
                </a:lnTo>
                <a:lnTo>
                  <a:pt x="2888768" y="53665"/>
                </a:lnTo>
                <a:lnTo>
                  <a:pt x="2848880" y="40750"/>
                </a:lnTo>
                <a:lnTo>
                  <a:pt x="2809304" y="30031"/>
                </a:lnTo>
                <a:lnTo>
                  <a:pt x="2768634" y="20472"/>
                </a:lnTo>
                <a:lnTo>
                  <a:pt x="2727000" y="12327"/>
                </a:lnTo>
                <a:lnTo>
                  <a:pt x="2684678" y="5958"/>
                </a:lnTo>
                <a:lnTo>
                  <a:pt x="2641940" y="1727"/>
                </a:lnTo>
                <a:lnTo>
                  <a:pt x="2599063" y="0"/>
                </a:lnTo>
                <a:lnTo>
                  <a:pt x="2584787" y="42"/>
                </a:lnTo>
                <a:lnTo>
                  <a:pt x="2542109" y="2222"/>
                </a:lnTo>
                <a:lnTo>
                  <a:pt x="2499344" y="7596"/>
                </a:lnTo>
                <a:lnTo>
                  <a:pt x="2456377" y="15793"/>
                </a:lnTo>
                <a:lnTo>
                  <a:pt x="2413209" y="26362"/>
                </a:lnTo>
                <a:lnTo>
                  <a:pt x="2369840" y="38846"/>
                </a:lnTo>
                <a:lnTo>
                  <a:pt x="2326270" y="52793"/>
                </a:lnTo>
                <a:lnTo>
                  <a:pt x="2282500" y="67749"/>
                </a:lnTo>
                <a:lnTo>
                  <a:pt x="2237630" y="84031"/>
                </a:lnTo>
                <a:lnTo>
                  <a:pt x="2189693" y="103355"/>
                </a:lnTo>
                <a:lnTo>
                  <a:pt x="2140437" y="124748"/>
                </a:lnTo>
                <a:lnTo>
                  <a:pt x="2091872" y="147030"/>
                </a:lnTo>
                <a:lnTo>
                  <a:pt x="2046004" y="169019"/>
                </a:lnTo>
                <a:lnTo>
                  <a:pt x="2004841" y="189535"/>
                </a:lnTo>
                <a:lnTo>
                  <a:pt x="1970392" y="207397"/>
                </a:lnTo>
                <a:lnTo>
                  <a:pt x="1934861" y="230744"/>
                </a:lnTo>
                <a:lnTo>
                  <a:pt x="1923512" y="244148"/>
                </a:lnTo>
                <a:lnTo>
                  <a:pt x="1920682" y="247607"/>
                </a:lnTo>
                <a:lnTo>
                  <a:pt x="1881913" y="277024"/>
                </a:lnTo>
                <a:lnTo>
                  <a:pt x="1837743" y="300922"/>
                </a:lnTo>
                <a:lnTo>
                  <a:pt x="1801388" y="319523"/>
                </a:lnTo>
                <a:lnTo>
                  <a:pt x="1760986" y="339737"/>
                </a:lnTo>
                <a:lnTo>
                  <a:pt x="1717414" y="361181"/>
                </a:lnTo>
                <a:lnTo>
                  <a:pt x="1671550" y="383475"/>
                </a:lnTo>
                <a:lnTo>
                  <a:pt x="1624271" y="406239"/>
                </a:lnTo>
                <a:lnTo>
                  <a:pt x="1576457" y="429090"/>
                </a:lnTo>
                <a:lnTo>
                  <a:pt x="1528983" y="451650"/>
                </a:lnTo>
                <a:lnTo>
                  <a:pt x="1482729" y="473535"/>
                </a:lnTo>
                <a:lnTo>
                  <a:pt x="1438572" y="494367"/>
                </a:lnTo>
                <a:lnTo>
                  <a:pt x="1394654" y="514944"/>
                </a:lnTo>
                <a:lnTo>
                  <a:pt x="1349006" y="536121"/>
                </a:lnTo>
                <a:lnTo>
                  <a:pt x="1302330" y="557604"/>
                </a:lnTo>
                <a:lnTo>
                  <a:pt x="1255331" y="579096"/>
                </a:lnTo>
                <a:lnTo>
                  <a:pt x="1208710" y="600300"/>
                </a:lnTo>
                <a:lnTo>
                  <a:pt x="1163171" y="620922"/>
                </a:lnTo>
                <a:lnTo>
                  <a:pt x="1119417" y="640665"/>
                </a:lnTo>
                <a:lnTo>
                  <a:pt x="1078151" y="659232"/>
                </a:lnTo>
                <a:lnTo>
                  <a:pt x="1040076" y="676329"/>
                </a:lnTo>
                <a:lnTo>
                  <a:pt x="1005895" y="691659"/>
                </a:lnTo>
                <a:lnTo>
                  <a:pt x="988759" y="699421"/>
                </a:lnTo>
                <a:lnTo>
                  <a:pt x="946172" y="719446"/>
                </a:lnTo>
                <a:lnTo>
                  <a:pt x="913081" y="735581"/>
                </a:lnTo>
                <a:lnTo>
                  <a:pt x="903331" y="740317"/>
                </a:lnTo>
                <a:lnTo>
                  <a:pt x="865991" y="757330"/>
                </a:lnTo>
                <a:lnTo>
                  <a:pt x="822771" y="773545"/>
                </a:lnTo>
                <a:lnTo>
                  <a:pt x="779321" y="787248"/>
                </a:lnTo>
                <a:lnTo>
                  <a:pt x="730946" y="801998"/>
                </a:lnTo>
                <a:lnTo>
                  <a:pt x="680405" y="816596"/>
                </a:lnTo>
                <a:lnTo>
                  <a:pt x="629023" y="830021"/>
                </a:lnTo>
                <a:lnTo>
                  <a:pt x="578123" y="841256"/>
                </a:lnTo>
                <a:lnTo>
                  <a:pt x="529032" y="849282"/>
                </a:lnTo>
                <a:lnTo>
                  <a:pt x="483074" y="853079"/>
                </a:lnTo>
                <a:lnTo>
                  <a:pt x="468474" y="853296"/>
                </a:lnTo>
                <a:lnTo>
                  <a:pt x="453967" y="853065"/>
                </a:lnTo>
                <a:lnTo>
                  <a:pt x="411038" y="849926"/>
                </a:lnTo>
                <a:lnTo>
                  <a:pt x="369071" y="843609"/>
                </a:lnTo>
                <a:lnTo>
                  <a:pt x="328158" y="834750"/>
                </a:lnTo>
                <a:lnTo>
                  <a:pt x="288391" y="823984"/>
                </a:lnTo>
                <a:lnTo>
                  <a:pt x="249863" y="811947"/>
                </a:lnTo>
                <a:lnTo>
                  <a:pt x="212664" y="799273"/>
                </a:lnTo>
                <a:lnTo>
                  <a:pt x="200194" y="794922"/>
                </a:lnTo>
                <a:lnTo>
                  <a:pt x="187928" y="790647"/>
                </a:lnTo>
                <a:lnTo>
                  <a:pt x="140697" y="773407"/>
                </a:lnTo>
                <a:lnTo>
                  <a:pt x="95858" y="753806"/>
                </a:lnTo>
                <a:lnTo>
                  <a:pt x="52692" y="728993"/>
                </a:lnTo>
                <a:lnTo>
                  <a:pt x="20987" y="705246"/>
                </a:lnTo>
                <a:lnTo>
                  <a:pt x="10485" y="696114"/>
                </a:lnTo>
                <a:lnTo>
                  <a:pt x="0" y="686301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117018" y="4343830"/>
            <a:ext cx="1510495" cy="1286015"/>
          </a:xfrm>
          <a:custGeom>
            <a:avLst/>
            <a:gdLst/>
            <a:ahLst/>
            <a:cxnLst/>
            <a:rect l="l" t="t" r="r" b="b"/>
            <a:pathLst>
              <a:path w="1764342" h="1419380">
                <a:moveTo>
                  <a:pt x="0" y="1419380"/>
                </a:moveTo>
                <a:lnTo>
                  <a:pt x="3596" y="1406387"/>
                </a:lnTo>
                <a:lnTo>
                  <a:pt x="7186" y="1393413"/>
                </a:lnTo>
                <a:lnTo>
                  <a:pt x="10788" y="1380455"/>
                </a:lnTo>
                <a:lnTo>
                  <a:pt x="21831" y="1341641"/>
                </a:lnTo>
                <a:lnTo>
                  <a:pt x="33585" y="1302847"/>
                </a:lnTo>
                <a:lnTo>
                  <a:pt x="46507" y="1263984"/>
                </a:lnTo>
                <a:lnTo>
                  <a:pt x="61052" y="1224959"/>
                </a:lnTo>
                <a:lnTo>
                  <a:pt x="77678" y="1185682"/>
                </a:lnTo>
                <a:lnTo>
                  <a:pt x="96798" y="1146032"/>
                </a:lnTo>
                <a:lnTo>
                  <a:pt x="118186" y="1105651"/>
                </a:lnTo>
                <a:lnTo>
                  <a:pt x="141565" y="1064745"/>
                </a:lnTo>
                <a:lnTo>
                  <a:pt x="166750" y="1023676"/>
                </a:lnTo>
                <a:lnTo>
                  <a:pt x="193559" y="982810"/>
                </a:lnTo>
                <a:lnTo>
                  <a:pt x="221809" y="942508"/>
                </a:lnTo>
                <a:lnTo>
                  <a:pt x="251317" y="903134"/>
                </a:lnTo>
                <a:lnTo>
                  <a:pt x="271460" y="877480"/>
                </a:lnTo>
                <a:lnTo>
                  <a:pt x="281390" y="864654"/>
                </a:lnTo>
                <a:lnTo>
                  <a:pt x="291241" y="851816"/>
                </a:lnTo>
                <a:lnTo>
                  <a:pt x="301064" y="838983"/>
                </a:lnTo>
                <a:lnTo>
                  <a:pt x="310909" y="826174"/>
                </a:lnTo>
                <a:lnTo>
                  <a:pt x="341088" y="788047"/>
                </a:lnTo>
                <a:lnTo>
                  <a:pt x="373294" y="750727"/>
                </a:lnTo>
                <a:lnTo>
                  <a:pt x="408897" y="714668"/>
                </a:lnTo>
                <a:lnTo>
                  <a:pt x="449264" y="680324"/>
                </a:lnTo>
                <a:lnTo>
                  <a:pt x="495766" y="648148"/>
                </a:lnTo>
                <a:lnTo>
                  <a:pt x="530800" y="628526"/>
                </a:lnTo>
                <a:lnTo>
                  <a:pt x="568890" y="610626"/>
                </a:lnTo>
                <a:lnTo>
                  <a:pt x="609576" y="594018"/>
                </a:lnTo>
                <a:lnTo>
                  <a:pt x="652398" y="578270"/>
                </a:lnTo>
                <a:lnTo>
                  <a:pt x="696897" y="562954"/>
                </a:lnTo>
                <a:lnTo>
                  <a:pt x="742613" y="547637"/>
                </a:lnTo>
                <a:lnTo>
                  <a:pt x="765783" y="539844"/>
                </a:lnTo>
                <a:lnTo>
                  <a:pt x="812461" y="523721"/>
                </a:lnTo>
                <a:lnTo>
                  <a:pt x="859206" y="506520"/>
                </a:lnTo>
                <a:lnTo>
                  <a:pt x="905559" y="487813"/>
                </a:lnTo>
                <a:lnTo>
                  <a:pt x="951427" y="467070"/>
                </a:lnTo>
                <a:lnTo>
                  <a:pt x="998564" y="443649"/>
                </a:lnTo>
                <a:lnTo>
                  <a:pt x="1046864" y="417985"/>
                </a:lnTo>
                <a:lnTo>
                  <a:pt x="1095854" y="390656"/>
                </a:lnTo>
                <a:lnTo>
                  <a:pt x="1145060" y="362239"/>
                </a:lnTo>
                <a:lnTo>
                  <a:pt x="1194006" y="333308"/>
                </a:lnTo>
                <a:lnTo>
                  <a:pt x="1242220" y="304442"/>
                </a:lnTo>
                <a:lnTo>
                  <a:pt x="1265904" y="290214"/>
                </a:lnTo>
                <a:lnTo>
                  <a:pt x="1289227" y="276217"/>
                </a:lnTo>
                <a:lnTo>
                  <a:pt x="1334553" y="249209"/>
                </a:lnTo>
                <a:lnTo>
                  <a:pt x="1377724" y="223995"/>
                </a:lnTo>
                <a:lnTo>
                  <a:pt x="1418477" y="200830"/>
                </a:lnTo>
                <a:lnTo>
                  <a:pt x="1438297" y="189470"/>
                </a:lnTo>
                <a:lnTo>
                  <a:pt x="1477103" y="166923"/>
                </a:lnTo>
                <a:lnTo>
                  <a:pt x="1514920" y="144645"/>
                </a:lnTo>
                <a:lnTo>
                  <a:pt x="1551895" y="122681"/>
                </a:lnTo>
                <a:lnTo>
                  <a:pt x="1570113" y="111831"/>
                </a:lnTo>
                <a:lnTo>
                  <a:pt x="1588175" y="101076"/>
                </a:lnTo>
                <a:lnTo>
                  <a:pt x="1623910" y="79874"/>
                </a:lnTo>
                <a:lnTo>
                  <a:pt x="1659246" y="59120"/>
                </a:lnTo>
                <a:lnTo>
                  <a:pt x="1694332" y="38860"/>
                </a:lnTo>
                <a:lnTo>
                  <a:pt x="1729314" y="19138"/>
                </a:lnTo>
                <a:lnTo>
                  <a:pt x="1746813" y="9493"/>
                </a:lnTo>
                <a:lnTo>
                  <a:pt x="1764342" y="0"/>
                </a:lnTo>
              </a:path>
            </a:pathLst>
          </a:custGeom>
          <a:ln w="8980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068983" y="1845546"/>
            <a:ext cx="1840493" cy="1173302"/>
          </a:xfrm>
          <a:custGeom>
            <a:avLst/>
            <a:gdLst/>
            <a:ahLst/>
            <a:cxnLst/>
            <a:rect l="l" t="t" r="r" b="b"/>
            <a:pathLst>
              <a:path w="2149798" h="1294978">
                <a:moveTo>
                  <a:pt x="122306" y="1068558"/>
                </a:moveTo>
                <a:lnTo>
                  <a:pt x="101392" y="1036171"/>
                </a:lnTo>
                <a:lnTo>
                  <a:pt x="86915" y="1014303"/>
                </a:lnTo>
                <a:lnTo>
                  <a:pt x="79688" y="1003308"/>
                </a:lnTo>
                <a:lnTo>
                  <a:pt x="58742" y="970162"/>
                </a:lnTo>
                <a:lnTo>
                  <a:pt x="40102" y="936927"/>
                </a:lnTo>
                <a:lnTo>
                  <a:pt x="20939" y="890738"/>
                </a:lnTo>
                <a:lnTo>
                  <a:pt x="9997" y="852863"/>
                </a:lnTo>
                <a:lnTo>
                  <a:pt x="1359" y="804248"/>
                </a:lnTo>
                <a:lnTo>
                  <a:pt x="0" y="780196"/>
                </a:lnTo>
                <a:lnTo>
                  <a:pt x="140" y="768126"/>
                </a:lnTo>
                <a:lnTo>
                  <a:pt x="6569" y="719834"/>
                </a:lnTo>
                <a:lnTo>
                  <a:pt x="19617" y="673526"/>
                </a:lnTo>
                <a:lnTo>
                  <a:pt x="38421" y="627231"/>
                </a:lnTo>
                <a:lnTo>
                  <a:pt x="56784" y="592722"/>
                </a:lnTo>
                <a:lnTo>
                  <a:pt x="79173" y="558554"/>
                </a:lnTo>
                <a:lnTo>
                  <a:pt x="106034" y="525704"/>
                </a:lnTo>
                <a:lnTo>
                  <a:pt x="136408" y="494213"/>
                </a:lnTo>
                <a:lnTo>
                  <a:pt x="169357" y="463652"/>
                </a:lnTo>
                <a:lnTo>
                  <a:pt x="204122" y="433915"/>
                </a:lnTo>
                <a:lnTo>
                  <a:pt x="239944" y="404898"/>
                </a:lnTo>
                <a:lnTo>
                  <a:pt x="276065" y="376496"/>
                </a:lnTo>
                <a:lnTo>
                  <a:pt x="288040" y="367147"/>
                </a:lnTo>
                <a:lnTo>
                  <a:pt x="299937" y="357851"/>
                </a:lnTo>
                <a:lnTo>
                  <a:pt x="335482" y="329713"/>
                </a:lnTo>
                <a:lnTo>
                  <a:pt x="359789" y="310156"/>
                </a:lnTo>
                <a:lnTo>
                  <a:pt x="372123" y="300229"/>
                </a:lnTo>
                <a:lnTo>
                  <a:pt x="409728" y="270341"/>
                </a:lnTo>
                <a:lnTo>
                  <a:pt x="448021" y="241142"/>
                </a:lnTo>
                <a:lnTo>
                  <a:pt x="486730" y="213726"/>
                </a:lnTo>
                <a:lnTo>
                  <a:pt x="525581" y="189184"/>
                </a:lnTo>
                <a:lnTo>
                  <a:pt x="564298" y="168611"/>
                </a:lnTo>
                <a:lnTo>
                  <a:pt x="603912" y="152649"/>
                </a:lnTo>
                <a:lnTo>
                  <a:pt x="644957" y="140545"/>
                </a:lnTo>
                <a:lnTo>
                  <a:pt x="686429" y="131296"/>
                </a:lnTo>
                <a:lnTo>
                  <a:pt x="727321" y="123899"/>
                </a:lnTo>
                <a:lnTo>
                  <a:pt x="753765" y="119503"/>
                </a:lnTo>
                <a:lnTo>
                  <a:pt x="766630" y="117354"/>
                </a:lnTo>
                <a:lnTo>
                  <a:pt x="814842" y="108217"/>
                </a:lnTo>
                <a:lnTo>
                  <a:pt x="853343" y="98321"/>
                </a:lnTo>
                <a:lnTo>
                  <a:pt x="884475" y="89153"/>
                </a:lnTo>
                <a:lnTo>
                  <a:pt x="893704" y="86486"/>
                </a:lnTo>
                <a:lnTo>
                  <a:pt x="935054" y="77219"/>
                </a:lnTo>
                <a:lnTo>
                  <a:pt x="981415" y="71162"/>
                </a:lnTo>
                <a:lnTo>
                  <a:pt x="999486" y="69109"/>
                </a:lnTo>
                <a:lnTo>
                  <a:pt x="1041238" y="62542"/>
                </a:lnTo>
                <a:lnTo>
                  <a:pt x="1089164" y="53489"/>
                </a:lnTo>
                <a:lnTo>
                  <a:pt x="1141701" y="42905"/>
                </a:lnTo>
                <a:lnTo>
                  <a:pt x="1169209" y="37337"/>
                </a:lnTo>
                <a:lnTo>
                  <a:pt x="1225726" y="26246"/>
                </a:lnTo>
                <a:lnTo>
                  <a:pt x="1282940" y="16012"/>
                </a:lnTo>
                <a:lnTo>
                  <a:pt x="1339286" y="7590"/>
                </a:lnTo>
                <a:lnTo>
                  <a:pt x="1393198" y="1934"/>
                </a:lnTo>
                <a:lnTo>
                  <a:pt x="1443110" y="0"/>
                </a:lnTo>
                <a:lnTo>
                  <a:pt x="1466078" y="727"/>
                </a:lnTo>
                <a:lnTo>
                  <a:pt x="1507803" y="5804"/>
                </a:lnTo>
                <a:lnTo>
                  <a:pt x="1547456" y="13967"/>
                </a:lnTo>
                <a:lnTo>
                  <a:pt x="1585788" y="24559"/>
                </a:lnTo>
                <a:lnTo>
                  <a:pt x="1622872" y="37232"/>
                </a:lnTo>
                <a:lnTo>
                  <a:pt x="1658780" y="51636"/>
                </a:lnTo>
                <a:lnTo>
                  <a:pt x="1693582" y="67423"/>
                </a:lnTo>
                <a:lnTo>
                  <a:pt x="1743873" y="92934"/>
                </a:lnTo>
                <a:lnTo>
                  <a:pt x="1792082" y="119594"/>
                </a:lnTo>
                <a:lnTo>
                  <a:pt x="1838454" y="146227"/>
                </a:lnTo>
                <a:lnTo>
                  <a:pt x="1853162" y="154690"/>
                </a:lnTo>
                <a:lnTo>
                  <a:pt x="1895666" y="179190"/>
                </a:lnTo>
                <a:lnTo>
                  <a:pt x="1935432" y="202563"/>
                </a:lnTo>
                <a:lnTo>
                  <a:pt x="1972064" y="225069"/>
                </a:lnTo>
                <a:lnTo>
                  <a:pt x="2005166" y="246970"/>
                </a:lnTo>
                <a:lnTo>
                  <a:pt x="2043128" y="275683"/>
                </a:lnTo>
                <a:lnTo>
                  <a:pt x="2074731" y="305464"/>
                </a:lnTo>
                <a:lnTo>
                  <a:pt x="2082957" y="313340"/>
                </a:lnTo>
                <a:lnTo>
                  <a:pt x="2113806" y="343838"/>
                </a:lnTo>
                <a:lnTo>
                  <a:pt x="2137604" y="379840"/>
                </a:lnTo>
                <a:lnTo>
                  <a:pt x="2149337" y="430829"/>
                </a:lnTo>
                <a:lnTo>
                  <a:pt x="2149798" y="447029"/>
                </a:lnTo>
                <a:lnTo>
                  <a:pt x="2149113" y="464907"/>
                </a:lnTo>
                <a:lnTo>
                  <a:pt x="2137588" y="513370"/>
                </a:lnTo>
                <a:lnTo>
                  <a:pt x="2116937" y="552717"/>
                </a:lnTo>
                <a:lnTo>
                  <a:pt x="2089596" y="584882"/>
                </a:lnTo>
                <a:lnTo>
                  <a:pt x="2058001" y="611795"/>
                </a:lnTo>
                <a:lnTo>
                  <a:pt x="2024591" y="635389"/>
                </a:lnTo>
                <a:lnTo>
                  <a:pt x="2013472" y="642850"/>
                </a:lnTo>
                <a:lnTo>
                  <a:pt x="2002512" y="650228"/>
                </a:lnTo>
                <a:lnTo>
                  <a:pt x="1991801" y="657596"/>
                </a:lnTo>
                <a:lnTo>
                  <a:pt x="1981431" y="665024"/>
                </a:lnTo>
                <a:lnTo>
                  <a:pt x="1971490" y="672584"/>
                </a:lnTo>
                <a:lnTo>
                  <a:pt x="1961432" y="680308"/>
                </a:lnTo>
                <a:lnTo>
                  <a:pt x="1951189" y="687779"/>
                </a:lnTo>
                <a:lnTo>
                  <a:pt x="1908657" y="715489"/>
                </a:lnTo>
                <a:lnTo>
                  <a:pt x="1875521" y="734499"/>
                </a:lnTo>
                <a:lnTo>
                  <a:pt x="1841755" y="752535"/>
                </a:lnTo>
                <a:lnTo>
                  <a:pt x="1807744" y="770086"/>
                </a:lnTo>
                <a:lnTo>
                  <a:pt x="1796420" y="775913"/>
                </a:lnTo>
                <a:lnTo>
                  <a:pt x="1785126" y="781759"/>
                </a:lnTo>
                <a:lnTo>
                  <a:pt x="1773877" y="787642"/>
                </a:lnTo>
                <a:lnTo>
                  <a:pt x="1762686" y="793581"/>
                </a:lnTo>
                <a:lnTo>
                  <a:pt x="1750908" y="799865"/>
                </a:lnTo>
                <a:lnTo>
                  <a:pt x="1739073" y="806034"/>
                </a:lnTo>
                <a:lnTo>
                  <a:pt x="1703409" y="823941"/>
                </a:lnTo>
                <a:lnTo>
                  <a:pt x="1667866" y="841140"/>
                </a:lnTo>
                <a:lnTo>
                  <a:pt x="1644468" y="852338"/>
                </a:lnTo>
                <a:lnTo>
                  <a:pt x="1632910" y="857884"/>
                </a:lnTo>
                <a:lnTo>
                  <a:pt x="1588021" y="879935"/>
                </a:lnTo>
                <a:lnTo>
                  <a:pt x="1546111" y="902218"/>
                </a:lnTo>
                <a:lnTo>
                  <a:pt x="1534884" y="908586"/>
                </a:lnTo>
                <a:lnTo>
                  <a:pt x="1523817" y="914598"/>
                </a:lnTo>
                <a:lnTo>
                  <a:pt x="1480411" y="935778"/>
                </a:lnTo>
                <a:lnTo>
                  <a:pt x="1436590" y="954023"/>
                </a:lnTo>
                <a:lnTo>
                  <a:pt x="1389964" y="971541"/>
                </a:lnTo>
                <a:lnTo>
                  <a:pt x="1364853" y="980718"/>
                </a:lnTo>
                <a:lnTo>
                  <a:pt x="1351717" y="985531"/>
                </a:lnTo>
                <a:lnTo>
                  <a:pt x="1338145" y="990541"/>
                </a:lnTo>
                <a:lnTo>
                  <a:pt x="1324099" y="995781"/>
                </a:lnTo>
                <a:lnTo>
                  <a:pt x="1309716" y="1001101"/>
                </a:lnTo>
                <a:lnTo>
                  <a:pt x="1263258" y="1017402"/>
                </a:lnTo>
                <a:lnTo>
                  <a:pt x="1213006" y="1034225"/>
                </a:lnTo>
                <a:lnTo>
                  <a:pt x="1178144" y="1045739"/>
                </a:lnTo>
                <a:lnTo>
                  <a:pt x="1160472" y="1051587"/>
                </a:lnTo>
                <a:lnTo>
                  <a:pt x="1107165" y="1069504"/>
                </a:lnTo>
                <a:lnTo>
                  <a:pt x="1054597" y="1087991"/>
                </a:lnTo>
                <a:lnTo>
                  <a:pt x="1004276" y="1107066"/>
                </a:lnTo>
                <a:lnTo>
                  <a:pt x="956831" y="1127308"/>
                </a:lnTo>
                <a:lnTo>
                  <a:pt x="910249" y="1149976"/>
                </a:lnTo>
                <a:lnTo>
                  <a:pt x="864429" y="1173960"/>
                </a:lnTo>
                <a:lnTo>
                  <a:pt x="834351" y="1190051"/>
                </a:lnTo>
                <a:lnTo>
                  <a:pt x="819463" y="1197985"/>
                </a:lnTo>
                <a:lnTo>
                  <a:pt x="775439" y="1220775"/>
                </a:lnTo>
                <a:lnTo>
                  <a:pt x="732449" y="1241054"/>
                </a:lnTo>
                <a:lnTo>
                  <a:pt x="690584" y="1257545"/>
                </a:lnTo>
                <a:lnTo>
                  <a:pt x="647450" y="1270782"/>
                </a:lnTo>
                <a:lnTo>
                  <a:pt x="601574" y="1281726"/>
                </a:lnTo>
                <a:lnTo>
                  <a:pt x="554442" y="1289755"/>
                </a:lnTo>
                <a:lnTo>
                  <a:pt x="507538" y="1294250"/>
                </a:lnTo>
                <a:lnTo>
                  <a:pt x="477129" y="1294978"/>
                </a:lnTo>
                <a:lnTo>
                  <a:pt x="462347" y="1294591"/>
                </a:lnTo>
                <a:lnTo>
                  <a:pt x="447921" y="1293675"/>
                </a:lnTo>
                <a:lnTo>
                  <a:pt x="433904" y="1292204"/>
                </a:lnTo>
                <a:lnTo>
                  <a:pt x="420353" y="1290158"/>
                </a:lnTo>
                <a:lnTo>
                  <a:pt x="407322" y="1287511"/>
                </a:lnTo>
                <a:lnTo>
                  <a:pt x="394866" y="1284243"/>
                </a:lnTo>
              </a:path>
            </a:pathLst>
          </a:custGeom>
          <a:ln w="8976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245405" y="2226724"/>
            <a:ext cx="779199" cy="452346"/>
          </a:xfrm>
          <a:custGeom>
            <a:avLst/>
            <a:gdLst/>
            <a:ahLst/>
            <a:cxnLst/>
            <a:rect l="l" t="t" r="r" b="b"/>
            <a:pathLst>
              <a:path w="910148" h="499256">
                <a:moveTo>
                  <a:pt x="273399" y="495262"/>
                </a:moveTo>
                <a:lnTo>
                  <a:pt x="225598" y="498710"/>
                </a:lnTo>
                <a:lnTo>
                  <a:pt x="197909" y="499256"/>
                </a:lnTo>
                <a:lnTo>
                  <a:pt x="185112" y="498948"/>
                </a:lnTo>
                <a:lnTo>
                  <a:pt x="139319" y="493406"/>
                </a:lnTo>
                <a:lnTo>
                  <a:pt x="95471" y="477506"/>
                </a:lnTo>
                <a:lnTo>
                  <a:pt x="63912" y="450654"/>
                </a:lnTo>
                <a:lnTo>
                  <a:pt x="41921" y="417989"/>
                </a:lnTo>
                <a:lnTo>
                  <a:pt x="21428" y="374972"/>
                </a:lnTo>
                <a:lnTo>
                  <a:pt x="7204" y="338323"/>
                </a:lnTo>
                <a:lnTo>
                  <a:pt x="0" y="290001"/>
                </a:lnTo>
                <a:lnTo>
                  <a:pt x="1038" y="278236"/>
                </a:lnTo>
                <a:lnTo>
                  <a:pt x="18972" y="231856"/>
                </a:lnTo>
                <a:lnTo>
                  <a:pt x="49498" y="192299"/>
                </a:lnTo>
                <a:lnTo>
                  <a:pt x="85840" y="161204"/>
                </a:lnTo>
                <a:lnTo>
                  <a:pt x="123174" y="135848"/>
                </a:lnTo>
                <a:lnTo>
                  <a:pt x="156258" y="116180"/>
                </a:lnTo>
                <a:lnTo>
                  <a:pt x="192685" y="96876"/>
                </a:lnTo>
                <a:lnTo>
                  <a:pt x="231545" y="78767"/>
                </a:lnTo>
                <a:lnTo>
                  <a:pt x="271924" y="62684"/>
                </a:lnTo>
                <a:lnTo>
                  <a:pt x="313264" y="49278"/>
                </a:lnTo>
                <a:lnTo>
                  <a:pt x="358943" y="36953"/>
                </a:lnTo>
                <a:lnTo>
                  <a:pt x="408537" y="25550"/>
                </a:lnTo>
                <a:lnTo>
                  <a:pt x="460140" y="15612"/>
                </a:lnTo>
                <a:lnTo>
                  <a:pt x="511843" y="7680"/>
                </a:lnTo>
                <a:lnTo>
                  <a:pt x="561740" y="2295"/>
                </a:lnTo>
                <a:lnTo>
                  <a:pt x="607923" y="0"/>
                </a:lnTo>
                <a:lnTo>
                  <a:pt x="622162" y="14"/>
                </a:lnTo>
                <a:lnTo>
                  <a:pt x="665869" y="2626"/>
                </a:lnTo>
                <a:lnTo>
                  <a:pt x="708518" y="8709"/>
                </a:lnTo>
                <a:lnTo>
                  <a:pt x="749051" y="17738"/>
                </a:lnTo>
                <a:lnTo>
                  <a:pt x="786413" y="29188"/>
                </a:lnTo>
                <a:lnTo>
                  <a:pt x="829464" y="47310"/>
                </a:lnTo>
                <a:lnTo>
                  <a:pt x="866846" y="71333"/>
                </a:lnTo>
                <a:lnTo>
                  <a:pt x="892357" y="103421"/>
                </a:lnTo>
                <a:lnTo>
                  <a:pt x="906020" y="140070"/>
                </a:lnTo>
                <a:lnTo>
                  <a:pt x="910148" y="177162"/>
                </a:lnTo>
                <a:lnTo>
                  <a:pt x="909805" y="188913"/>
                </a:lnTo>
                <a:lnTo>
                  <a:pt x="899055" y="235806"/>
                </a:lnTo>
                <a:lnTo>
                  <a:pt x="874190" y="278617"/>
                </a:lnTo>
                <a:lnTo>
                  <a:pt x="843928" y="308964"/>
                </a:lnTo>
                <a:lnTo>
                  <a:pt x="812593" y="332026"/>
                </a:lnTo>
                <a:lnTo>
                  <a:pt x="772867" y="357232"/>
                </a:lnTo>
                <a:lnTo>
                  <a:pt x="729519" y="380778"/>
                </a:lnTo>
                <a:lnTo>
                  <a:pt x="694236" y="397213"/>
                </a:lnTo>
                <a:lnTo>
                  <a:pt x="656269" y="412493"/>
                </a:lnTo>
                <a:lnTo>
                  <a:pt x="629328" y="421991"/>
                </a:lnTo>
              </a:path>
            </a:pathLst>
          </a:custGeom>
          <a:ln w="8975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160093" y="3939804"/>
            <a:ext cx="1178543" cy="430636"/>
          </a:xfrm>
          <a:custGeom>
            <a:avLst/>
            <a:gdLst/>
            <a:ahLst/>
            <a:cxnLst/>
            <a:rect l="l" t="t" r="r" b="b"/>
            <a:pathLst>
              <a:path w="1376604" h="475294">
                <a:moveTo>
                  <a:pt x="1207880" y="475294"/>
                </a:moveTo>
                <a:lnTo>
                  <a:pt x="1236938" y="444371"/>
                </a:lnTo>
                <a:lnTo>
                  <a:pt x="1265263" y="411965"/>
                </a:lnTo>
                <a:lnTo>
                  <a:pt x="1291872" y="379539"/>
                </a:lnTo>
                <a:lnTo>
                  <a:pt x="1315783" y="348558"/>
                </a:lnTo>
                <a:lnTo>
                  <a:pt x="1341770" y="312029"/>
                </a:lnTo>
                <a:lnTo>
                  <a:pt x="1368527" y="267650"/>
                </a:lnTo>
                <a:lnTo>
                  <a:pt x="1376604" y="246619"/>
                </a:lnTo>
                <a:lnTo>
                  <a:pt x="1376566" y="238654"/>
                </a:lnTo>
                <a:lnTo>
                  <a:pt x="1341424" y="222399"/>
                </a:lnTo>
                <a:lnTo>
                  <a:pt x="1331082" y="222351"/>
                </a:lnTo>
                <a:lnTo>
                  <a:pt x="1319909" y="222836"/>
                </a:lnTo>
                <a:lnTo>
                  <a:pt x="1307970" y="223746"/>
                </a:lnTo>
                <a:lnTo>
                  <a:pt x="1295329" y="224971"/>
                </a:lnTo>
                <a:lnTo>
                  <a:pt x="1282050" y="226401"/>
                </a:lnTo>
                <a:lnTo>
                  <a:pt x="1268196" y="227927"/>
                </a:lnTo>
                <a:lnTo>
                  <a:pt x="1253831" y="229439"/>
                </a:lnTo>
                <a:lnTo>
                  <a:pt x="1239019" y="230827"/>
                </a:lnTo>
                <a:lnTo>
                  <a:pt x="1223825" y="231982"/>
                </a:lnTo>
                <a:lnTo>
                  <a:pt x="1208311" y="232795"/>
                </a:lnTo>
                <a:lnTo>
                  <a:pt x="1192543" y="233154"/>
                </a:lnTo>
                <a:lnTo>
                  <a:pt x="1180670" y="233122"/>
                </a:lnTo>
                <a:lnTo>
                  <a:pt x="1129577" y="232388"/>
                </a:lnTo>
                <a:lnTo>
                  <a:pt x="1088175" y="231296"/>
                </a:lnTo>
                <a:lnTo>
                  <a:pt x="1044882" y="229839"/>
                </a:lnTo>
                <a:lnTo>
                  <a:pt x="1000373" y="228109"/>
                </a:lnTo>
                <a:lnTo>
                  <a:pt x="955323" y="226197"/>
                </a:lnTo>
                <a:lnTo>
                  <a:pt x="910408" y="224195"/>
                </a:lnTo>
                <a:lnTo>
                  <a:pt x="895383" y="223607"/>
                </a:lnTo>
                <a:lnTo>
                  <a:pt x="848754" y="222616"/>
                </a:lnTo>
                <a:lnTo>
                  <a:pt x="816710" y="222298"/>
                </a:lnTo>
                <a:lnTo>
                  <a:pt x="800502" y="222150"/>
                </a:lnTo>
                <a:lnTo>
                  <a:pt x="751540" y="221391"/>
                </a:lnTo>
                <a:lnTo>
                  <a:pt x="702781" y="219523"/>
                </a:lnTo>
                <a:lnTo>
                  <a:pt x="655138" y="215728"/>
                </a:lnTo>
                <a:lnTo>
                  <a:pt x="609523" y="209190"/>
                </a:lnTo>
                <a:lnTo>
                  <a:pt x="566919" y="199090"/>
                </a:lnTo>
                <a:lnTo>
                  <a:pt x="527461" y="185452"/>
                </a:lnTo>
                <a:lnTo>
                  <a:pt x="489930" y="169240"/>
                </a:lnTo>
                <a:lnTo>
                  <a:pt x="453050" y="151455"/>
                </a:lnTo>
                <a:lnTo>
                  <a:pt x="440680" y="145349"/>
                </a:lnTo>
                <a:lnTo>
                  <a:pt x="428192" y="139217"/>
                </a:lnTo>
                <a:lnTo>
                  <a:pt x="389555" y="121028"/>
                </a:lnTo>
                <a:lnTo>
                  <a:pt x="348158" y="103930"/>
                </a:lnTo>
                <a:lnTo>
                  <a:pt x="303255" y="88378"/>
                </a:lnTo>
                <a:lnTo>
                  <a:pt x="256057" y="73144"/>
                </a:lnTo>
                <a:lnTo>
                  <a:pt x="207034" y="58112"/>
                </a:lnTo>
                <a:lnTo>
                  <a:pt x="156552" y="43281"/>
                </a:lnTo>
                <a:lnTo>
                  <a:pt x="104975" y="28652"/>
                </a:lnTo>
                <a:lnTo>
                  <a:pt x="52669" y="14225"/>
                </a:lnTo>
                <a:lnTo>
                  <a:pt x="17574" y="4719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160095" y="4576755"/>
            <a:ext cx="828826" cy="565578"/>
          </a:xfrm>
          <a:custGeom>
            <a:avLst/>
            <a:gdLst/>
            <a:ahLst/>
            <a:cxnLst/>
            <a:rect l="l" t="t" r="r" b="b"/>
            <a:pathLst>
              <a:path w="968115" h="624231">
                <a:moveTo>
                  <a:pt x="0" y="624231"/>
                </a:moveTo>
                <a:lnTo>
                  <a:pt x="19964" y="591590"/>
                </a:lnTo>
                <a:lnTo>
                  <a:pt x="40457" y="559344"/>
                </a:lnTo>
                <a:lnTo>
                  <a:pt x="62005" y="527887"/>
                </a:lnTo>
                <a:lnTo>
                  <a:pt x="85138" y="497611"/>
                </a:lnTo>
                <a:lnTo>
                  <a:pt x="110381" y="468910"/>
                </a:lnTo>
                <a:lnTo>
                  <a:pt x="138204" y="442419"/>
                </a:lnTo>
                <a:lnTo>
                  <a:pt x="175290" y="412030"/>
                </a:lnTo>
                <a:lnTo>
                  <a:pt x="212965" y="385559"/>
                </a:lnTo>
                <a:lnTo>
                  <a:pt x="254469" y="361151"/>
                </a:lnTo>
                <a:lnTo>
                  <a:pt x="290058" y="343083"/>
                </a:lnTo>
                <a:lnTo>
                  <a:pt x="330988" y="324347"/>
                </a:lnTo>
                <a:lnTo>
                  <a:pt x="366720" y="310342"/>
                </a:lnTo>
                <a:lnTo>
                  <a:pt x="405993" y="297146"/>
                </a:lnTo>
                <a:lnTo>
                  <a:pt x="447903" y="284460"/>
                </a:lnTo>
                <a:lnTo>
                  <a:pt x="491546" y="271984"/>
                </a:lnTo>
                <a:lnTo>
                  <a:pt x="513734" y="265732"/>
                </a:lnTo>
                <a:lnTo>
                  <a:pt x="536017" y="259420"/>
                </a:lnTo>
                <a:lnTo>
                  <a:pt x="580412" y="246469"/>
                </a:lnTo>
                <a:lnTo>
                  <a:pt x="623827" y="232831"/>
                </a:lnTo>
                <a:lnTo>
                  <a:pt x="665358" y="218208"/>
                </a:lnTo>
                <a:lnTo>
                  <a:pt x="704100" y="202300"/>
                </a:lnTo>
                <a:lnTo>
                  <a:pt x="739149" y="184808"/>
                </a:lnTo>
                <a:lnTo>
                  <a:pt x="784232" y="157603"/>
                </a:lnTo>
                <a:lnTo>
                  <a:pt x="822205" y="130861"/>
                </a:lnTo>
                <a:lnTo>
                  <a:pt x="855202" y="104167"/>
                </a:lnTo>
                <a:lnTo>
                  <a:pt x="885359" y="77107"/>
                </a:lnTo>
                <a:lnTo>
                  <a:pt x="914808" y="49265"/>
                </a:lnTo>
                <a:lnTo>
                  <a:pt x="924836" y="39739"/>
                </a:lnTo>
                <a:lnTo>
                  <a:pt x="935102" y="30065"/>
                </a:lnTo>
                <a:lnTo>
                  <a:pt x="945684" y="20227"/>
                </a:lnTo>
                <a:lnTo>
                  <a:pt x="956662" y="10211"/>
                </a:lnTo>
                <a:lnTo>
                  <a:pt x="968115" y="0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 rot="18780000">
            <a:off x="6982657" y="4112897"/>
            <a:ext cx="300380" cy="1620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 rot="19080000">
            <a:off x="6598902" y="4153418"/>
            <a:ext cx="283386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 rot="600000">
            <a:off x="4857185" y="3601877"/>
            <a:ext cx="286913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9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 rot="19080000">
            <a:off x="4941782" y="4384036"/>
            <a:ext cx="283832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 rot="19380000">
            <a:off x="5923589" y="4045088"/>
            <a:ext cx="284724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 rot="3240000">
            <a:off x="4697388" y="3065504"/>
            <a:ext cx="302839" cy="1359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 rot="2460000">
            <a:off x="5153434" y="2841667"/>
            <a:ext cx="284011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 rot="20640000">
            <a:off x="5488924" y="2548294"/>
            <a:ext cx="282941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9" dirty="0">
                <a:latin typeface="Arial"/>
                <a:cs typeface="Arial"/>
              </a:rPr>
              <a:t>300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4143968" y="5083220"/>
            <a:ext cx="3672717" cy="0"/>
          </a:xfrm>
          <a:custGeom>
            <a:avLst/>
            <a:gdLst/>
            <a:ahLst/>
            <a:cxnLst/>
            <a:rect l="l" t="t" r="r" b="b"/>
            <a:pathLst>
              <a:path w="4289938">
                <a:moveTo>
                  <a:pt x="4289938" y="0"/>
                </a:moveTo>
                <a:lnTo>
                  <a:pt x="0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7827608" y="4990827"/>
            <a:ext cx="123950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000" spc="-70" dirty="0">
                <a:latin typeface="Arial"/>
                <a:cs typeface="Arial"/>
              </a:rPr>
              <a:t>A</a:t>
            </a:r>
            <a:r>
              <a:rPr sz="1000" spc="4" dirty="0">
                <a:latin typeface="Arial"/>
                <a:cs typeface="Arial"/>
              </a:rPr>
              <a:t>’</a:t>
            </a:r>
            <a:endParaRPr sz="10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002577" y="4994681"/>
            <a:ext cx="104379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000" spc="18" dirty="0">
                <a:latin typeface="Arial"/>
                <a:cs typeface="Arial"/>
              </a:rPr>
              <a:t>A</a:t>
            </a:r>
            <a:endParaRPr sz="100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148518" y="1676938"/>
            <a:ext cx="3665637" cy="3948846"/>
          </a:xfrm>
          <a:custGeom>
            <a:avLst/>
            <a:gdLst/>
            <a:ahLst/>
            <a:cxnLst/>
            <a:rect l="l" t="t" r="r" b="b"/>
            <a:pathLst>
              <a:path w="4281668" h="4358356">
                <a:moveTo>
                  <a:pt x="4281668" y="4358356"/>
                </a:moveTo>
                <a:lnTo>
                  <a:pt x="0" y="4358356"/>
                </a:lnTo>
                <a:lnTo>
                  <a:pt x="0" y="0"/>
                </a:lnTo>
                <a:lnTo>
                  <a:pt x="4281668" y="0"/>
                </a:lnTo>
                <a:lnTo>
                  <a:pt x="4281668" y="4358356"/>
                </a:lnTo>
                <a:close/>
              </a:path>
            </a:pathLst>
          </a:custGeom>
          <a:ln w="898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649074" y="2077555"/>
            <a:ext cx="0" cy="481759"/>
          </a:xfrm>
          <a:custGeom>
            <a:avLst/>
            <a:gdLst/>
            <a:ahLst/>
            <a:cxnLst/>
            <a:rect l="l" t="t" r="r" b="b"/>
            <a:pathLst>
              <a:path h="531719">
                <a:moveTo>
                  <a:pt x="0" y="0"/>
                </a:moveTo>
                <a:lnTo>
                  <a:pt x="0" y="531719"/>
                </a:lnTo>
              </a:path>
            </a:pathLst>
          </a:custGeom>
          <a:ln w="17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7592705" y="1974299"/>
            <a:ext cx="112740" cy="145514"/>
          </a:xfrm>
          <a:custGeom>
            <a:avLst/>
            <a:gdLst/>
            <a:ahLst/>
            <a:cxnLst/>
            <a:rect l="l" t="t" r="r" b="b"/>
            <a:pathLst>
              <a:path w="131686" h="160604">
                <a:moveTo>
                  <a:pt x="0" y="160604"/>
                </a:moveTo>
                <a:lnTo>
                  <a:pt x="65843" y="0"/>
                </a:lnTo>
                <a:lnTo>
                  <a:pt x="116057" y="122482"/>
                </a:lnTo>
                <a:lnTo>
                  <a:pt x="65843" y="122482"/>
                </a:lnTo>
                <a:lnTo>
                  <a:pt x="0" y="160604"/>
                </a:lnTo>
                <a:close/>
              </a:path>
              <a:path w="131686" h="160604">
                <a:moveTo>
                  <a:pt x="131686" y="160604"/>
                </a:moveTo>
                <a:lnTo>
                  <a:pt x="65843" y="122482"/>
                </a:lnTo>
                <a:lnTo>
                  <a:pt x="116057" y="122482"/>
                </a:lnTo>
                <a:lnTo>
                  <a:pt x="131686" y="16060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7591968" y="1787122"/>
            <a:ext cx="122319" cy="18410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spc="13" dirty="0">
                <a:latin typeface="Times New Roman"/>
                <a:cs typeface="Times New Roman"/>
              </a:rPr>
              <a:t>N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4148762" y="5789382"/>
            <a:ext cx="1088970" cy="65001"/>
          </a:xfrm>
          <a:custGeom>
            <a:avLst/>
            <a:gdLst/>
            <a:ahLst/>
            <a:cxnLst/>
            <a:rect l="l" t="t" r="r" b="b"/>
            <a:pathLst>
              <a:path w="1271977" h="71742">
                <a:moveTo>
                  <a:pt x="0" y="0"/>
                </a:moveTo>
                <a:lnTo>
                  <a:pt x="0" y="71742"/>
                </a:lnTo>
                <a:lnTo>
                  <a:pt x="1271977" y="71742"/>
                </a:lnTo>
                <a:lnTo>
                  <a:pt x="1271977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4083921" y="5668064"/>
            <a:ext cx="150588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0m</a:t>
            </a:r>
            <a:endParaRPr sz="7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126683" y="5668064"/>
            <a:ext cx="253336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500m</a:t>
            </a:r>
            <a:endParaRPr sz="7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090246" y="6010787"/>
            <a:ext cx="2288175" cy="1484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faulted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515573" y="153506"/>
            <a:ext cx="7920880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11135" marR="209345"/>
            <a:r>
              <a:rPr lang="en-GB" sz="32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faulted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200" dirty="0">
              <a:solidFill>
                <a:srgbClr val="00B0F0"/>
              </a:solidFill>
              <a:cs typeface="Arial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672337" y="123051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>
                <a:solidFill>
                  <a:srgbClr val="0070C0"/>
                </a:solidFill>
              </a:rPr>
              <a:t>Exercise </a:t>
            </a:r>
            <a:r>
              <a:rPr lang="en-GB" sz="2400" b="1" u="sng" dirty="0">
                <a:solidFill>
                  <a:srgbClr val="0070C0"/>
                </a:solidFill>
              </a:rPr>
              <a:t>6</a:t>
            </a:r>
            <a:r>
              <a:rPr lang="en-GB" sz="2400" b="1" u="sng" dirty="0" smtClean="0">
                <a:solidFill>
                  <a:srgbClr val="0070C0"/>
                </a:solidFill>
              </a:rPr>
              <a:t> </a:t>
            </a:r>
            <a:endParaRPr lang="en-GB" b="1" u="sng" dirty="0">
              <a:solidFill>
                <a:srgbClr val="0070C0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489543" y="836712"/>
            <a:ext cx="53947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  </a:t>
            </a:r>
            <a:r>
              <a:rPr lang="en-GB" sz="2000" b="1" dirty="0" smtClean="0">
                <a:solidFill>
                  <a:srgbClr val="0070C0"/>
                </a:solidFill>
              </a:rPr>
              <a:t>USE SCALE OF : 2.2cm to 100m vertically</a:t>
            </a:r>
            <a:endParaRPr lang="en-GB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40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55576" y="1896719"/>
            <a:ext cx="2806262" cy="1461352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658"/>
              </a:lnSpc>
              <a:spcBef>
                <a:spcPts val="18"/>
              </a:spcBef>
            </a:pPr>
            <a:endParaRPr sz="700" dirty="0"/>
          </a:p>
          <a:p>
            <a:pPr marL="11135" marR="11135" algn="just">
              <a:lnSpc>
                <a:spcPct val="111100"/>
              </a:lnSpc>
            </a:pPr>
            <a:r>
              <a:rPr sz="2000" dirty="0">
                <a:cs typeface="Arial"/>
              </a:rPr>
              <a:t>Structure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contours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can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be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drawn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on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the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fault and</a:t>
            </a:r>
            <a:r>
              <a:rPr sz="2000" spc="127" dirty="0">
                <a:cs typeface="Arial"/>
              </a:rPr>
              <a:t> </a:t>
            </a:r>
            <a:r>
              <a:rPr sz="2000" dirty="0">
                <a:cs typeface="Arial"/>
              </a:rPr>
              <a:t>the</a:t>
            </a:r>
            <a:r>
              <a:rPr sz="2000" spc="127" dirty="0">
                <a:cs typeface="Arial"/>
              </a:rPr>
              <a:t> </a:t>
            </a:r>
            <a:r>
              <a:rPr sz="2000" dirty="0">
                <a:cs typeface="Arial"/>
              </a:rPr>
              <a:t>coal</a:t>
            </a:r>
            <a:r>
              <a:rPr sz="2000" spc="127" dirty="0">
                <a:cs typeface="Arial"/>
              </a:rPr>
              <a:t> </a:t>
            </a:r>
            <a:r>
              <a:rPr sz="2000" dirty="0">
                <a:cs typeface="Arial"/>
              </a:rPr>
              <a:t>seam</a:t>
            </a:r>
            <a:r>
              <a:rPr sz="2000" spc="127" dirty="0">
                <a:cs typeface="Arial"/>
              </a:rPr>
              <a:t> </a:t>
            </a:r>
            <a:r>
              <a:rPr sz="2000" dirty="0">
                <a:cs typeface="Arial"/>
              </a:rPr>
              <a:t>in</a:t>
            </a:r>
            <a:r>
              <a:rPr sz="2000" spc="127" dirty="0">
                <a:cs typeface="Arial"/>
              </a:rPr>
              <a:t> </a:t>
            </a:r>
            <a:r>
              <a:rPr sz="2000" dirty="0">
                <a:cs typeface="Arial"/>
              </a:rPr>
              <a:t>the</a:t>
            </a:r>
            <a:r>
              <a:rPr sz="2000" spc="127" dirty="0">
                <a:cs typeface="Arial"/>
              </a:rPr>
              <a:t> </a:t>
            </a:r>
            <a:r>
              <a:rPr sz="2000" dirty="0">
                <a:cs typeface="Arial"/>
              </a:rPr>
              <a:t>usual</a:t>
            </a:r>
            <a:r>
              <a:rPr sz="2000" spc="127" dirty="0">
                <a:cs typeface="Arial"/>
              </a:rPr>
              <a:t> </a:t>
            </a:r>
            <a:r>
              <a:rPr sz="2000" dirty="0">
                <a:cs typeface="Arial"/>
              </a:rPr>
              <a:t>manne</a:t>
            </a:r>
            <a:r>
              <a:rPr sz="2000" spc="-61" dirty="0">
                <a:cs typeface="Arial"/>
              </a:rPr>
              <a:t>r</a:t>
            </a:r>
            <a:r>
              <a:rPr sz="2000" spc="-4" dirty="0">
                <a:cs typeface="Arial"/>
              </a:rPr>
              <a:t>.  </a:t>
            </a:r>
            <a:endParaRPr lang="en-GB" sz="2000" spc="-4" dirty="0" smtClean="0">
              <a:cs typeface="Arial"/>
            </a:endParaRPr>
          </a:p>
          <a:p>
            <a:pPr marL="11135" marR="11135" algn="just">
              <a:lnSpc>
                <a:spcPct val="111100"/>
              </a:lnSpc>
            </a:pPr>
            <a:endParaRPr lang="en-GB" sz="2000" spc="-4" dirty="0" smtClean="0">
              <a:cs typeface="Arial"/>
            </a:endParaRPr>
          </a:p>
          <a:p>
            <a:pPr marL="11135" marR="11135" algn="just">
              <a:lnSpc>
                <a:spcPct val="111100"/>
              </a:lnSpc>
            </a:pPr>
            <a:endParaRPr lang="en-GB" sz="2000" spc="-4" dirty="0" smtClean="0"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866803" y="5742882"/>
            <a:ext cx="4223571" cy="566437"/>
          </a:xfrm>
          <a:custGeom>
            <a:avLst/>
            <a:gdLst/>
            <a:ahLst/>
            <a:cxnLst/>
            <a:rect l="l" t="t" r="r" b="b"/>
            <a:pathLst>
              <a:path w="4933365" h="480402">
                <a:moveTo>
                  <a:pt x="0" y="480402"/>
                </a:moveTo>
                <a:lnTo>
                  <a:pt x="4933365" y="480402"/>
                </a:lnTo>
                <a:lnTo>
                  <a:pt x="4933365" y="0"/>
                </a:lnTo>
                <a:lnTo>
                  <a:pt x="0" y="0"/>
                </a:lnTo>
                <a:lnTo>
                  <a:pt x="0" y="480402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010422" y="5482452"/>
            <a:ext cx="3947663" cy="505375"/>
          </a:xfrm>
          <a:custGeom>
            <a:avLst/>
            <a:gdLst/>
            <a:ahLst/>
            <a:cxnLst/>
            <a:rect l="l" t="t" r="r" b="b"/>
            <a:pathLst>
              <a:path w="4611090" h="557783">
                <a:moveTo>
                  <a:pt x="0" y="557784"/>
                </a:moveTo>
                <a:lnTo>
                  <a:pt x="4611090" y="557784"/>
                </a:lnTo>
                <a:lnTo>
                  <a:pt x="4611090" y="0"/>
                </a:lnTo>
                <a:lnTo>
                  <a:pt x="0" y="0"/>
                </a:lnTo>
                <a:lnTo>
                  <a:pt x="0" y="5577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630219" y="1687744"/>
            <a:ext cx="1134005" cy="3946815"/>
          </a:xfrm>
          <a:custGeom>
            <a:avLst/>
            <a:gdLst/>
            <a:ahLst/>
            <a:cxnLst/>
            <a:rect l="l" t="t" r="r" b="b"/>
            <a:pathLst>
              <a:path w="1324581" h="4356114">
                <a:moveTo>
                  <a:pt x="264371" y="4356114"/>
                </a:moveTo>
                <a:lnTo>
                  <a:pt x="285403" y="4320028"/>
                </a:lnTo>
                <a:lnTo>
                  <a:pt x="311313" y="4269084"/>
                </a:lnTo>
                <a:lnTo>
                  <a:pt x="340919" y="4206873"/>
                </a:lnTo>
                <a:lnTo>
                  <a:pt x="373038" y="4136985"/>
                </a:lnTo>
                <a:lnTo>
                  <a:pt x="389670" y="4100285"/>
                </a:lnTo>
                <a:lnTo>
                  <a:pt x="406489" y="4063011"/>
                </a:lnTo>
                <a:lnTo>
                  <a:pt x="423344" y="4025614"/>
                </a:lnTo>
                <a:lnTo>
                  <a:pt x="440090" y="3988541"/>
                </a:lnTo>
                <a:lnTo>
                  <a:pt x="456578" y="3952242"/>
                </a:lnTo>
                <a:lnTo>
                  <a:pt x="472660" y="3917166"/>
                </a:lnTo>
                <a:lnTo>
                  <a:pt x="503017" y="3852476"/>
                </a:lnTo>
                <a:lnTo>
                  <a:pt x="529980" y="3798061"/>
                </a:lnTo>
                <a:lnTo>
                  <a:pt x="552366" y="3757513"/>
                </a:lnTo>
                <a:lnTo>
                  <a:pt x="559678" y="3744822"/>
                </a:lnTo>
                <a:lnTo>
                  <a:pt x="567163" y="3730690"/>
                </a:lnTo>
                <a:lnTo>
                  <a:pt x="574910" y="3715214"/>
                </a:lnTo>
                <a:lnTo>
                  <a:pt x="583012" y="3698491"/>
                </a:lnTo>
                <a:lnTo>
                  <a:pt x="591557" y="3680619"/>
                </a:lnTo>
                <a:lnTo>
                  <a:pt x="600638" y="3661694"/>
                </a:lnTo>
                <a:lnTo>
                  <a:pt x="620767" y="3621073"/>
                </a:lnTo>
                <a:lnTo>
                  <a:pt x="644125" y="3577404"/>
                </a:lnTo>
                <a:lnTo>
                  <a:pt x="671438" y="3531464"/>
                </a:lnTo>
                <a:lnTo>
                  <a:pt x="703429" y="3484029"/>
                </a:lnTo>
                <a:lnTo>
                  <a:pt x="740826" y="3435874"/>
                </a:lnTo>
                <a:lnTo>
                  <a:pt x="784354" y="3387776"/>
                </a:lnTo>
                <a:lnTo>
                  <a:pt x="834737" y="3340509"/>
                </a:lnTo>
                <a:lnTo>
                  <a:pt x="846784" y="3329688"/>
                </a:lnTo>
                <a:lnTo>
                  <a:pt x="861054" y="3316118"/>
                </a:lnTo>
                <a:lnTo>
                  <a:pt x="895223" y="3281885"/>
                </a:lnTo>
                <a:lnTo>
                  <a:pt x="935171" y="3240113"/>
                </a:lnTo>
                <a:lnTo>
                  <a:pt x="978824" y="3193105"/>
                </a:lnTo>
                <a:lnTo>
                  <a:pt x="1024110" y="3143164"/>
                </a:lnTo>
                <a:lnTo>
                  <a:pt x="1068954" y="3092592"/>
                </a:lnTo>
                <a:lnTo>
                  <a:pt x="1111284" y="3043692"/>
                </a:lnTo>
                <a:lnTo>
                  <a:pt x="1149026" y="2998767"/>
                </a:lnTo>
                <a:lnTo>
                  <a:pt x="1180107" y="2960120"/>
                </a:lnTo>
                <a:lnTo>
                  <a:pt x="1212293" y="2916030"/>
                </a:lnTo>
                <a:lnTo>
                  <a:pt x="1221844" y="2902726"/>
                </a:lnTo>
                <a:lnTo>
                  <a:pt x="1248578" y="2865611"/>
                </a:lnTo>
                <a:lnTo>
                  <a:pt x="1272069" y="2829498"/>
                </a:lnTo>
                <a:lnTo>
                  <a:pt x="1291840" y="2790278"/>
                </a:lnTo>
                <a:lnTo>
                  <a:pt x="1307416" y="2743845"/>
                </a:lnTo>
                <a:lnTo>
                  <a:pt x="1318320" y="2686093"/>
                </a:lnTo>
                <a:lnTo>
                  <a:pt x="1322760" y="2639275"/>
                </a:lnTo>
                <a:lnTo>
                  <a:pt x="1324581" y="2591699"/>
                </a:lnTo>
                <a:lnTo>
                  <a:pt x="1324439" y="2571992"/>
                </a:lnTo>
                <a:lnTo>
                  <a:pt x="1319688" y="2520980"/>
                </a:lnTo>
                <a:lnTo>
                  <a:pt x="1307486" y="2480157"/>
                </a:lnTo>
                <a:lnTo>
                  <a:pt x="1286596" y="2446983"/>
                </a:lnTo>
                <a:lnTo>
                  <a:pt x="1255782" y="2418918"/>
                </a:lnTo>
                <a:lnTo>
                  <a:pt x="1213807" y="2393421"/>
                </a:lnTo>
                <a:lnTo>
                  <a:pt x="1179012" y="2376594"/>
                </a:lnTo>
                <a:lnTo>
                  <a:pt x="1143917" y="2361369"/>
                </a:lnTo>
                <a:lnTo>
                  <a:pt x="1096548" y="2342549"/>
                </a:lnTo>
                <a:lnTo>
                  <a:pt x="1048189" y="2325041"/>
                </a:lnTo>
                <a:lnTo>
                  <a:pt x="999151" y="2308755"/>
                </a:lnTo>
                <a:lnTo>
                  <a:pt x="949741" y="2293600"/>
                </a:lnTo>
                <a:lnTo>
                  <a:pt x="900267" y="2279486"/>
                </a:lnTo>
                <a:lnTo>
                  <a:pt x="851039" y="2266323"/>
                </a:lnTo>
                <a:lnTo>
                  <a:pt x="834737" y="2262130"/>
                </a:lnTo>
                <a:lnTo>
                  <a:pt x="807021" y="2254228"/>
                </a:lnTo>
                <a:lnTo>
                  <a:pt x="751135" y="2233578"/>
                </a:lnTo>
                <a:lnTo>
                  <a:pt x="695415" y="2207337"/>
                </a:lnTo>
                <a:lnTo>
                  <a:pt x="640785" y="2176550"/>
                </a:lnTo>
                <a:lnTo>
                  <a:pt x="588169" y="2142259"/>
                </a:lnTo>
                <a:lnTo>
                  <a:pt x="538492" y="2105507"/>
                </a:lnTo>
                <a:lnTo>
                  <a:pt x="492677" y="2067338"/>
                </a:lnTo>
                <a:lnTo>
                  <a:pt x="451651" y="2028795"/>
                </a:lnTo>
                <a:lnTo>
                  <a:pt x="416336" y="1990922"/>
                </a:lnTo>
                <a:lnTo>
                  <a:pt x="387657" y="1954760"/>
                </a:lnTo>
                <a:lnTo>
                  <a:pt x="366492" y="1921860"/>
                </a:lnTo>
                <a:lnTo>
                  <a:pt x="346497" y="1885671"/>
                </a:lnTo>
                <a:lnTo>
                  <a:pt x="325859" y="1844599"/>
                </a:lnTo>
                <a:lnTo>
                  <a:pt x="305071" y="1800167"/>
                </a:lnTo>
                <a:lnTo>
                  <a:pt x="284623" y="1753898"/>
                </a:lnTo>
                <a:lnTo>
                  <a:pt x="265009" y="1707313"/>
                </a:lnTo>
                <a:lnTo>
                  <a:pt x="246720" y="1661937"/>
                </a:lnTo>
                <a:lnTo>
                  <a:pt x="230248" y="1619291"/>
                </a:lnTo>
                <a:lnTo>
                  <a:pt x="216085" y="1580899"/>
                </a:lnTo>
                <a:lnTo>
                  <a:pt x="200247" y="1534616"/>
                </a:lnTo>
                <a:lnTo>
                  <a:pt x="184085" y="1477549"/>
                </a:lnTo>
                <a:lnTo>
                  <a:pt x="169376" y="1413580"/>
                </a:lnTo>
                <a:lnTo>
                  <a:pt x="156036" y="1344346"/>
                </a:lnTo>
                <a:lnTo>
                  <a:pt x="143984" y="1271479"/>
                </a:lnTo>
                <a:lnTo>
                  <a:pt x="133138" y="1196616"/>
                </a:lnTo>
                <a:lnTo>
                  <a:pt x="123414" y="1121391"/>
                </a:lnTo>
                <a:lnTo>
                  <a:pt x="114731" y="1047437"/>
                </a:lnTo>
                <a:lnTo>
                  <a:pt x="107006" y="976391"/>
                </a:lnTo>
                <a:lnTo>
                  <a:pt x="100158" y="909885"/>
                </a:lnTo>
                <a:lnTo>
                  <a:pt x="94102" y="849556"/>
                </a:lnTo>
                <a:lnTo>
                  <a:pt x="90286" y="808922"/>
                </a:lnTo>
                <a:lnTo>
                  <a:pt x="86943" y="768150"/>
                </a:lnTo>
                <a:lnTo>
                  <a:pt x="84012" y="727240"/>
                </a:lnTo>
                <a:lnTo>
                  <a:pt x="81436" y="686193"/>
                </a:lnTo>
                <a:lnTo>
                  <a:pt x="79154" y="645008"/>
                </a:lnTo>
                <a:lnTo>
                  <a:pt x="77109" y="603687"/>
                </a:lnTo>
                <a:lnTo>
                  <a:pt x="75239" y="562229"/>
                </a:lnTo>
                <a:lnTo>
                  <a:pt x="73487" y="520634"/>
                </a:lnTo>
                <a:lnTo>
                  <a:pt x="71794" y="478903"/>
                </a:lnTo>
                <a:lnTo>
                  <a:pt x="70950" y="457987"/>
                </a:lnTo>
                <a:lnTo>
                  <a:pt x="70099" y="437037"/>
                </a:lnTo>
                <a:lnTo>
                  <a:pt x="67148" y="395065"/>
                </a:lnTo>
                <a:lnTo>
                  <a:pt x="61768" y="346363"/>
                </a:lnTo>
                <a:lnTo>
                  <a:pt x="54533" y="293310"/>
                </a:lnTo>
                <a:lnTo>
                  <a:pt x="46014" y="238285"/>
                </a:lnTo>
                <a:lnTo>
                  <a:pt x="36784" y="183668"/>
                </a:lnTo>
                <a:lnTo>
                  <a:pt x="27416" y="131840"/>
                </a:lnTo>
                <a:lnTo>
                  <a:pt x="18481" y="85179"/>
                </a:lnTo>
                <a:lnTo>
                  <a:pt x="10551" y="46065"/>
                </a:lnTo>
                <a:lnTo>
                  <a:pt x="1795" y="6752"/>
                </a:lnTo>
                <a:lnTo>
                  <a:pt x="0" y="0"/>
                </a:lnTo>
              </a:path>
            </a:pathLst>
          </a:custGeom>
          <a:ln w="1799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318152" y="1690537"/>
            <a:ext cx="994583" cy="3945361"/>
          </a:xfrm>
          <a:custGeom>
            <a:avLst/>
            <a:gdLst/>
            <a:ahLst/>
            <a:cxnLst/>
            <a:rect l="l" t="t" r="r" b="b"/>
            <a:pathLst>
              <a:path w="1161728" h="4354509">
                <a:moveTo>
                  <a:pt x="376925" y="0"/>
                </a:moveTo>
                <a:lnTo>
                  <a:pt x="359464" y="47522"/>
                </a:lnTo>
                <a:lnTo>
                  <a:pt x="341813" y="92114"/>
                </a:lnTo>
                <a:lnTo>
                  <a:pt x="322289" y="139786"/>
                </a:lnTo>
                <a:lnTo>
                  <a:pt x="302721" y="186409"/>
                </a:lnTo>
                <a:lnTo>
                  <a:pt x="284935" y="227850"/>
                </a:lnTo>
                <a:lnTo>
                  <a:pt x="267154" y="267904"/>
                </a:lnTo>
                <a:lnTo>
                  <a:pt x="250674" y="302461"/>
                </a:lnTo>
                <a:lnTo>
                  <a:pt x="232651" y="338814"/>
                </a:lnTo>
                <a:lnTo>
                  <a:pt x="223303" y="357561"/>
                </a:lnTo>
                <a:lnTo>
                  <a:pt x="213859" y="376634"/>
                </a:lnTo>
                <a:lnTo>
                  <a:pt x="195067" y="415590"/>
                </a:lnTo>
                <a:lnTo>
                  <a:pt x="177048" y="455352"/>
                </a:lnTo>
                <a:lnTo>
                  <a:pt x="160574" y="495592"/>
                </a:lnTo>
                <a:lnTo>
                  <a:pt x="146417" y="535977"/>
                </a:lnTo>
                <a:lnTo>
                  <a:pt x="135347" y="576179"/>
                </a:lnTo>
                <a:lnTo>
                  <a:pt x="128137" y="615868"/>
                </a:lnTo>
                <a:lnTo>
                  <a:pt x="125559" y="654713"/>
                </a:lnTo>
                <a:lnTo>
                  <a:pt x="125920" y="669494"/>
                </a:lnTo>
                <a:lnTo>
                  <a:pt x="131125" y="715562"/>
                </a:lnTo>
                <a:lnTo>
                  <a:pt x="141882" y="763067"/>
                </a:lnTo>
                <a:lnTo>
                  <a:pt x="157379" y="810536"/>
                </a:lnTo>
                <a:lnTo>
                  <a:pt x="176803" y="856496"/>
                </a:lnTo>
                <a:lnTo>
                  <a:pt x="199343" y="899474"/>
                </a:lnTo>
                <a:lnTo>
                  <a:pt x="224185" y="937996"/>
                </a:lnTo>
                <a:lnTo>
                  <a:pt x="255177" y="973001"/>
                </a:lnTo>
                <a:lnTo>
                  <a:pt x="295839" y="999543"/>
                </a:lnTo>
                <a:lnTo>
                  <a:pt x="342796" y="1017521"/>
                </a:lnTo>
                <a:lnTo>
                  <a:pt x="393474" y="1028866"/>
                </a:lnTo>
                <a:lnTo>
                  <a:pt x="445298" y="1035512"/>
                </a:lnTo>
                <a:lnTo>
                  <a:pt x="495695" y="1039391"/>
                </a:lnTo>
                <a:lnTo>
                  <a:pt x="511732" y="1040403"/>
                </a:lnTo>
                <a:lnTo>
                  <a:pt x="527229" y="1041394"/>
                </a:lnTo>
                <a:lnTo>
                  <a:pt x="566593" y="1043930"/>
                </a:lnTo>
                <a:lnTo>
                  <a:pt x="626360" y="1046287"/>
                </a:lnTo>
                <a:lnTo>
                  <a:pt x="660599" y="1047505"/>
                </a:lnTo>
                <a:lnTo>
                  <a:pt x="697057" y="1048987"/>
                </a:lnTo>
                <a:lnTo>
                  <a:pt x="735220" y="1050910"/>
                </a:lnTo>
                <a:lnTo>
                  <a:pt x="774577" y="1053452"/>
                </a:lnTo>
                <a:lnTo>
                  <a:pt x="814613" y="1056792"/>
                </a:lnTo>
                <a:lnTo>
                  <a:pt x="854815" y="1061106"/>
                </a:lnTo>
                <a:lnTo>
                  <a:pt x="894671" y="1066573"/>
                </a:lnTo>
                <a:lnTo>
                  <a:pt x="933666" y="1073370"/>
                </a:lnTo>
                <a:lnTo>
                  <a:pt x="971288" y="1081675"/>
                </a:lnTo>
                <a:lnTo>
                  <a:pt x="1040359" y="1103522"/>
                </a:lnTo>
                <a:lnTo>
                  <a:pt x="1097778" y="1133534"/>
                </a:lnTo>
                <a:lnTo>
                  <a:pt x="1139439" y="1173135"/>
                </a:lnTo>
                <a:lnTo>
                  <a:pt x="1161237" y="1223747"/>
                </a:lnTo>
                <a:lnTo>
                  <a:pt x="1161728" y="1231045"/>
                </a:lnTo>
                <a:lnTo>
                  <a:pt x="1160839" y="1239681"/>
                </a:lnTo>
                <a:lnTo>
                  <a:pt x="1145901" y="1284932"/>
                </a:lnTo>
                <a:lnTo>
                  <a:pt x="1126132" y="1326350"/>
                </a:lnTo>
                <a:lnTo>
                  <a:pt x="1102649" y="1370154"/>
                </a:lnTo>
                <a:lnTo>
                  <a:pt x="1078715" y="1412716"/>
                </a:lnTo>
                <a:lnTo>
                  <a:pt x="1071202" y="1426002"/>
                </a:lnTo>
                <a:lnTo>
                  <a:pt x="1051748" y="1461272"/>
                </a:lnTo>
                <a:lnTo>
                  <a:pt x="1029500" y="1510118"/>
                </a:lnTo>
                <a:lnTo>
                  <a:pt x="1010512" y="1561007"/>
                </a:lnTo>
                <a:lnTo>
                  <a:pt x="997667" y="1598886"/>
                </a:lnTo>
                <a:lnTo>
                  <a:pt x="985243" y="1638096"/>
                </a:lnTo>
                <a:lnTo>
                  <a:pt x="973726" y="1677068"/>
                </a:lnTo>
                <a:lnTo>
                  <a:pt x="963602" y="1714234"/>
                </a:lnTo>
                <a:lnTo>
                  <a:pt x="952096" y="1763161"/>
                </a:lnTo>
                <a:lnTo>
                  <a:pt x="945445" y="1811714"/>
                </a:lnTo>
                <a:lnTo>
                  <a:pt x="944222" y="1825549"/>
                </a:lnTo>
                <a:lnTo>
                  <a:pt x="939485" y="1873310"/>
                </a:lnTo>
                <a:lnTo>
                  <a:pt x="933471" y="1927021"/>
                </a:lnTo>
                <a:lnTo>
                  <a:pt x="926605" y="1982267"/>
                </a:lnTo>
                <a:lnTo>
                  <a:pt x="919308" y="2034635"/>
                </a:lnTo>
                <a:lnTo>
                  <a:pt x="912002" y="2079709"/>
                </a:lnTo>
                <a:lnTo>
                  <a:pt x="902612" y="2123277"/>
                </a:lnTo>
                <a:lnTo>
                  <a:pt x="899308" y="2137169"/>
                </a:lnTo>
                <a:lnTo>
                  <a:pt x="890622" y="2174411"/>
                </a:lnTo>
                <a:lnTo>
                  <a:pt x="879740" y="2221555"/>
                </a:lnTo>
                <a:lnTo>
                  <a:pt x="873690" y="2247828"/>
                </a:lnTo>
                <a:lnTo>
                  <a:pt x="867349" y="2275359"/>
                </a:lnTo>
                <a:lnTo>
                  <a:pt x="854135" y="2332578"/>
                </a:lnTo>
                <a:lnTo>
                  <a:pt x="840787" y="2389967"/>
                </a:lnTo>
                <a:lnTo>
                  <a:pt x="827992" y="2444281"/>
                </a:lnTo>
                <a:lnTo>
                  <a:pt x="816436" y="2492278"/>
                </a:lnTo>
                <a:lnTo>
                  <a:pt x="806807" y="2530711"/>
                </a:lnTo>
                <a:lnTo>
                  <a:pt x="793635" y="2572893"/>
                </a:lnTo>
                <a:lnTo>
                  <a:pt x="769861" y="2622942"/>
                </a:lnTo>
                <a:lnTo>
                  <a:pt x="733478" y="2691254"/>
                </a:lnTo>
                <a:lnTo>
                  <a:pt x="711558" y="2730638"/>
                </a:lnTo>
                <a:lnTo>
                  <a:pt x="687685" y="2772642"/>
                </a:lnTo>
                <a:lnTo>
                  <a:pt x="662261" y="2816620"/>
                </a:lnTo>
                <a:lnTo>
                  <a:pt x="635684" y="2861922"/>
                </a:lnTo>
                <a:lnTo>
                  <a:pt x="608355" y="2907900"/>
                </a:lnTo>
                <a:lnTo>
                  <a:pt x="580673" y="2953906"/>
                </a:lnTo>
                <a:lnTo>
                  <a:pt x="553040" y="2999293"/>
                </a:lnTo>
                <a:lnTo>
                  <a:pt x="525854" y="3043411"/>
                </a:lnTo>
                <a:lnTo>
                  <a:pt x="499516" y="3085612"/>
                </a:lnTo>
                <a:lnTo>
                  <a:pt x="474426" y="3125249"/>
                </a:lnTo>
                <a:lnTo>
                  <a:pt x="450984" y="3161673"/>
                </a:lnTo>
                <a:lnTo>
                  <a:pt x="429590" y="3194235"/>
                </a:lnTo>
                <a:lnTo>
                  <a:pt x="394545" y="3245184"/>
                </a:lnTo>
                <a:lnTo>
                  <a:pt x="363140" y="3284884"/>
                </a:lnTo>
                <a:lnTo>
                  <a:pt x="319887" y="3334009"/>
                </a:lnTo>
                <a:lnTo>
                  <a:pt x="270790" y="3387029"/>
                </a:lnTo>
                <a:lnTo>
                  <a:pt x="218664" y="3442370"/>
                </a:lnTo>
                <a:lnTo>
                  <a:pt x="192346" y="3470419"/>
                </a:lnTo>
                <a:lnTo>
                  <a:pt x="166327" y="3498458"/>
                </a:lnTo>
                <a:lnTo>
                  <a:pt x="116592" y="3553719"/>
                </a:lnTo>
                <a:lnTo>
                  <a:pt x="72276" y="3606578"/>
                </a:lnTo>
                <a:lnTo>
                  <a:pt x="36195" y="3655461"/>
                </a:lnTo>
                <a:lnTo>
                  <a:pt x="11164" y="3698794"/>
                </a:lnTo>
                <a:lnTo>
                  <a:pt x="0" y="3735003"/>
                </a:lnTo>
                <a:lnTo>
                  <a:pt x="497" y="3749944"/>
                </a:lnTo>
                <a:lnTo>
                  <a:pt x="30313" y="3791067"/>
                </a:lnTo>
                <a:lnTo>
                  <a:pt x="73275" y="3816949"/>
                </a:lnTo>
                <a:lnTo>
                  <a:pt x="125468" y="3839288"/>
                </a:lnTo>
                <a:lnTo>
                  <a:pt x="161646" y="3852528"/>
                </a:lnTo>
                <a:lnTo>
                  <a:pt x="196310" y="3864666"/>
                </a:lnTo>
                <a:lnTo>
                  <a:pt x="212371" y="3870381"/>
                </a:lnTo>
                <a:lnTo>
                  <a:pt x="252102" y="3886394"/>
                </a:lnTo>
                <a:lnTo>
                  <a:pt x="281983" y="3907196"/>
                </a:lnTo>
                <a:lnTo>
                  <a:pt x="295901" y="3918289"/>
                </a:lnTo>
                <a:lnTo>
                  <a:pt x="341020" y="3952967"/>
                </a:lnTo>
                <a:lnTo>
                  <a:pt x="373238" y="3977105"/>
                </a:lnTo>
                <a:lnTo>
                  <a:pt x="389789" y="3989435"/>
                </a:lnTo>
                <a:lnTo>
                  <a:pt x="406544" y="4001921"/>
                </a:lnTo>
                <a:lnTo>
                  <a:pt x="440405" y="4027296"/>
                </a:lnTo>
                <a:lnTo>
                  <a:pt x="474287" y="4053114"/>
                </a:lnTo>
                <a:lnTo>
                  <a:pt x="507656" y="4079256"/>
                </a:lnTo>
                <a:lnTo>
                  <a:pt x="539980" y="4105604"/>
                </a:lnTo>
                <a:lnTo>
                  <a:pt x="570723" y="4132040"/>
                </a:lnTo>
                <a:lnTo>
                  <a:pt x="602609" y="4161423"/>
                </a:lnTo>
                <a:lnTo>
                  <a:pt x="612124" y="4170338"/>
                </a:lnTo>
                <a:lnTo>
                  <a:pt x="648892" y="4204599"/>
                </a:lnTo>
                <a:lnTo>
                  <a:pt x="678079" y="4231517"/>
                </a:lnTo>
                <a:lnTo>
                  <a:pt x="708972" y="4259656"/>
                </a:lnTo>
                <a:lnTo>
                  <a:pt x="739830" y="4287268"/>
                </a:lnTo>
                <a:lnTo>
                  <a:pt x="768909" y="4312604"/>
                </a:lnTo>
                <a:lnTo>
                  <a:pt x="805381" y="4342515"/>
                </a:lnTo>
                <a:lnTo>
                  <a:pt x="814762" y="4349452"/>
                </a:lnTo>
                <a:lnTo>
                  <a:pt x="822392" y="4354509"/>
                </a:lnTo>
              </a:path>
            </a:pathLst>
          </a:custGeom>
          <a:ln w="17995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933303" y="1686729"/>
            <a:ext cx="173059" cy="3950406"/>
          </a:xfrm>
          <a:custGeom>
            <a:avLst/>
            <a:gdLst/>
            <a:ahLst/>
            <a:cxnLst/>
            <a:rect l="l" t="t" r="r" b="b"/>
            <a:pathLst>
              <a:path w="202142" h="4360078">
                <a:moveTo>
                  <a:pt x="131650" y="0"/>
                </a:moveTo>
                <a:lnTo>
                  <a:pt x="137568" y="48499"/>
                </a:lnTo>
                <a:lnTo>
                  <a:pt x="142934" y="89557"/>
                </a:lnTo>
                <a:lnTo>
                  <a:pt x="149982" y="136715"/>
                </a:lnTo>
                <a:lnTo>
                  <a:pt x="157860" y="180223"/>
                </a:lnTo>
                <a:lnTo>
                  <a:pt x="164934" y="213753"/>
                </a:lnTo>
                <a:lnTo>
                  <a:pt x="168221" y="229280"/>
                </a:lnTo>
                <a:lnTo>
                  <a:pt x="177125" y="282688"/>
                </a:lnTo>
                <a:lnTo>
                  <a:pt x="182262" y="322596"/>
                </a:lnTo>
                <a:lnTo>
                  <a:pt x="186760" y="364647"/>
                </a:lnTo>
                <a:lnTo>
                  <a:pt x="190618" y="407731"/>
                </a:lnTo>
                <a:lnTo>
                  <a:pt x="193835" y="450735"/>
                </a:lnTo>
                <a:lnTo>
                  <a:pt x="196410" y="492548"/>
                </a:lnTo>
                <a:lnTo>
                  <a:pt x="198341" y="532058"/>
                </a:lnTo>
                <a:lnTo>
                  <a:pt x="200032" y="584573"/>
                </a:lnTo>
                <a:lnTo>
                  <a:pt x="200678" y="636518"/>
                </a:lnTo>
                <a:lnTo>
                  <a:pt x="201140" y="681891"/>
                </a:lnTo>
                <a:lnTo>
                  <a:pt x="201586" y="733455"/>
                </a:lnTo>
                <a:lnTo>
                  <a:pt x="201941" y="788821"/>
                </a:lnTo>
                <a:lnTo>
                  <a:pt x="202132" y="845603"/>
                </a:lnTo>
                <a:lnTo>
                  <a:pt x="202142" y="873778"/>
                </a:lnTo>
                <a:lnTo>
                  <a:pt x="202084" y="901411"/>
                </a:lnTo>
                <a:lnTo>
                  <a:pt x="201723" y="953860"/>
                </a:lnTo>
                <a:lnTo>
                  <a:pt x="200976" y="1000561"/>
                </a:lnTo>
                <a:lnTo>
                  <a:pt x="199767" y="1039126"/>
                </a:lnTo>
                <a:lnTo>
                  <a:pt x="196447" y="1083388"/>
                </a:lnTo>
                <a:lnTo>
                  <a:pt x="191320" y="1124730"/>
                </a:lnTo>
                <a:lnTo>
                  <a:pt x="182059" y="1170084"/>
                </a:lnTo>
                <a:lnTo>
                  <a:pt x="167662" y="1215733"/>
                </a:lnTo>
                <a:lnTo>
                  <a:pt x="164537" y="1225817"/>
                </a:lnTo>
                <a:lnTo>
                  <a:pt x="154176" y="1275341"/>
                </a:lnTo>
                <a:lnTo>
                  <a:pt x="146739" y="1320569"/>
                </a:lnTo>
                <a:lnTo>
                  <a:pt x="139150" y="1371974"/>
                </a:lnTo>
                <a:lnTo>
                  <a:pt x="131643" y="1426480"/>
                </a:lnTo>
                <a:lnTo>
                  <a:pt x="124453" y="1481006"/>
                </a:lnTo>
                <a:lnTo>
                  <a:pt x="117812" y="1532474"/>
                </a:lnTo>
                <a:lnTo>
                  <a:pt x="114771" y="1556099"/>
                </a:lnTo>
                <a:lnTo>
                  <a:pt x="109393" y="1597208"/>
                </a:lnTo>
                <a:lnTo>
                  <a:pt x="103525" y="1637746"/>
                </a:lnTo>
                <a:lnTo>
                  <a:pt x="100745" y="1654352"/>
                </a:lnTo>
                <a:lnTo>
                  <a:pt x="97871" y="1672558"/>
                </a:lnTo>
                <a:lnTo>
                  <a:pt x="91880" y="1713096"/>
                </a:lnTo>
                <a:lnTo>
                  <a:pt x="85636" y="1758011"/>
                </a:lnTo>
                <a:lnTo>
                  <a:pt x="79218" y="1805954"/>
                </a:lnTo>
                <a:lnTo>
                  <a:pt x="72709" y="1855577"/>
                </a:lnTo>
                <a:lnTo>
                  <a:pt x="69446" y="1880596"/>
                </a:lnTo>
                <a:lnTo>
                  <a:pt x="66191" y="1905529"/>
                </a:lnTo>
                <a:lnTo>
                  <a:pt x="59744" y="1954462"/>
                </a:lnTo>
                <a:lnTo>
                  <a:pt x="53451" y="2001026"/>
                </a:lnTo>
                <a:lnTo>
                  <a:pt x="47393" y="2043873"/>
                </a:lnTo>
                <a:lnTo>
                  <a:pt x="41651" y="2081653"/>
                </a:lnTo>
                <a:lnTo>
                  <a:pt x="34000" y="2127638"/>
                </a:lnTo>
                <a:lnTo>
                  <a:pt x="28498" y="2159788"/>
                </a:lnTo>
                <a:lnTo>
                  <a:pt x="25709" y="2176213"/>
                </a:lnTo>
                <a:lnTo>
                  <a:pt x="17507" y="2226482"/>
                </a:lnTo>
                <a:lnTo>
                  <a:pt x="10125" y="2277550"/>
                </a:lnTo>
                <a:lnTo>
                  <a:pt x="4293" y="2328519"/>
                </a:lnTo>
                <a:lnTo>
                  <a:pt x="740" y="2378494"/>
                </a:lnTo>
                <a:lnTo>
                  <a:pt x="0" y="2410816"/>
                </a:lnTo>
                <a:lnTo>
                  <a:pt x="197" y="2443317"/>
                </a:lnTo>
                <a:lnTo>
                  <a:pt x="1695" y="2500807"/>
                </a:lnTo>
                <a:lnTo>
                  <a:pt x="4468" y="2549662"/>
                </a:lnTo>
                <a:lnTo>
                  <a:pt x="8290" y="2591537"/>
                </a:lnTo>
                <a:lnTo>
                  <a:pt x="15482" y="2644890"/>
                </a:lnTo>
                <a:lnTo>
                  <a:pt x="23737" y="2691860"/>
                </a:lnTo>
                <a:lnTo>
                  <a:pt x="26591" y="2707064"/>
                </a:lnTo>
                <a:lnTo>
                  <a:pt x="29448" y="2722388"/>
                </a:lnTo>
                <a:lnTo>
                  <a:pt x="37751" y="2771147"/>
                </a:lnTo>
                <a:lnTo>
                  <a:pt x="44046" y="2819238"/>
                </a:lnTo>
                <a:lnTo>
                  <a:pt x="50487" y="2880824"/>
                </a:lnTo>
                <a:lnTo>
                  <a:pt x="56499" y="2939624"/>
                </a:lnTo>
                <a:lnTo>
                  <a:pt x="59879" y="2972669"/>
                </a:lnTo>
                <a:lnTo>
                  <a:pt x="67150" y="3043248"/>
                </a:lnTo>
                <a:lnTo>
                  <a:pt x="74787" y="3116084"/>
                </a:lnTo>
                <a:lnTo>
                  <a:pt x="82410" y="3186698"/>
                </a:lnTo>
                <a:lnTo>
                  <a:pt x="89643" y="3250614"/>
                </a:lnTo>
                <a:lnTo>
                  <a:pt x="96104" y="3303355"/>
                </a:lnTo>
                <a:lnTo>
                  <a:pt x="103525" y="3351719"/>
                </a:lnTo>
                <a:lnTo>
                  <a:pt x="113924" y="3397141"/>
                </a:lnTo>
                <a:lnTo>
                  <a:pt x="125602" y="3445670"/>
                </a:lnTo>
                <a:lnTo>
                  <a:pt x="135830" y="3486337"/>
                </a:lnTo>
                <a:lnTo>
                  <a:pt x="146968" y="3528634"/>
                </a:lnTo>
                <a:lnTo>
                  <a:pt x="158701" y="3570733"/>
                </a:lnTo>
                <a:lnTo>
                  <a:pt x="162690" y="3584406"/>
                </a:lnTo>
                <a:lnTo>
                  <a:pt x="166397" y="3597680"/>
                </a:lnTo>
                <a:lnTo>
                  <a:pt x="174241" y="3637288"/>
                </a:lnTo>
                <a:lnTo>
                  <a:pt x="178347" y="3676174"/>
                </a:lnTo>
                <a:lnTo>
                  <a:pt x="180634" y="3726008"/>
                </a:lnTo>
                <a:lnTo>
                  <a:pt x="181011" y="3737979"/>
                </a:lnTo>
                <a:lnTo>
                  <a:pt x="181423" y="3749716"/>
                </a:lnTo>
                <a:lnTo>
                  <a:pt x="181926" y="3761201"/>
                </a:lnTo>
                <a:lnTo>
                  <a:pt x="182501" y="3773602"/>
                </a:lnTo>
                <a:lnTo>
                  <a:pt x="182803" y="3786331"/>
                </a:lnTo>
                <a:lnTo>
                  <a:pt x="182205" y="3825831"/>
                </a:lnTo>
                <a:lnTo>
                  <a:pt x="179620" y="3865913"/>
                </a:lnTo>
                <a:lnTo>
                  <a:pt x="175400" y="3904799"/>
                </a:lnTo>
                <a:lnTo>
                  <a:pt x="167833" y="3951712"/>
                </a:lnTo>
                <a:lnTo>
                  <a:pt x="164021" y="3970599"/>
                </a:lnTo>
                <a:lnTo>
                  <a:pt x="160362" y="3989969"/>
                </a:lnTo>
                <a:lnTo>
                  <a:pt x="153528" y="4029939"/>
                </a:lnTo>
                <a:lnTo>
                  <a:pt x="147364" y="4071195"/>
                </a:lnTo>
                <a:lnTo>
                  <a:pt x="141908" y="4113309"/>
                </a:lnTo>
                <a:lnTo>
                  <a:pt x="137194" y="4155854"/>
                </a:lnTo>
                <a:lnTo>
                  <a:pt x="133258" y="4198402"/>
                </a:lnTo>
                <a:lnTo>
                  <a:pt x="130135" y="4240526"/>
                </a:lnTo>
                <a:lnTo>
                  <a:pt x="127860" y="4281798"/>
                </a:lnTo>
                <a:lnTo>
                  <a:pt x="126469" y="4321791"/>
                </a:lnTo>
                <a:lnTo>
                  <a:pt x="126116" y="4341175"/>
                </a:lnTo>
                <a:lnTo>
                  <a:pt x="125998" y="4360078"/>
                </a:lnTo>
              </a:path>
            </a:pathLst>
          </a:custGeom>
          <a:ln w="17999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145759" y="2397997"/>
            <a:ext cx="1967340" cy="0"/>
          </a:xfrm>
          <a:custGeom>
            <a:avLst/>
            <a:gdLst/>
            <a:ahLst/>
            <a:cxnLst/>
            <a:rect l="l" t="t" r="r" b="b"/>
            <a:pathLst>
              <a:path w="2297962">
                <a:moveTo>
                  <a:pt x="0" y="0"/>
                </a:moveTo>
                <a:lnTo>
                  <a:pt x="2297962" y="0"/>
                </a:lnTo>
              </a:path>
            </a:pathLst>
          </a:custGeom>
          <a:ln w="89678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097690" y="2170491"/>
            <a:ext cx="1710509" cy="0"/>
          </a:xfrm>
          <a:custGeom>
            <a:avLst/>
            <a:gdLst/>
            <a:ahLst/>
            <a:cxnLst/>
            <a:rect l="l" t="t" r="r" b="b"/>
            <a:pathLst>
              <a:path w="1997970">
                <a:moveTo>
                  <a:pt x="0" y="0"/>
                </a:moveTo>
                <a:lnTo>
                  <a:pt x="1997970" y="0"/>
                </a:lnTo>
              </a:path>
            </a:pathLst>
          </a:custGeom>
          <a:ln w="89678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021227" y="1685713"/>
            <a:ext cx="0" cy="3951178"/>
          </a:xfrm>
          <a:custGeom>
            <a:avLst/>
            <a:gdLst/>
            <a:ahLst/>
            <a:cxnLst/>
            <a:rect l="l" t="t" r="r" b="b"/>
            <a:pathLst>
              <a:path h="4360930">
                <a:moveTo>
                  <a:pt x="0" y="0"/>
                </a:moveTo>
                <a:lnTo>
                  <a:pt x="0" y="4360930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968566" y="1684075"/>
            <a:ext cx="0" cy="3948586"/>
          </a:xfrm>
          <a:custGeom>
            <a:avLst/>
            <a:gdLst/>
            <a:ahLst/>
            <a:cxnLst/>
            <a:rect l="l" t="t" r="r" b="b"/>
            <a:pathLst>
              <a:path h="4358069">
                <a:moveTo>
                  <a:pt x="0" y="0"/>
                </a:moveTo>
                <a:lnTo>
                  <a:pt x="0" y="4358069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131654" y="1684075"/>
            <a:ext cx="0" cy="3950967"/>
          </a:xfrm>
          <a:custGeom>
            <a:avLst/>
            <a:gdLst/>
            <a:ahLst/>
            <a:cxnLst/>
            <a:rect l="l" t="t" r="r" b="b"/>
            <a:pathLst>
              <a:path h="4360697">
                <a:moveTo>
                  <a:pt x="0" y="0"/>
                </a:moveTo>
                <a:lnTo>
                  <a:pt x="0" y="4360697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076434" y="1689776"/>
            <a:ext cx="0" cy="3949569"/>
          </a:xfrm>
          <a:custGeom>
            <a:avLst/>
            <a:gdLst/>
            <a:ahLst/>
            <a:cxnLst/>
            <a:rect l="l" t="t" r="r" b="b"/>
            <a:pathLst>
              <a:path h="4359154">
                <a:moveTo>
                  <a:pt x="0" y="0"/>
                </a:moveTo>
                <a:lnTo>
                  <a:pt x="0" y="4359154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799696" y="1691530"/>
            <a:ext cx="0" cy="3943028"/>
          </a:xfrm>
          <a:custGeom>
            <a:avLst/>
            <a:gdLst/>
            <a:ahLst/>
            <a:cxnLst/>
            <a:rect l="l" t="t" r="r" b="b"/>
            <a:pathLst>
              <a:path h="4351935">
                <a:moveTo>
                  <a:pt x="0" y="0"/>
                </a:moveTo>
                <a:lnTo>
                  <a:pt x="0" y="4351935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635416" y="1691529"/>
            <a:ext cx="0" cy="3950780"/>
          </a:xfrm>
          <a:custGeom>
            <a:avLst/>
            <a:gdLst/>
            <a:ahLst/>
            <a:cxnLst/>
            <a:rect l="l" t="t" r="r" b="b"/>
            <a:pathLst>
              <a:path h="4360490">
                <a:moveTo>
                  <a:pt x="0" y="0"/>
                </a:moveTo>
                <a:lnTo>
                  <a:pt x="0" y="4360490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344824" y="1691530"/>
            <a:ext cx="0" cy="3943028"/>
          </a:xfrm>
          <a:custGeom>
            <a:avLst/>
            <a:gdLst/>
            <a:ahLst/>
            <a:cxnLst/>
            <a:rect l="l" t="t" r="r" b="b"/>
            <a:pathLst>
              <a:path h="4351935">
                <a:moveTo>
                  <a:pt x="0" y="0"/>
                </a:moveTo>
                <a:lnTo>
                  <a:pt x="0" y="4351935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547711" y="1682328"/>
            <a:ext cx="0" cy="3954940"/>
          </a:xfrm>
          <a:custGeom>
            <a:avLst/>
            <a:gdLst/>
            <a:ahLst/>
            <a:cxnLst/>
            <a:rect l="l" t="t" r="r" b="b"/>
            <a:pathLst>
              <a:path h="4365082">
                <a:moveTo>
                  <a:pt x="0" y="0"/>
                </a:moveTo>
                <a:lnTo>
                  <a:pt x="0" y="4365082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094140" y="1689776"/>
            <a:ext cx="0" cy="3945084"/>
          </a:xfrm>
          <a:custGeom>
            <a:avLst/>
            <a:gdLst/>
            <a:ahLst/>
            <a:cxnLst/>
            <a:rect l="l" t="t" r="r" b="b"/>
            <a:pathLst>
              <a:path h="4354204">
                <a:moveTo>
                  <a:pt x="0" y="0"/>
                </a:moveTo>
                <a:lnTo>
                  <a:pt x="0" y="4354204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003221" y="1676910"/>
            <a:ext cx="0" cy="3954940"/>
          </a:xfrm>
          <a:custGeom>
            <a:avLst/>
            <a:gdLst/>
            <a:ahLst/>
            <a:cxnLst/>
            <a:rect l="l" t="t" r="r" b="b"/>
            <a:pathLst>
              <a:path h="4365082">
                <a:moveTo>
                  <a:pt x="0" y="0"/>
                </a:moveTo>
                <a:lnTo>
                  <a:pt x="0" y="4365082"/>
                </a:lnTo>
              </a:path>
            </a:pathLst>
          </a:custGeom>
          <a:ln w="8999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549651" y="1684357"/>
            <a:ext cx="0" cy="3945084"/>
          </a:xfrm>
          <a:custGeom>
            <a:avLst/>
            <a:gdLst/>
            <a:ahLst/>
            <a:cxnLst/>
            <a:rect l="l" t="t" r="r" b="b"/>
            <a:pathLst>
              <a:path h="4354204">
                <a:moveTo>
                  <a:pt x="0" y="0"/>
                </a:moveTo>
                <a:lnTo>
                  <a:pt x="0" y="4354204"/>
                </a:lnTo>
              </a:path>
            </a:pathLst>
          </a:custGeom>
          <a:ln w="8999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000031" y="1689776"/>
            <a:ext cx="0" cy="3945084"/>
          </a:xfrm>
          <a:custGeom>
            <a:avLst/>
            <a:gdLst/>
            <a:ahLst/>
            <a:cxnLst/>
            <a:rect l="l" t="t" r="r" b="b"/>
            <a:pathLst>
              <a:path h="4354204">
                <a:moveTo>
                  <a:pt x="0" y="0"/>
                </a:moveTo>
                <a:lnTo>
                  <a:pt x="0" y="4354204"/>
                </a:lnTo>
              </a:path>
            </a:pathLst>
          </a:custGeom>
          <a:ln w="8999">
            <a:solidFill>
              <a:srgbClr val="2BB673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890592" y="1689776"/>
            <a:ext cx="0" cy="3947490"/>
          </a:xfrm>
          <a:custGeom>
            <a:avLst/>
            <a:gdLst/>
            <a:ahLst/>
            <a:cxnLst/>
            <a:rect l="l" t="t" r="r" b="b"/>
            <a:pathLst>
              <a:path h="4356859">
                <a:moveTo>
                  <a:pt x="0" y="0"/>
                </a:moveTo>
                <a:lnTo>
                  <a:pt x="0" y="4356859"/>
                </a:lnTo>
              </a:path>
            </a:pathLst>
          </a:custGeom>
          <a:ln w="8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075293" y="264382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075293" y="264382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327410" y="372158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327410" y="372158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529675" y="191617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529675" y="191617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077219" y="3595377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7077219" y="3595377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532248" y="2571265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532248" y="2571265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782281" y="3061408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4782281" y="3061408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327410" y="469660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5327410" y="469660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530368" y="475367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6530368" y="475367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6531406" y="520496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6531406" y="520496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6060348" y="4928172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6060348" y="4928172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949256" y="355594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949256" y="3555944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6003522" y="4710823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6003522" y="4710823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060649" y="5262867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060649" y="5262867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5952145" y="421747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5952145" y="421747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059362" y="186958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059362" y="1869580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055510" y="2787392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6055510" y="2787392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6005426" y="3155735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22905" y="38350"/>
                </a:move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lnTo>
                  <a:pt x="34744" y="31493"/>
                </a:lnTo>
                <a:lnTo>
                  <a:pt x="22905" y="3835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005426" y="3155735"/>
            <a:ext cx="33821" cy="34747"/>
          </a:xfrm>
          <a:custGeom>
            <a:avLst/>
            <a:gdLst/>
            <a:ahLst/>
            <a:cxnLst/>
            <a:rect l="l" t="t" r="r" b="b"/>
            <a:pathLst>
              <a:path w="39505" h="38350">
                <a:moveTo>
                  <a:pt x="39505" y="18500"/>
                </a:moveTo>
                <a:lnTo>
                  <a:pt x="34744" y="31493"/>
                </a:lnTo>
                <a:lnTo>
                  <a:pt x="22905" y="38350"/>
                </a:lnTo>
                <a:lnTo>
                  <a:pt x="7991" y="34652"/>
                </a:lnTo>
                <a:lnTo>
                  <a:pt x="0" y="24674"/>
                </a:lnTo>
                <a:lnTo>
                  <a:pt x="2711" y="8721"/>
                </a:lnTo>
                <a:lnTo>
                  <a:pt x="11403" y="0"/>
                </a:lnTo>
                <a:lnTo>
                  <a:pt x="28008" y="1905"/>
                </a:lnTo>
                <a:lnTo>
                  <a:pt x="37250" y="9645"/>
                </a:lnTo>
                <a:lnTo>
                  <a:pt x="39505" y="18500"/>
                </a:lnTo>
                <a:close/>
              </a:path>
            </a:pathLst>
          </a:custGeom>
          <a:ln w="4491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161108" y="3405211"/>
            <a:ext cx="699388" cy="253219"/>
          </a:xfrm>
          <a:custGeom>
            <a:avLst/>
            <a:gdLst/>
            <a:ahLst/>
            <a:cxnLst/>
            <a:rect l="l" t="t" r="r" b="b"/>
            <a:pathLst>
              <a:path w="816924" h="279479">
                <a:moveTo>
                  <a:pt x="816924" y="279479"/>
                </a:moveTo>
                <a:lnTo>
                  <a:pt x="776230" y="267651"/>
                </a:lnTo>
                <a:lnTo>
                  <a:pt x="735437" y="252481"/>
                </a:lnTo>
                <a:lnTo>
                  <a:pt x="694981" y="234849"/>
                </a:lnTo>
                <a:lnTo>
                  <a:pt x="655298" y="215633"/>
                </a:lnTo>
                <a:lnTo>
                  <a:pt x="616823" y="195710"/>
                </a:lnTo>
                <a:lnTo>
                  <a:pt x="579992" y="175959"/>
                </a:lnTo>
                <a:lnTo>
                  <a:pt x="562330" y="166423"/>
                </a:lnTo>
                <a:lnTo>
                  <a:pt x="545242" y="157258"/>
                </a:lnTo>
                <a:lnTo>
                  <a:pt x="497970" y="133097"/>
                </a:lnTo>
                <a:lnTo>
                  <a:pt x="457829" y="116238"/>
                </a:lnTo>
                <a:lnTo>
                  <a:pt x="418873" y="104788"/>
                </a:lnTo>
                <a:lnTo>
                  <a:pt x="375018" y="94477"/>
                </a:lnTo>
                <a:lnTo>
                  <a:pt x="328450" y="85034"/>
                </a:lnTo>
                <a:lnTo>
                  <a:pt x="281354" y="76185"/>
                </a:lnTo>
                <a:lnTo>
                  <a:pt x="265916" y="73321"/>
                </a:lnTo>
                <a:lnTo>
                  <a:pt x="250744" y="70482"/>
                </a:lnTo>
                <a:lnTo>
                  <a:pt x="207628" y="62021"/>
                </a:lnTo>
                <a:lnTo>
                  <a:pt x="169815" y="53428"/>
                </a:lnTo>
                <a:lnTo>
                  <a:pt x="124804" y="41236"/>
                </a:lnTo>
                <a:lnTo>
                  <a:pt x="86110" y="29450"/>
                </a:lnTo>
                <a:lnTo>
                  <a:pt x="41205" y="14367"/>
                </a:lnTo>
                <a:lnTo>
                  <a:pt x="20409" y="7094"/>
                </a:lnTo>
                <a:lnTo>
                  <a:pt x="10189" y="3524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5148858" y="3204866"/>
            <a:ext cx="1546782" cy="847065"/>
          </a:xfrm>
          <a:custGeom>
            <a:avLst/>
            <a:gdLst/>
            <a:ahLst/>
            <a:cxnLst/>
            <a:rect l="l" t="t" r="r" b="b"/>
            <a:pathLst>
              <a:path w="1806727" h="934909">
                <a:moveTo>
                  <a:pt x="1212551" y="934909"/>
                </a:moveTo>
                <a:lnTo>
                  <a:pt x="1246457" y="908302"/>
                </a:lnTo>
                <a:lnTo>
                  <a:pt x="1278801" y="882774"/>
                </a:lnTo>
                <a:lnTo>
                  <a:pt x="1309155" y="858600"/>
                </a:lnTo>
                <a:lnTo>
                  <a:pt x="1345793" y="828949"/>
                </a:lnTo>
                <a:lnTo>
                  <a:pt x="1377809" y="802424"/>
                </a:lnTo>
                <a:lnTo>
                  <a:pt x="1392408" y="790410"/>
                </a:lnTo>
                <a:lnTo>
                  <a:pt x="1406034" y="779284"/>
                </a:lnTo>
                <a:lnTo>
                  <a:pt x="1418735" y="768957"/>
                </a:lnTo>
                <a:lnTo>
                  <a:pt x="1430564" y="759340"/>
                </a:lnTo>
                <a:lnTo>
                  <a:pt x="1441571" y="750346"/>
                </a:lnTo>
                <a:lnTo>
                  <a:pt x="1478395" y="718834"/>
                </a:lnTo>
                <a:lnTo>
                  <a:pt x="1506135" y="690230"/>
                </a:lnTo>
                <a:lnTo>
                  <a:pt x="1529971" y="654393"/>
                </a:lnTo>
                <a:lnTo>
                  <a:pt x="1544206" y="617233"/>
                </a:lnTo>
                <a:lnTo>
                  <a:pt x="1554058" y="570418"/>
                </a:lnTo>
                <a:lnTo>
                  <a:pt x="1556124" y="559051"/>
                </a:lnTo>
                <a:lnTo>
                  <a:pt x="1568341" y="514251"/>
                </a:lnTo>
                <a:lnTo>
                  <a:pt x="1589313" y="469898"/>
                </a:lnTo>
                <a:lnTo>
                  <a:pt x="1613288" y="427350"/>
                </a:lnTo>
                <a:lnTo>
                  <a:pt x="1633729" y="394434"/>
                </a:lnTo>
                <a:lnTo>
                  <a:pt x="1648719" y="371157"/>
                </a:lnTo>
                <a:lnTo>
                  <a:pt x="1655613" y="360485"/>
                </a:lnTo>
                <a:lnTo>
                  <a:pt x="1676692" y="326977"/>
                </a:lnTo>
                <a:lnTo>
                  <a:pt x="1697761" y="292186"/>
                </a:lnTo>
                <a:lnTo>
                  <a:pt x="1718036" y="257346"/>
                </a:lnTo>
                <a:lnTo>
                  <a:pt x="1736735" y="223686"/>
                </a:lnTo>
                <a:lnTo>
                  <a:pt x="1757859" y="182772"/>
                </a:lnTo>
                <a:lnTo>
                  <a:pt x="1778171" y="139099"/>
                </a:lnTo>
                <a:lnTo>
                  <a:pt x="1794470" y="100019"/>
                </a:lnTo>
                <a:lnTo>
                  <a:pt x="1806148" y="57556"/>
                </a:lnTo>
                <a:lnTo>
                  <a:pt x="1806727" y="49019"/>
                </a:lnTo>
                <a:lnTo>
                  <a:pt x="1806206" y="41420"/>
                </a:lnTo>
                <a:lnTo>
                  <a:pt x="1790425" y="6090"/>
                </a:lnTo>
                <a:lnTo>
                  <a:pt x="1768513" y="0"/>
                </a:lnTo>
                <a:lnTo>
                  <a:pt x="1751902" y="1398"/>
                </a:lnTo>
                <a:lnTo>
                  <a:pt x="1713221" y="13711"/>
                </a:lnTo>
                <a:lnTo>
                  <a:pt x="1668595" y="31291"/>
                </a:lnTo>
                <a:lnTo>
                  <a:pt x="1620217" y="52673"/>
                </a:lnTo>
                <a:lnTo>
                  <a:pt x="1570281" y="76395"/>
                </a:lnTo>
                <a:lnTo>
                  <a:pt x="1520978" y="100992"/>
                </a:lnTo>
                <a:lnTo>
                  <a:pt x="1474501" y="125001"/>
                </a:lnTo>
                <a:lnTo>
                  <a:pt x="1433089" y="147084"/>
                </a:lnTo>
                <a:lnTo>
                  <a:pt x="1397930" y="168027"/>
                </a:lnTo>
                <a:lnTo>
                  <a:pt x="1356170" y="195807"/>
                </a:lnTo>
                <a:lnTo>
                  <a:pt x="1345856" y="202884"/>
                </a:lnTo>
                <a:lnTo>
                  <a:pt x="1335357" y="210061"/>
                </a:lnTo>
                <a:lnTo>
                  <a:pt x="1301562" y="232425"/>
                </a:lnTo>
                <a:lnTo>
                  <a:pt x="1261843" y="256535"/>
                </a:lnTo>
                <a:lnTo>
                  <a:pt x="1213010" y="283029"/>
                </a:lnTo>
                <a:lnTo>
                  <a:pt x="1173655" y="302566"/>
                </a:lnTo>
                <a:lnTo>
                  <a:pt x="1127645" y="324920"/>
                </a:lnTo>
                <a:lnTo>
                  <a:pt x="1076171" y="349562"/>
                </a:lnTo>
                <a:lnTo>
                  <a:pt x="1020692" y="375685"/>
                </a:lnTo>
                <a:lnTo>
                  <a:pt x="962665" y="402480"/>
                </a:lnTo>
                <a:lnTo>
                  <a:pt x="903550" y="429141"/>
                </a:lnTo>
                <a:lnTo>
                  <a:pt x="844803" y="454859"/>
                </a:lnTo>
                <a:lnTo>
                  <a:pt x="787883" y="478828"/>
                </a:lnTo>
                <a:lnTo>
                  <a:pt x="734249" y="500240"/>
                </a:lnTo>
                <a:lnTo>
                  <a:pt x="685357" y="518288"/>
                </a:lnTo>
                <a:lnTo>
                  <a:pt x="642154" y="532302"/>
                </a:lnTo>
                <a:lnTo>
                  <a:pt x="602374" y="542822"/>
                </a:lnTo>
                <a:lnTo>
                  <a:pt x="547599" y="553387"/>
                </a:lnTo>
                <a:lnTo>
                  <a:pt x="497726" y="559309"/>
                </a:lnTo>
                <a:lnTo>
                  <a:pt x="451663" y="562405"/>
                </a:lnTo>
                <a:lnTo>
                  <a:pt x="422531" y="563797"/>
                </a:lnTo>
                <a:lnTo>
                  <a:pt x="408316" y="564493"/>
                </a:lnTo>
                <a:lnTo>
                  <a:pt x="366589" y="567388"/>
                </a:lnTo>
                <a:lnTo>
                  <a:pt x="324011" y="572964"/>
                </a:lnTo>
                <a:lnTo>
                  <a:pt x="280736" y="580305"/>
                </a:lnTo>
                <a:lnTo>
                  <a:pt x="240397" y="587811"/>
                </a:lnTo>
                <a:lnTo>
                  <a:pt x="227560" y="590241"/>
                </a:lnTo>
                <a:lnTo>
                  <a:pt x="215011" y="592596"/>
                </a:lnTo>
                <a:lnTo>
                  <a:pt x="167515" y="600803"/>
                </a:lnTo>
                <a:lnTo>
                  <a:pt x="123890" y="605948"/>
                </a:lnTo>
                <a:lnTo>
                  <a:pt x="112722" y="606628"/>
                </a:lnTo>
                <a:lnTo>
                  <a:pt x="103505" y="607400"/>
                </a:lnTo>
                <a:lnTo>
                  <a:pt x="95947" y="608212"/>
                </a:lnTo>
                <a:lnTo>
                  <a:pt x="89754" y="609010"/>
                </a:lnTo>
                <a:lnTo>
                  <a:pt x="84632" y="609743"/>
                </a:lnTo>
                <a:lnTo>
                  <a:pt x="80288" y="610357"/>
                </a:lnTo>
                <a:lnTo>
                  <a:pt x="76429" y="610801"/>
                </a:lnTo>
                <a:lnTo>
                  <a:pt x="72762" y="611021"/>
                </a:lnTo>
                <a:lnTo>
                  <a:pt x="68994" y="610965"/>
                </a:lnTo>
                <a:lnTo>
                  <a:pt x="27828" y="601892"/>
                </a:lnTo>
                <a:lnTo>
                  <a:pt x="15138" y="598433"/>
                </a:lnTo>
                <a:lnTo>
                  <a:pt x="0" y="594278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4476013" y="4238036"/>
            <a:ext cx="1488868" cy="1386223"/>
          </a:xfrm>
          <a:custGeom>
            <a:avLst/>
            <a:gdLst/>
            <a:ahLst/>
            <a:cxnLst/>
            <a:rect l="l" t="t" r="r" b="b"/>
            <a:pathLst>
              <a:path w="1739080" h="1529980">
                <a:moveTo>
                  <a:pt x="0" y="1529980"/>
                </a:moveTo>
                <a:lnTo>
                  <a:pt x="33063" y="1489031"/>
                </a:lnTo>
                <a:lnTo>
                  <a:pt x="66034" y="1448284"/>
                </a:lnTo>
                <a:lnTo>
                  <a:pt x="76988" y="1434746"/>
                </a:lnTo>
                <a:lnTo>
                  <a:pt x="109694" y="1394267"/>
                </a:lnTo>
                <a:lnTo>
                  <a:pt x="142097" y="1353989"/>
                </a:lnTo>
                <a:lnTo>
                  <a:pt x="174106" y="1313913"/>
                </a:lnTo>
                <a:lnTo>
                  <a:pt x="205630" y="1274040"/>
                </a:lnTo>
                <a:lnTo>
                  <a:pt x="226448" y="1247464"/>
                </a:lnTo>
                <a:lnTo>
                  <a:pt x="237027" y="1233966"/>
                </a:lnTo>
                <a:lnTo>
                  <a:pt x="269307" y="1192800"/>
                </a:lnTo>
                <a:lnTo>
                  <a:pt x="301689" y="1151329"/>
                </a:lnTo>
                <a:lnTo>
                  <a:pt x="333261" y="1110464"/>
                </a:lnTo>
                <a:lnTo>
                  <a:pt x="363113" y="1071112"/>
                </a:lnTo>
                <a:lnTo>
                  <a:pt x="390334" y="1034182"/>
                </a:lnTo>
                <a:lnTo>
                  <a:pt x="414011" y="1000583"/>
                </a:lnTo>
                <a:lnTo>
                  <a:pt x="437446" y="960320"/>
                </a:lnTo>
                <a:lnTo>
                  <a:pt x="453191" y="924191"/>
                </a:lnTo>
                <a:lnTo>
                  <a:pt x="457603" y="913029"/>
                </a:lnTo>
                <a:lnTo>
                  <a:pt x="461910" y="902294"/>
                </a:lnTo>
                <a:lnTo>
                  <a:pt x="481820" y="863462"/>
                </a:lnTo>
                <a:lnTo>
                  <a:pt x="515416" y="832542"/>
                </a:lnTo>
                <a:lnTo>
                  <a:pt x="557513" y="814282"/>
                </a:lnTo>
                <a:lnTo>
                  <a:pt x="603096" y="801911"/>
                </a:lnTo>
                <a:lnTo>
                  <a:pt x="614912" y="798795"/>
                </a:lnTo>
                <a:lnTo>
                  <a:pt x="663364" y="782453"/>
                </a:lnTo>
                <a:lnTo>
                  <a:pt x="699475" y="763098"/>
                </a:lnTo>
                <a:lnTo>
                  <a:pt x="732465" y="739991"/>
                </a:lnTo>
                <a:lnTo>
                  <a:pt x="764841" y="714332"/>
                </a:lnTo>
                <a:lnTo>
                  <a:pt x="798159" y="686335"/>
                </a:lnTo>
                <a:lnTo>
                  <a:pt x="809744" y="676519"/>
                </a:lnTo>
                <a:lnTo>
                  <a:pt x="821665" y="666476"/>
                </a:lnTo>
                <a:lnTo>
                  <a:pt x="860018" y="635056"/>
                </a:lnTo>
                <a:lnTo>
                  <a:pt x="903470" y="601866"/>
                </a:lnTo>
                <a:lnTo>
                  <a:pt x="936040" y="578863"/>
                </a:lnTo>
                <a:lnTo>
                  <a:pt x="972407" y="554844"/>
                </a:lnTo>
                <a:lnTo>
                  <a:pt x="1012581" y="529550"/>
                </a:lnTo>
                <a:lnTo>
                  <a:pt x="1055780" y="503144"/>
                </a:lnTo>
                <a:lnTo>
                  <a:pt x="1101218" y="475786"/>
                </a:lnTo>
                <a:lnTo>
                  <a:pt x="1124533" y="461800"/>
                </a:lnTo>
                <a:lnTo>
                  <a:pt x="1148115" y="447638"/>
                </a:lnTo>
                <a:lnTo>
                  <a:pt x="1195685" y="418862"/>
                </a:lnTo>
                <a:lnTo>
                  <a:pt x="1243147" y="389620"/>
                </a:lnTo>
                <a:lnTo>
                  <a:pt x="1289718" y="360072"/>
                </a:lnTo>
                <a:lnTo>
                  <a:pt x="1334613" y="330381"/>
                </a:lnTo>
                <a:lnTo>
                  <a:pt x="1377051" y="300708"/>
                </a:lnTo>
                <a:lnTo>
                  <a:pt x="1416877" y="271130"/>
                </a:lnTo>
                <a:lnTo>
                  <a:pt x="1454737" y="241582"/>
                </a:lnTo>
                <a:lnTo>
                  <a:pt x="1491068" y="212012"/>
                </a:lnTo>
                <a:lnTo>
                  <a:pt x="1526304" y="182366"/>
                </a:lnTo>
                <a:lnTo>
                  <a:pt x="1560880" y="152594"/>
                </a:lnTo>
                <a:lnTo>
                  <a:pt x="1595231" y="122642"/>
                </a:lnTo>
                <a:lnTo>
                  <a:pt x="1612457" y="107583"/>
                </a:lnTo>
                <a:lnTo>
                  <a:pt x="1629791" y="92459"/>
                </a:lnTo>
                <a:lnTo>
                  <a:pt x="1664996" y="61992"/>
                </a:lnTo>
                <a:lnTo>
                  <a:pt x="1701280" y="31190"/>
                </a:lnTo>
                <a:lnTo>
                  <a:pt x="1719964" y="15646"/>
                </a:lnTo>
                <a:lnTo>
                  <a:pt x="1739080" y="0"/>
                </a:lnTo>
              </a:path>
            </a:pathLst>
          </a:custGeom>
          <a:ln w="898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5771964" y="3925135"/>
            <a:ext cx="1896638" cy="1368081"/>
          </a:xfrm>
          <a:custGeom>
            <a:avLst/>
            <a:gdLst/>
            <a:ahLst/>
            <a:cxnLst/>
            <a:rect l="l" t="t" r="r" b="b"/>
            <a:pathLst>
              <a:path w="2215379" h="1509956">
                <a:moveTo>
                  <a:pt x="1713325" y="171962"/>
                </a:moveTo>
                <a:lnTo>
                  <a:pt x="1722007" y="163084"/>
                </a:lnTo>
                <a:lnTo>
                  <a:pt x="1731086" y="153730"/>
                </a:lnTo>
                <a:lnTo>
                  <a:pt x="1740500" y="143994"/>
                </a:lnTo>
                <a:lnTo>
                  <a:pt x="1750189" y="133969"/>
                </a:lnTo>
                <a:lnTo>
                  <a:pt x="1760091" y="123745"/>
                </a:lnTo>
                <a:lnTo>
                  <a:pt x="1790467" y="92815"/>
                </a:lnTo>
                <a:lnTo>
                  <a:pt x="1820567" y="63436"/>
                </a:lnTo>
                <a:lnTo>
                  <a:pt x="1857422" y="30991"/>
                </a:lnTo>
                <a:lnTo>
                  <a:pt x="1894348" y="8066"/>
                </a:lnTo>
                <a:lnTo>
                  <a:pt x="1928336" y="0"/>
                </a:lnTo>
                <a:lnTo>
                  <a:pt x="1938825" y="270"/>
                </a:lnTo>
                <a:lnTo>
                  <a:pt x="1949747" y="1409"/>
                </a:lnTo>
                <a:lnTo>
                  <a:pt x="1961617" y="3048"/>
                </a:lnTo>
                <a:lnTo>
                  <a:pt x="1974947" y="4821"/>
                </a:lnTo>
                <a:lnTo>
                  <a:pt x="1986383" y="5852"/>
                </a:lnTo>
                <a:lnTo>
                  <a:pt x="1998519" y="6680"/>
                </a:lnTo>
                <a:lnTo>
                  <a:pt x="2011201" y="7439"/>
                </a:lnTo>
                <a:lnTo>
                  <a:pt x="2024274" y="8263"/>
                </a:lnTo>
                <a:lnTo>
                  <a:pt x="2064284" y="12472"/>
                </a:lnTo>
                <a:lnTo>
                  <a:pt x="2102226" y="22108"/>
                </a:lnTo>
                <a:lnTo>
                  <a:pt x="2141562" y="48271"/>
                </a:lnTo>
                <a:lnTo>
                  <a:pt x="2170901" y="86547"/>
                </a:lnTo>
                <a:lnTo>
                  <a:pt x="2189968" y="121852"/>
                </a:lnTo>
                <a:lnTo>
                  <a:pt x="2204785" y="160450"/>
                </a:lnTo>
                <a:lnTo>
                  <a:pt x="2213794" y="200215"/>
                </a:lnTo>
                <a:lnTo>
                  <a:pt x="2215379" y="225035"/>
                </a:lnTo>
                <a:lnTo>
                  <a:pt x="2214768" y="236774"/>
                </a:lnTo>
                <a:lnTo>
                  <a:pt x="2206091" y="284353"/>
                </a:lnTo>
                <a:lnTo>
                  <a:pt x="2190554" y="332815"/>
                </a:lnTo>
                <a:lnTo>
                  <a:pt x="2176893" y="369651"/>
                </a:lnTo>
                <a:lnTo>
                  <a:pt x="2172303" y="382010"/>
                </a:lnTo>
                <a:lnTo>
                  <a:pt x="2159327" y="419298"/>
                </a:lnTo>
                <a:lnTo>
                  <a:pt x="2151762" y="445258"/>
                </a:lnTo>
                <a:lnTo>
                  <a:pt x="2147875" y="458713"/>
                </a:lnTo>
                <a:lnTo>
                  <a:pt x="2135560" y="498943"/>
                </a:lnTo>
                <a:lnTo>
                  <a:pt x="2127156" y="525599"/>
                </a:lnTo>
                <a:lnTo>
                  <a:pt x="2123000" y="538862"/>
                </a:lnTo>
                <a:lnTo>
                  <a:pt x="2111138" y="578333"/>
                </a:lnTo>
                <a:lnTo>
                  <a:pt x="2100917" y="617217"/>
                </a:lnTo>
                <a:lnTo>
                  <a:pt x="2093279" y="655375"/>
                </a:lnTo>
                <a:lnTo>
                  <a:pt x="2088875" y="705141"/>
                </a:lnTo>
                <a:lnTo>
                  <a:pt x="2089321" y="717471"/>
                </a:lnTo>
                <a:lnTo>
                  <a:pt x="2096761" y="765800"/>
                </a:lnTo>
                <a:lnTo>
                  <a:pt x="2109077" y="813576"/>
                </a:lnTo>
                <a:lnTo>
                  <a:pt x="2112266" y="825594"/>
                </a:lnTo>
                <a:lnTo>
                  <a:pt x="2122855" y="874615"/>
                </a:lnTo>
                <a:lnTo>
                  <a:pt x="2126086" y="912974"/>
                </a:lnTo>
                <a:lnTo>
                  <a:pt x="2125803" y="926179"/>
                </a:lnTo>
                <a:lnTo>
                  <a:pt x="2120468" y="970415"/>
                </a:lnTo>
                <a:lnTo>
                  <a:pt x="2111990" y="1016564"/>
                </a:lnTo>
                <a:lnTo>
                  <a:pt x="2100815" y="1063334"/>
                </a:lnTo>
                <a:lnTo>
                  <a:pt x="2087392" y="1109430"/>
                </a:lnTo>
                <a:lnTo>
                  <a:pt x="2072166" y="1153558"/>
                </a:lnTo>
                <a:lnTo>
                  <a:pt x="2055585" y="1194423"/>
                </a:lnTo>
                <a:lnTo>
                  <a:pt x="2037769" y="1231535"/>
                </a:lnTo>
                <a:lnTo>
                  <a:pt x="2018111" y="1267422"/>
                </a:lnTo>
                <a:lnTo>
                  <a:pt x="1996828" y="1301290"/>
                </a:lnTo>
                <a:lnTo>
                  <a:pt x="1973711" y="1332619"/>
                </a:lnTo>
                <a:lnTo>
                  <a:pt x="1939674" y="1369540"/>
                </a:lnTo>
                <a:lnTo>
                  <a:pt x="1901507" y="1399788"/>
                </a:lnTo>
                <a:lnTo>
                  <a:pt x="1858919" y="1421551"/>
                </a:lnTo>
                <a:lnTo>
                  <a:pt x="1811678" y="1435183"/>
                </a:lnTo>
                <a:lnTo>
                  <a:pt x="1773894" y="1441502"/>
                </a:lnTo>
                <a:lnTo>
                  <a:pt x="1734722" y="1445551"/>
                </a:lnTo>
                <a:lnTo>
                  <a:pt x="1694731" y="1448305"/>
                </a:lnTo>
                <a:lnTo>
                  <a:pt x="1667894" y="1449900"/>
                </a:lnTo>
                <a:lnTo>
                  <a:pt x="1654486" y="1450733"/>
                </a:lnTo>
                <a:lnTo>
                  <a:pt x="1611568" y="1452752"/>
                </a:lnTo>
                <a:lnTo>
                  <a:pt x="1582883" y="1453195"/>
                </a:lnTo>
                <a:lnTo>
                  <a:pt x="1568520" y="1453177"/>
                </a:lnTo>
                <a:lnTo>
                  <a:pt x="1525365" y="1452287"/>
                </a:lnTo>
                <a:lnTo>
                  <a:pt x="1482127" y="1450365"/>
                </a:lnTo>
                <a:lnTo>
                  <a:pt x="1438827" y="1447692"/>
                </a:lnTo>
                <a:lnTo>
                  <a:pt x="1395489" y="1444550"/>
                </a:lnTo>
                <a:lnTo>
                  <a:pt x="1352038" y="1441111"/>
                </a:lnTo>
                <a:lnTo>
                  <a:pt x="1307407" y="1436337"/>
                </a:lnTo>
                <a:lnTo>
                  <a:pt x="1261801" y="1430399"/>
                </a:lnTo>
                <a:lnTo>
                  <a:pt x="1215859" y="1423928"/>
                </a:lnTo>
                <a:lnTo>
                  <a:pt x="1200582" y="1421762"/>
                </a:lnTo>
                <a:lnTo>
                  <a:pt x="1155189" y="1415565"/>
                </a:lnTo>
                <a:lnTo>
                  <a:pt x="1110955" y="1410311"/>
                </a:lnTo>
                <a:lnTo>
                  <a:pt x="1068520" y="1406633"/>
                </a:lnTo>
                <a:lnTo>
                  <a:pt x="1054850" y="1406088"/>
                </a:lnTo>
                <a:lnTo>
                  <a:pt x="1041377" y="1406193"/>
                </a:lnTo>
                <a:lnTo>
                  <a:pt x="1001994" y="1409763"/>
                </a:lnTo>
                <a:lnTo>
                  <a:pt x="963828" y="1416852"/>
                </a:lnTo>
                <a:lnTo>
                  <a:pt x="926455" y="1425710"/>
                </a:lnTo>
                <a:lnTo>
                  <a:pt x="914100" y="1428754"/>
                </a:lnTo>
                <a:lnTo>
                  <a:pt x="901770" y="1431734"/>
                </a:lnTo>
                <a:lnTo>
                  <a:pt x="852383" y="1441731"/>
                </a:lnTo>
                <a:lnTo>
                  <a:pt x="802136" y="1445849"/>
                </a:lnTo>
                <a:lnTo>
                  <a:pt x="789338" y="1446325"/>
                </a:lnTo>
                <a:lnTo>
                  <a:pt x="776436" y="1446817"/>
                </a:lnTo>
                <a:lnTo>
                  <a:pt x="763430" y="1447322"/>
                </a:lnTo>
                <a:lnTo>
                  <a:pt x="750319" y="1447836"/>
                </a:lnTo>
                <a:lnTo>
                  <a:pt x="737102" y="1448355"/>
                </a:lnTo>
                <a:lnTo>
                  <a:pt x="723777" y="1448877"/>
                </a:lnTo>
                <a:lnTo>
                  <a:pt x="683149" y="1450424"/>
                </a:lnTo>
                <a:lnTo>
                  <a:pt x="641520" y="1451871"/>
                </a:lnTo>
                <a:lnTo>
                  <a:pt x="598861" y="1453130"/>
                </a:lnTo>
                <a:lnTo>
                  <a:pt x="555147" y="1454110"/>
                </a:lnTo>
                <a:lnTo>
                  <a:pt x="540336" y="1454359"/>
                </a:lnTo>
                <a:lnTo>
                  <a:pt x="526943" y="1454841"/>
                </a:lnTo>
                <a:lnTo>
                  <a:pt x="486623" y="1459174"/>
                </a:lnTo>
                <a:lnTo>
                  <a:pt x="446513" y="1466672"/>
                </a:lnTo>
                <a:lnTo>
                  <a:pt x="407153" y="1475837"/>
                </a:lnTo>
                <a:lnTo>
                  <a:pt x="381598" y="1482134"/>
                </a:lnTo>
                <a:lnTo>
                  <a:pt x="369086" y="1485172"/>
                </a:lnTo>
                <a:lnTo>
                  <a:pt x="321280" y="1495293"/>
                </a:lnTo>
                <a:lnTo>
                  <a:pt x="267878" y="1500379"/>
                </a:lnTo>
                <a:lnTo>
                  <a:pt x="250316" y="1501465"/>
                </a:lnTo>
                <a:lnTo>
                  <a:pt x="210562" y="1503957"/>
                </a:lnTo>
                <a:lnTo>
                  <a:pt x="180820" y="1504880"/>
                </a:lnTo>
                <a:lnTo>
                  <a:pt x="171045" y="1504746"/>
                </a:lnTo>
                <a:lnTo>
                  <a:pt x="160596" y="1504357"/>
                </a:lnTo>
                <a:lnTo>
                  <a:pt x="149024" y="1503694"/>
                </a:lnTo>
                <a:lnTo>
                  <a:pt x="136333" y="1503478"/>
                </a:lnTo>
                <a:lnTo>
                  <a:pt x="123189" y="1504222"/>
                </a:lnTo>
                <a:lnTo>
                  <a:pt x="109811" y="1505573"/>
                </a:lnTo>
                <a:lnTo>
                  <a:pt x="96418" y="1507176"/>
                </a:lnTo>
                <a:lnTo>
                  <a:pt x="83229" y="1508677"/>
                </a:lnTo>
                <a:lnTo>
                  <a:pt x="70462" y="1509721"/>
                </a:lnTo>
                <a:lnTo>
                  <a:pt x="58337" y="1509956"/>
                </a:lnTo>
                <a:lnTo>
                  <a:pt x="47071" y="1509025"/>
                </a:lnTo>
                <a:lnTo>
                  <a:pt x="14437" y="1482714"/>
                </a:lnTo>
                <a:lnTo>
                  <a:pt x="703" y="1435071"/>
                </a:lnTo>
                <a:lnTo>
                  <a:pt x="0" y="1422270"/>
                </a:lnTo>
                <a:lnTo>
                  <a:pt x="369" y="1409420"/>
                </a:lnTo>
                <a:lnTo>
                  <a:pt x="12877" y="1361389"/>
                </a:lnTo>
                <a:lnTo>
                  <a:pt x="40870" y="1319397"/>
                </a:lnTo>
                <a:lnTo>
                  <a:pt x="67628" y="1289587"/>
                </a:lnTo>
                <a:lnTo>
                  <a:pt x="96793" y="1262059"/>
                </a:lnTo>
                <a:lnTo>
                  <a:pt x="126088" y="1237568"/>
                </a:lnTo>
                <a:lnTo>
                  <a:pt x="166067" y="1209240"/>
                </a:lnTo>
                <a:lnTo>
                  <a:pt x="206070" y="1188016"/>
                </a:lnTo>
                <a:lnTo>
                  <a:pt x="239230" y="1172809"/>
                </a:lnTo>
                <a:lnTo>
                  <a:pt x="251455" y="1167214"/>
                </a:lnTo>
                <a:lnTo>
                  <a:pt x="264443" y="1161148"/>
                </a:lnTo>
                <a:lnTo>
                  <a:pt x="278301" y="1154489"/>
                </a:lnTo>
                <a:lnTo>
                  <a:pt x="291388" y="1148418"/>
                </a:lnTo>
                <a:lnTo>
                  <a:pt x="335470" y="1133086"/>
                </a:lnTo>
                <a:lnTo>
                  <a:pt x="384930" y="1120738"/>
                </a:lnTo>
                <a:lnTo>
                  <a:pt x="437387" y="1109656"/>
                </a:lnTo>
                <a:lnTo>
                  <a:pt x="455128" y="1105946"/>
                </a:lnTo>
                <a:lnTo>
                  <a:pt x="507880" y="1093876"/>
                </a:lnTo>
                <a:lnTo>
                  <a:pt x="558076" y="1079059"/>
                </a:lnTo>
                <a:lnTo>
                  <a:pt x="603335" y="1059776"/>
                </a:lnTo>
                <a:lnTo>
                  <a:pt x="617431" y="1052503"/>
                </a:lnTo>
                <a:lnTo>
                  <a:pt x="631711" y="1045401"/>
                </a:lnTo>
                <a:lnTo>
                  <a:pt x="675590" y="1024928"/>
                </a:lnTo>
                <a:lnTo>
                  <a:pt x="720879" y="1005310"/>
                </a:lnTo>
                <a:lnTo>
                  <a:pt x="767388" y="986041"/>
                </a:lnTo>
                <a:lnTo>
                  <a:pt x="798978" y="973138"/>
                </a:lnTo>
                <a:lnTo>
                  <a:pt x="814927" y="966614"/>
                </a:lnTo>
                <a:lnTo>
                  <a:pt x="863307" y="946522"/>
                </a:lnTo>
                <a:lnTo>
                  <a:pt x="912337" y="925258"/>
                </a:lnTo>
                <a:lnTo>
                  <a:pt x="950958" y="907784"/>
                </a:lnTo>
                <a:lnTo>
                  <a:pt x="988404" y="890216"/>
                </a:lnTo>
                <a:lnTo>
                  <a:pt x="1024498" y="872377"/>
                </a:lnTo>
                <a:lnTo>
                  <a:pt x="1059061" y="854089"/>
                </a:lnTo>
                <a:lnTo>
                  <a:pt x="1107646" y="825427"/>
                </a:lnTo>
                <a:lnTo>
                  <a:pt x="1151786" y="794754"/>
                </a:lnTo>
                <a:lnTo>
                  <a:pt x="1190879" y="761472"/>
                </a:lnTo>
                <a:lnTo>
                  <a:pt x="1224326" y="724980"/>
                </a:lnTo>
                <a:lnTo>
                  <a:pt x="1250496" y="691908"/>
                </a:lnTo>
                <a:lnTo>
                  <a:pt x="1263906" y="674910"/>
                </a:lnTo>
                <a:lnTo>
                  <a:pt x="1277475" y="657722"/>
                </a:lnTo>
                <a:lnTo>
                  <a:pt x="1304917" y="623117"/>
                </a:lnTo>
                <a:lnTo>
                  <a:pt x="1332474" y="588789"/>
                </a:lnTo>
                <a:lnTo>
                  <a:pt x="1359800" y="555433"/>
                </a:lnTo>
                <a:lnTo>
                  <a:pt x="1386548" y="523742"/>
                </a:lnTo>
                <a:lnTo>
                  <a:pt x="1412371" y="494413"/>
                </a:lnTo>
                <a:lnTo>
                  <a:pt x="1448612" y="456368"/>
                </a:lnTo>
                <a:lnTo>
                  <a:pt x="1470606" y="435983"/>
                </a:lnTo>
                <a:lnTo>
                  <a:pt x="1480822" y="427545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4153978" y="2116410"/>
            <a:ext cx="608053" cy="899661"/>
          </a:xfrm>
          <a:custGeom>
            <a:avLst/>
            <a:gdLst/>
            <a:ahLst/>
            <a:cxnLst/>
            <a:rect l="l" t="t" r="r" b="b"/>
            <a:pathLst>
              <a:path w="710240" h="992959">
                <a:moveTo>
                  <a:pt x="710240" y="992959"/>
                </a:moveTo>
                <a:lnTo>
                  <a:pt x="695276" y="956439"/>
                </a:lnTo>
                <a:lnTo>
                  <a:pt x="681033" y="916554"/>
                </a:lnTo>
                <a:lnTo>
                  <a:pt x="667512" y="874249"/>
                </a:lnTo>
                <a:lnTo>
                  <a:pt x="654711" y="830463"/>
                </a:lnTo>
                <a:lnTo>
                  <a:pt x="642632" y="786139"/>
                </a:lnTo>
                <a:lnTo>
                  <a:pt x="631274" y="742219"/>
                </a:lnTo>
                <a:lnTo>
                  <a:pt x="620637" y="699644"/>
                </a:lnTo>
                <a:lnTo>
                  <a:pt x="610722" y="659356"/>
                </a:lnTo>
                <a:lnTo>
                  <a:pt x="606034" y="640364"/>
                </a:lnTo>
                <a:lnTo>
                  <a:pt x="601527" y="622297"/>
                </a:lnTo>
                <a:lnTo>
                  <a:pt x="597200" y="605272"/>
                </a:lnTo>
                <a:lnTo>
                  <a:pt x="593053" y="589408"/>
                </a:lnTo>
                <a:lnTo>
                  <a:pt x="588766" y="572466"/>
                </a:lnTo>
                <a:lnTo>
                  <a:pt x="579925" y="528930"/>
                </a:lnTo>
                <a:lnTo>
                  <a:pt x="573608" y="482834"/>
                </a:lnTo>
                <a:lnTo>
                  <a:pt x="572308" y="472541"/>
                </a:lnTo>
                <a:lnTo>
                  <a:pt x="565079" y="432234"/>
                </a:lnTo>
                <a:lnTo>
                  <a:pt x="549577" y="386806"/>
                </a:lnTo>
                <a:lnTo>
                  <a:pt x="532356" y="349562"/>
                </a:lnTo>
                <a:lnTo>
                  <a:pt x="512213" y="309600"/>
                </a:lnTo>
                <a:lnTo>
                  <a:pt x="489665" y="268752"/>
                </a:lnTo>
                <a:lnTo>
                  <a:pt x="465228" y="228851"/>
                </a:lnTo>
                <a:lnTo>
                  <a:pt x="439418" y="191730"/>
                </a:lnTo>
                <a:lnTo>
                  <a:pt x="412750" y="159222"/>
                </a:lnTo>
                <a:lnTo>
                  <a:pt x="384435" y="132104"/>
                </a:lnTo>
                <a:lnTo>
                  <a:pt x="351603" y="109847"/>
                </a:lnTo>
                <a:lnTo>
                  <a:pt x="316648" y="93006"/>
                </a:lnTo>
                <a:lnTo>
                  <a:pt x="280478" y="79904"/>
                </a:lnTo>
                <a:lnTo>
                  <a:pt x="244002" y="68861"/>
                </a:lnTo>
                <a:lnTo>
                  <a:pt x="231932" y="65348"/>
                </a:lnTo>
                <a:lnTo>
                  <a:pt x="219963" y="61814"/>
                </a:lnTo>
                <a:lnTo>
                  <a:pt x="208128" y="58199"/>
                </a:lnTo>
                <a:lnTo>
                  <a:pt x="196461" y="54439"/>
                </a:lnTo>
                <a:lnTo>
                  <a:pt x="183003" y="49776"/>
                </a:lnTo>
                <a:lnTo>
                  <a:pt x="169780" y="45350"/>
                </a:lnTo>
                <a:lnTo>
                  <a:pt x="131358" y="33351"/>
                </a:lnTo>
                <a:lnTo>
                  <a:pt x="94452" y="22955"/>
                </a:lnTo>
                <a:lnTo>
                  <a:pt x="46818" y="10889"/>
                </a:lnTo>
                <a:lnTo>
                  <a:pt x="11687" y="2664"/>
                </a:lnTo>
                <a:lnTo>
                  <a:pt x="0" y="0"/>
                </a:lnTo>
              </a:path>
            </a:pathLst>
          </a:custGeom>
          <a:ln w="8989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927234" y="2657532"/>
            <a:ext cx="2737744" cy="1496067"/>
          </a:xfrm>
          <a:custGeom>
            <a:avLst/>
            <a:gdLst/>
            <a:ahLst/>
            <a:cxnLst/>
            <a:rect l="l" t="t" r="r" b="b"/>
            <a:pathLst>
              <a:path w="3197837" h="1651215">
                <a:moveTo>
                  <a:pt x="2240820" y="1651215"/>
                </a:moveTo>
                <a:lnTo>
                  <a:pt x="2269523" y="1614721"/>
                </a:lnTo>
                <a:lnTo>
                  <a:pt x="2293175" y="1579600"/>
                </a:lnTo>
                <a:lnTo>
                  <a:pt x="2313419" y="1544397"/>
                </a:lnTo>
                <a:lnTo>
                  <a:pt x="2331898" y="1507660"/>
                </a:lnTo>
                <a:lnTo>
                  <a:pt x="2350253" y="1467937"/>
                </a:lnTo>
                <a:lnTo>
                  <a:pt x="2363233" y="1439078"/>
                </a:lnTo>
                <a:lnTo>
                  <a:pt x="2370128" y="1423774"/>
                </a:lnTo>
                <a:lnTo>
                  <a:pt x="2377375" y="1407815"/>
                </a:lnTo>
                <a:lnTo>
                  <a:pt x="2385034" y="1391148"/>
                </a:lnTo>
                <a:lnTo>
                  <a:pt x="2393150" y="1373471"/>
                </a:lnTo>
                <a:lnTo>
                  <a:pt x="2410557" y="1334699"/>
                </a:lnTo>
                <a:lnTo>
                  <a:pt x="2429126" y="1292290"/>
                </a:lnTo>
                <a:lnTo>
                  <a:pt x="2448371" y="1247349"/>
                </a:lnTo>
                <a:lnTo>
                  <a:pt x="2467805" y="1200977"/>
                </a:lnTo>
                <a:lnTo>
                  <a:pt x="2486940" y="1154279"/>
                </a:lnTo>
                <a:lnTo>
                  <a:pt x="2505292" y="1108356"/>
                </a:lnTo>
                <a:lnTo>
                  <a:pt x="2522372" y="1064312"/>
                </a:lnTo>
                <a:lnTo>
                  <a:pt x="2537695" y="1023250"/>
                </a:lnTo>
                <a:lnTo>
                  <a:pt x="2550774" y="986273"/>
                </a:lnTo>
                <a:lnTo>
                  <a:pt x="2565564" y="937271"/>
                </a:lnTo>
                <a:lnTo>
                  <a:pt x="2573204" y="895981"/>
                </a:lnTo>
                <a:lnTo>
                  <a:pt x="2576528" y="850538"/>
                </a:lnTo>
                <a:lnTo>
                  <a:pt x="2576889" y="840257"/>
                </a:lnTo>
                <a:lnTo>
                  <a:pt x="2577289" y="830217"/>
                </a:lnTo>
                <a:lnTo>
                  <a:pt x="2581545" y="790562"/>
                </a:lnTo>
                <a:lnTo>
                  <a:pt x="2595410" y="747332"/>
                </a:lnTo>
                <a:lnTo>
                  <a:pt x="2616713" y="701482"/>
                </a:lnTo>
                <a:lnTo>
                  <a:pt x="2635220" y="667295"/>
                </a:lnTo>
                <a:lnTo>
                  <a:pt x="2655828" y="634017"/>
                </a:lnTo>
                <a:lnTo>
                  <a:pt x="2678478" y="602311"/>
                </a:lnTo>
                <a:lnTo>
                  <a:pt x="2703112" y="572838"/>
                </a:lnTo>
                <a:lnTo>
                  <a:pt x="2730890" y="545667"/>
                </a:lnTo>
                <a:lnTo>
                  <a:pt x="2764034" y="520551"/>
                </a:lnTo>
                <a:lnTo>
                  <a:pt x="2799668" y="498285"/>
                </a:lnTo>
                <a:lnTo>
                  <a:pt x="2836566" y="478373"/>
                </a:lnTo>
                <a:lnTo>
                  <a:pt x="2873499" y="460318"/>
                </a:lnTo>
                <a:lnTo>
                  <a:pt x="2909242" y="443625"/>
                </a:lnTo>
                <a:lnTo>
                  <a:pt x="2920680" y="438276"/>
                </a:lnTo>
                <a:lnTo>
                  <a:pt x="2931803" y="433006"/>
                </a:lnTo>
                <a:lnTo>
                  <a:pt x="2942567" y="427795"/>
                </a:lnTo>
                <a:lnTo>
                  <a:pt x="2952926" y="422624"/>
                </a:lnTo>
                <a:lnTo>
                  <a:pt x="2966013" y="416156"/>
                </a:lnTo>
                <a:lnTo>
                  <a:pt x="3005370" y="398466"/>
                </a:lnTo>
                <a:lnTo>
                  <a:pt x="3043663" y="382747"/>
                </a:lnTo>
                <a:lnTo>
                  <a:pt x="3055923" y="377813"/>
                </a:lnTo>
                <a:lnTo>
                  <a:pt x="3067833" y="372983"/>
                </a:lnTo>
                <a:lnTo>
                  <a:pt x="3110842" y="354141"/>
                </a:lnTo>
                <a:lnTo>
                  <a:pt x="3143336" y="335671"/>
                </a:lnTo>
                <a:lnTo>
                  <a:pt x="3156671" y="327551"/>
                </a:lnTo>
                <a:lnTo>
                  <a:pt x="3193036" y="297474"/>
                </a:lnTo>
                <a:lnTo>
                  <a:pt x="3197837" y="279862"/>
                </a:lnTo>
                <a:lnTo>
                  <a:pt x="3195052" y="270689"/>
                </a:lnTo>
                <a:lnTo>
                  <a:pt x="3173774" y="231746"/>
                </a:lnTo>
                <a:lnTo>
                  <a:pt x="3148676" y="201720"/>
                </a:lnTo>
                <a:lnTo>
                  <a:pt x="3117358" y="172649"/>
                </a:lnTo>
                <a:lnTo>
                  <a:pt x="3081273" y="146023"/>
                </a:lnTo>
                <a:lnTo>
                  <a:pt x="3040205" y="121523"/>
                </a:lnTo>
                <a:lnTo>
                  <a:pt x="3005302" y="103162"/>
                </a:lnTo>
                <a:lnTo>
                  <a:pt x="2967848" y="85388"/>
                </a:lnTo>
                <a:lnTo>
                  <a:pt x="2928714" y="68717"/>
                </a:lnTo>
                <a:lnTo>
                  <a:pt x="2888768" y="53665"/>
                </a:lnTo>
                <a:lnTo>
                  <a:pt x="2848880" y="40750"/>
                </a:lnTo>
                <a:lnTo>
                  <a:pt x="2809304" y="30031"/>
                </a:lnTo>
                <a:lnTo>
                  <a:pt x="2768634" y="20472"/>
                </a:lnTo>
                <a:lnTo>
                  <a:pt x="2727000" y="12327"/>
                </a:lnTo>
                <a:lnTo>
                  <a:pt x="2684678" y="5958"/>
                </a:lnTo>
                <a:lnTo>
                  <a:pt x="2641940" y="1727"/>
                </a:lnTo>
                <a:lnTo>
                  <a:pt x="2599063" y="0"/>
                </a:lnTo>
                <a:lnTo>
                  <a:pt x="2584787" y="42"/>
                </a:lnTo>
                <a:lnTo>
                  <a:pt x="2542109" y="2222"/>
                </a:lnTo>
                <a:lnTo>
                  <a:pt x="2499344" y="7596"/>
                </a:lnTo>
                <a:lnTo>
                  <a:pt x="2456377" y="15793"/>
                </a:lnTo>
                <a:lnTo>
                  <a:pt x="2413209" y="26362"/>
                </a:lnTo>
                <a:lnTo>
                  <a:pt x="2369840" y="38846"/>
                </a:lnTo>
                <a:lnTo>
                  <a:pt x="2326270" y="52793"/>
                </a:lnTo>
                <a:lnTo>
                  <a:pt x="2282500" y="67749"/>
                </a:lnTo>
                <a:lnTo>
                  <a:pt x="2237630" y="84031"/>
                </a:lnTo>
                <a:lnTo>
                  <a:pt x="2189693" y="103355"/>
                </a:lnTo>
                <a:lnTo>
                  <a:pt x="2140437" y="124748"/>
                </a:lnTo>
                <a:lnTo>
                  <a:pt x="2091872" y="147030"/>
                </a:lnTo>
                <a:lnTo>
                  <a:pt x="2046004" y="169019"/>
                </a:lnTo>
                <a:lnTo>
                  <a:pt x="2004841" y="189535"/>
                </a:lnTo>
                <a:lnTo>
                  <a:pt x="1970392" y="207397"/>
                </a:lnTo>
                <a:lnTo>
                  <a:pt x="1934861" y="230744"/>
                </a:lnTo>
                <a:lnTo>
                  <a:pt x="1923512" y="244148"/>
                </a:lnTo>
                <a:lnTo>
                  <a:pt x="1920682" y="247607"/>
                </a:lnTo>
                <a:lnTo>
                  <a:pt x="1881913" y="277024"/>
                </a:lnTo>
                <a:lnTo>
                  <a:pt x="1837743" y="300922"/>
                </a:lnTo>
                <a:lnTo>
                  <a:pt x="1801388" y="319523"/>
                </a:lnTo>
                <a:lnTo>
                  <a:pt x="1760986" y="339737"/>
                </a:lnTo>
                <a:lnTo>
                  <a:pt x="1717414" y="361181"/>
                </a:lnTo>
                <a:lnTo>
                  <a:pt x="1671550" y="383475"/>
                </a:lnTo>
                <a:lnTo>
                  <a:pt x="1624271" y="406239"/>
                </a:lnTo>
                <a:lnTo>
                  <a:pt x="1576457" y="429090"/>
                </a:lnTo>
                <a:lnTo>
                  <a:pt x="1528983" y="451650"/>
                </a:lnTo>
                <a:lnTo>
                  <a:pt x="1482729" y="473535"/>
                </a:lnTo>
                <a:lnTo>
                  <a:pt x="1438572" y="494367"/>
                </a:lnTo>
                <a:lnTo>
                  <a:pt x="1394654" y="514944"/>
                </a:lnTo>
                <a:lnTo>
                  <a:pt x="1349006" y="536121"/>
                </a:lnTo>
                <a:lnTo>
                  <a:pt x="1302330" y="557604"/>
                </a:lnTo>
                <a:lnTo>
                  <a:pt x="1255331" y="579096"/>
                </a:lnTo>
                <a:lnTo>
                  <a:pt x="1208710" y="600300"/>
                </a:lnTo>
                <a:lnTo>
                  <a:pt x="1163171" y="620922"/>
                </a:lnTo>
                <a:lnTo>
                  <a:pt x="1119417" y="640665"/>
                </a:lnTo>
                <a:lnTo>
                  <a:pt x="1078151" y="659232"/>
                </a:lnTo>
                <a:lnTo>
                  <a:pt x="1040076" y="676329"/>
                </a:lnTo>
                <a:lnTo>
                  <a:pt x="1005895" y="691659"/>
                </a:lnTo>
                <a:lnTo>
                  <a:pt x="988759" y="699421"/>
                </a:lnTo>
                <a:lnTo>
                  <a:pt x="946172" y="719446"/>
                </a:lnTo>
                <a:lnTo>
                  <a:pt x="913081" y="735581"/>
                </a:lnTo>
                <a:lnTo>
                  <a:pt x="903331" y="740317"/>
                </a:lnTo>
                <a:lnTo>
                  <a:pt x="865991" y="757330"/>
                </a:lnTo>
                <a:lnTo>
                  <a:pt x="822771" y="773545"/>
                </a:lnTo>
                <a:lnTo>
                  <a:pt x="779321" y="787248"/>
                </a:lnTo>
                <a:lnTo>
                  <a:pt x="730946" y="801998"/>
                </a:lnTo>
                <a:lnTo>
                  <a:pt x="680405" y="816596"/>
                </a:lnTo>
                <a:lnTo>
                  <a:pt x="629023" y="830021"/>
                </a:lnTo>
                <a:lnTo>
                  <a:pt x="578123" y="841256"/>
                </a:lnTo>
                <a:lnTo>
                  <a:pt x="529032" y="849282"/>
                </a:lnTo>
                <a:lnTo>
                  <a:pt x="483074" y="853079"/>
                </a:lnTo>
                <a:lnTo>
                  <a:pt x="468474" y="853296"/>
                </a:lnTo>
                <a:lnTo>
                  <a:pt x="453967" y="853065"/>
                </a:lnTo>
                <a:lnTo>
                  <a:pt x="411038" y="849926"/>
                </a:lnTo>
                <a:lnTo>
                  <a:pt x="369071" y="843609"/>
                </a:lnTo>
                <a:lnTo>
                  <a:pt x="328158" y="834750"/>
                </a:lnTo>
                <a:lnTo>
                  <a:pt x="288391" y="823984"/>
                </a:lnTo>
                <a:lnTo>
                  <a:pt x="249863" y="811947"/>
                </a:lnTo>
                <a:lnTo>
                  <a:pt x="212664" y="799273"/>
                </a:lnTo>
                <a:lnTo>
                  <a:pt x="200194" y="794922"/>
                </a:lnTo>
                <a:lnTo>
                  <a:pt x="187928" y="790647"/>
                </a:lnTo>
                <a:lnTo>
                  <a:pt x="140697" y="773407"/>
                </a:lnTo>
                <a:lnTo>
                  <a:pt x="95858" y="753806"/>
                </a:lnTo>
                <a:lnTo>
                  <a:pt x="52692" y="728993"/>
                </a:lnTo>
                <a:lnTo>
                  <a:pt x="20987" y="705246"/>
                </a:lnTo>
                <a:lnTo>
                  <a:pt x="10485" y="696114"/>
                </a:lnTo>
                <a:lnTo>
                  <a:pt x="0" y="686301"/>
                </a:lnTo>
              </a:path>
            </a:pathLst>
          </a:custGeom>
          <a:ln w="897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117018" y="4354495"/>
            <a:ext cx="1510495" cy="1286015"/>
          </a:xfrm>
          <a:custGeom>
            <a:avLst/>
            <a:gdLst/>
            <a:ahLst/>
            <a:cxnLst/>
            <a:rect l="l" t="t" r="r" b="b"/>
            <a:pathLst>
              <a:path w="1764342" h="1419380">
                <a:moveTo>
                  <a:pt x="0" y="1419380"/>
                </a:moveTo>
                <a:lnTo>
                  <a:pt x="3596" y="1406387"/>
                </a:lnTo>
                <a:lnTo>
                  <a:pt x="7186" y="1393413"/>
                </a:lnTo>
                <a:lnTo>
                  <a:pt x="10788" y="1380455"/>
                </a:lnTo>
                <a:lnTo>
                  <a:pt x="21831" y="1341641"/>
                </a:lnTo>
                <a:lnTo>
                  <a:pt x="33585" y="1302847"/>
                </a:lnTo>
                <a:lnTo>
                  <a:pt x="46507" y="1263984"/>
                </a:lnTo>
                <a:lnTo>
                  <a:pt x="61052" y="1224959"/>
                </a:lnTo>
                <a:lnTo>
                  <a:pt x="77678" y="1185682"/>
                </a:lnTo>
                <a:lnTo>
                  <a:pt x="96798" y="1146032"/>
                </a:lnTo>
                <a:lnTo>
                  <a:pt x="118186" y="1105651"/>
                </a:lnTo>
                <a:lnTo>
                  <a:pt x="141565" y="1064745"/>
                </a:lnTo>
                <a:lnTo>
                  <a:pt x="166750" y="1023676"/>
                </a:lnTo>
                <a:lnTo>
                  <a:pt x="193559" y="982810"/>
                </a:lnTo>
                <a:lnTo>
                  <a:pt x="221809" y="942508"/>
                </a:lnTo>
                <a:lnTo>
                  <a:pt x="251317" y="903134"/>
                </a:lnTo>
                <a:lnTo>
                  <a:pt x="271460" y="877480"/>
                </a:lnTo>
                <a:lnTo>
                  <a:pt x="281390" y="864654"/>
                </a:lnTo>
                <a:lnTo>
                  <a:pt x="291241" y="851816"/>
                </a:lnTo>
                <a:lnTo>
                  <a:pt x="301064" y="838983"/>
                </a:lnTo>
                <a:lnTo>
                  <a:pt x="310909" y="826174"/>
                </a:lnTo>
                <a:lnTo>
                  <a:pt x="341088" y="788047"/>
                </a:lnTo>
                <a:lnTo>
                  <a:pt x="373294" y="750727"/>
                </a:lnTo>
                <a:lnTo>
                  <a:pt x="408897" y="714668"/>
                </a:lnTo>
                <a:lnTo>
                  <a:pt x="449264" y="680324"/>
                </a:lnTo>
                <a:lnTo>
                  <a:pt x="495766" y="648148"/>
                </a:lnTo>
                <a:lnTo>
                  <a:pt x="530800" y="628526"/>
                </a:lnTo>
                <a:lnTo>
                  <a:pt x="568890" y="610626"/>
                </a:lnTo>
                <a:lnTo>
                  <a:pt x="609576" y="594018"/>
                </a:lnTo>
                <a:lnTo>
                  <a:pt x="652398" y="578270"/>
                </a:lnTo>
                <a:lnTo>
                  <a:pt x="696897" y="562954"/>
                </a:lnTo>
                <a:lnTo>
                  <a:pt x="742613" y="547637"/>
                </a:lnTo>
                <a:lnTo>
                  <a:pt x="765783" y="539844"/>
                </a:lnTo>
                <a:lnTo>
                  <a:pt x="812461" y="523721"/>
                </a:lnTo>
                <a:lnTo>
                  <a:pt x="859206" y="506520"/>
                </a:lnTo>
                <a:lnTo>
                  <a:pt x="905559" y="487813"/>
                </a:lnTo>
                <a:lnTo>
                  <a:pt x="951427" y="467070"/>
                </a:lnTo>
                <a:lnTo>
                  <a:pt x="998564" y="443649"/>
                </a:lnTo>
                <a:lnTo>
                  <a:pt x="1046864" y="417985"/>
                </a:lnTo>
                <a:lnTo>
                  <a:pt x="1095854" y="390656"/>
                </a:lnTo>
                <a:lnTo>
                  <a:pt x="1145060" y="362239"/>
                </a:lnTo>
                <a:lnTo>
                  <a:pt x="1194006" y="333308"/>
                </a:lnTo>
                <a:lnTo>
                  <a:pt x="1242220" y="304442"/>
                </a:lnTo>
                <a:lnTo>
                  <a:pt x="1265904" y="290214"/>
                </a:lnTo>
                <a:lnTo>
                  <a:pt x="1289227" y="276217"/>
                </a:lnTo>
                <a:lnTo>
                  <a:pt x="1334553" y="249209"/>
                </a:lnTo>
                <a:lnTo>
                  <a:pt x="1377724" y="223995"/>
                </a:lnTo>
                <a:lnTo>
                  <a:pt x="1418477" y="200830"/>
                </a:lnTo>
                <a:lnTo>
                  <a:pt x="1438297" y="189470"/>
                </a:lnTo>
                <a:lnTo>
                  <a:pt x="1477103" y="166923"/>
                </a:lnTo>
                <a:lnTo>
                  <a:pt x="1514920" y="144645"/>
                </a:lnTo>
                <a:lnTo>
                  <a:pt x="1551895" y="122681"/>
                </a:lnTo>
                <a:lnTo>
                  <a:pt x="1570113" y="111831"/>
                </a:lnTo>
                <a:lnTo>
                  <a:pt x="1588175" y="101076"/>
                </a:lnTo>
                <a:lnTo>
                  <a:pt x="1623910" y="79874"/>
                </a:lnTo>
                <a:lnTo>
                  <a:pt x="1659246" y="59120"/>
                </a:lnTo>
                <a:lnTo>
                  <a:pt x="1694332" y="38860"/>
                </a:lnTo>
                <a:lnTo>
                  <a:pt x="1729314" y="19138"/>
                </a:lnTo>
                <a:lnTo>
                  <a:pt x="1746813" y="9493"/>
                </a:lnTo>
                <a:lnTo>
                  <a:pt x="1764342" y="0"/>
                </a:lnTo>
              </a:path>
            </a:pathLst>
          </a:custGeom>
          <a:ln w="8980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5068983" y="1856211"/>
            <a:ext cx="1840493" cy="1173302"/>
          </a:xfrm>
          <a:custGeom>
            <a:avLst/>
            <a:gdLst/>
            <a:ahLst/>
            <a:cxnLst/>
            <a:rect l="l" t="t" r="r" b="b"/>
            <a:pathLst>
              <a:path w="2149798" h="1294978">
                <a:moveTo>
                  <a:pt x="122306" y="1068558"/>
                </a:moveTo>
                <a:lnTo>
                  <a:pt x="101392" y="1036171"/>
                </a:lnTo>
                <a:lnTo>
                  <a:pt x="86915" y="1014303"/>
                </a:lnTo>
                <a:lnTo>
                  <a:pt x="79688" y="1003308"/>
                </a:lnTo>
                <a:lnTo>
                  <a:pt x="58742" y="970162"/>
                </a:lnTo>
                <a:lnTo>
                  <a:pt x="40102" y="936927"/>
                </a:lnTo>
                <a:lnTo>
                  <a:pt x="20939" y="890738"/>
                </a:lnTo>
                <a:lnTo>
                  <a:pt x="9997" y="852863"/>
                </a:lnTo>
                <a:lnTo>
                  <a:pt x="1359" y="804248"/>
                </a:lnTo>
                <a:lnTo>
                  <a:pt x="0" y="780196"/>
                </a:lnTo>
                <a:lnTo>
                  <a:pt x="140" y="768126"/>
                </a:lnTo>
                <a:lnTo>
                  <a:pt x="6569" y="719834"/>
                </a:lnTo>
                <a:lnTo>
                  <a:pt x="19617" y="673526"/>
                </a:lnTo>
                <a:lnTo>
                  <a:pt x="38421" y="627231"/>
                </a:lnTo>
                <a:lnTo>
                  <a:pt x="56784" y="592722"/>
                </a:lnTo>
                <a:lnTo>
                  <a:pt x="79173" y="558554"/>
                </a:lnTo>
                <a:lnTo>
                  <a:pt x="106034" y="525704"/>
                </a:lnTo>
                <a:lnTo>
                  <a:pt x="136408" y="494213"/>
                </a:lnTo>
                <a:lnTo>
                  <a:pt x="169357" y="463652"/>
                </a:lnTo>
                <a:lnTo>
                  <a:pt x="204122" y="433915"/>
                </a:lnTo>
                <a:lnTo>
                  <a:pt x="239944" y="404898"/>
                </a:lnTo>
                <a:lnTo>
                  <a:pt x="276065" y="376496"/>
                </a:lnTo>
                <a:lnTo>
                  <a:pt x="288040" y="367147"/>
                </a:lnTo>
                <a:lnTo>
                  <a:pt x="299937" y="357851"/>
                </a:lnTo>
                <a:lnTo>
                  <a:pt x="335482" y="329713"/>
                </a:lnTo>
                <a:lnTo>
                  <a:pt x="359789" y="310156"/>
                </a:lnTo>
                <a:lnTo>
                  <a:pt x="372123" y="300229"/>
                </a:lnTo>
                <a:lnTo>
                  <a:pt x="409728" y="270341"/>
                </a:lnTo>
                <a:lnTo>
                  <a:pt x="448021" y="241142"/>
                </a:lnTo>
                <a:lnTo>
                  <a:pt x="486730" y="213726"/>
                </a:lnTo>
                <a:lnTo>
                  <a:pt x="525581" y="189184"/>
                </a:lnTo>
                <a:lnTo>
                  <a:pt x="564298" y="168611"/>
                </a:lnTo>
                <a:lnTo>
                  <a:pt x="603912" y="152649"/>
                </a:lnTo>
                <a:lnTo>
                  <a:pt x="644957" y="140545"/>
                </a:lnTo>
                <a:lnTo>
                  <a:pt x="686429" y="131296"/>
                </a:lnTo>
                <a:lnTo>
                  <a:pt x="727321" y="123899"/>
                </a:lnTo>
                <a:lnTo>
                  <a:pt x="753765" y="119503"/>
                </a:lnTo>
                <a:lnTo>
                  <a:pt x="766630" y="117354"/>
                </a:lnTo>
                <a:lnTo>
                  <a:pt x="814842" y="108217"/>
                </a:lnTo>
                <a:lnTo>
                  <a:pt x="853343" y="98321"/>
                </a:lnTo>
                <a:lnTo>
                  <a:pt x="884475" y="89153"/>
                </a:lnTo>
                <a:lnTo>
                  <a:pt x="893704" y="86486"/>
                </a:lnTo>
                <a:lnTo>
                  <a:pt x="935054" y="77219"/>
                </a:lnTo>
                <a:lnTo>
                  <a:pt x="981415" y="71162"/>
                </a:lnTo>
                <a:lnTo>
                  <a:pt x="999486" y="69109"/>
                </a:lnTo>
                <a:lnTo>
                  <a:pt x="1041238" y="62542"/>
                </a:lnTo>
                <a:lnTo>
                  <a:pt x="1089164" y="53489"/>
                </a:lnTo>
                <a:lnTo>
                  <a:pt x="1141701" y="42905"/>
                </a:lnTo>
                <a:lnTo>
                  <a:pt x="1169209" y="37337"/>
                </a:lnTo>
                <a:lnTo>
                  <a:pt x="1225726" y="26246"/>
                </a:lnTo>
                <a:lnTo>
                  <a:pt x="1282940" y="16012"/>
                </a:lnTo>
                <a:lnTo>
                  <a:pt x="1339286" y="7590"/>
                </a:lnTo>
                <a:lnTo>
                  <a:pt x="1393198" y="1934"/>
                </a:lnTo>
                <a:lnTo>
                  <a:pt x="1443110" y="0"/>
                </a:lnTo>
                <a:lnTo>
                  <a:pt x="1466078" y="727"/>
                </a:lnTo>
                <a:lnTo>
                  <a:pt x="1507803" y="5804"/>
                </a:lnTo>
                <a:lnTo>
                  <a:pt x="1547456" y="13967"/>
                </a:lnTo>
                <a:lnTo>
                  <a:pt x="1585788" y="24559"/>
                </a:lnTo>
                <a:lnTo>
                  <a:pt x="1622872" y="37232"/>
                </a:lnTo>
                <a:lnTo>
                  <a:pt x="1658780" y="51636"/>
                </a:lnTo>
                <a:lnTo>
                  <a:pt x="1693582" y="67423"/>
                </a:lnTo>
                <a:lnTo>
                  <a:pt x="1743873" y="92934"/>
                </a:lnTo>
                <a:lnTo>
                  <a:pt x="1792082" y="119594"/>
                </a:lnTo>
                <a:lnTo>
                  <a:pt x="1838454" y="146227"/>
                </a:lnTo>
                <a:lnTo>
                  <a:pt x="1853162" y="154690"/>
                </a:lnTo>
                <a:lnTo>
                  <a:pt x="1895666" y="179190"/>
                </a:lnTo>
                <a:lnTo>
                  <a:pt x="1935432" y="202563"/>
                </a:lnTo>
                <a:lnTo>
                  <a:pt x="1972064" y="225069"/>
                </a:lnTo>
                <a:lnTo>
                  <a:pt x="2005166" y="246970"/>
                </a:lnTo>
                <a:lnTo>
                  <a:pt x="2043128" y="275683"/>
                </a:lnTo>
                <a:lnTo>
                  <a:pt x="2074731" y="305464"/>
                </a:lnTo>
                <a:lnTo>
                  <a:pt x="2082957" y="313340"/>
                </a:lnTo>
                <a:lnTo>
                  <a:pt x="2113806" y="343838"/>
                </a:lnTo>
                <a:lnTo>
                  <a:pt x="2137604" y="379840"/>
                </a:lnTo>
                <a:lnTo>
                  <a:pt x="2149337" y="430829"/>
                </a:lnTo>
                <a:lnTo>
                  <a:pt x="2149798" y="447029"/>
                </a:lnTo>
                <a:lnTo>
                  <a:pt x="2149113" y="464907"/>
                </a:lnTo>
                <a:lnTo>
                  <a:pt x="2137588" y="513370"/>
                </a:lnTo>
                <a:lnTo>
                  <a:pt x="2116937" y="552717"/>
                </a:lnTo>
                <a:lnTo>
                  <a:pt x="2089596" y="584882"/>
                </a:lnTo>
                <a:lnTo>
                  <a:pt x="2058001" y="611795"/>
                </a:lnTo>
                <a:lnTo>
                  <a:pt x="2024591" y="635389"/>
                </a:lnTo>
                <a:lnTo>
                  <a:pt x="2013472" y="642850"/>
                </a:lnTo>
                <a:lnTo>
                  <a:pt x="2002512" y="650228"/>
                </a:lnTo>
                <a:lnTo>
                  <a:pt x="1991801" y="657596"/>
                </a:lnTo>
                <a:lnTo>
                  <a:pt x="1981431" y="665024"/>
                </a:lnTo>
                <a:lnTo>
                  <a:pt x="1971490" y="672584"/>
                </a:lnTo>
                <a:lnTo>
                  <a:pt x="1961432" y="680308"/>
                </a:lnTo>
                <a:lnTo>
                  <a:pt x="1951189" y="687779"/>
                </a:lnTo>
                <a:lnTo>
                  <a:pt x="1908657" y="715489"/>
                </a:lnTo>
                <a:lnTo>
                  <a:pt x="1875521" y="734499"/>
                </a:lnTo>
                <a:lnTo>
                  <a:pt x="1841755" y="752535"/>
                </a:lnTo>
                <a:lnTo>
                  <a:pt x="1807744" y="770086"/>
                </a:lnTo>
                <a:lnTo>
                  <a:pt x="1796420" y="775913"/>
                </a:lnTo>
                <a:lnTo>
                  <a:pt x="1785126" y="781759"/>
                </a:lnTo>
                <a:lnTo>
                  <a:pt x="1773877" y="787642"/>
                </a:lnTo>
                <a:lnTo>
                  <a:pt x="1762686" y="793581"/>
                </a:lnTo>
                <a:lnTo>
                  <a:pt x="1750908" y="799865"/>
                </a:lnTo>
                <a:lnTo>
                  <a:pt x="1739073" y="806034"/>
                </a:lnTo>
                <a:lnTo>
                  <a:pt x="1703409" y="823941"/>
                </a:lnTo>
                <a:lnTo>
                  <a:pt x="1667866" y="841140"/>
                </a:lnTo>
                <a:lnTo>
                  <a:pt x="1644468" y="852338"/>
                </a:lnTo>
                <a:lnTo>
                  <a:pt x="1632910" y="857884"/>
                </a:lnTo>
                <a:lnTo>
                  <a:pt x="1588021" y="879935"/>
                </a:lnTo>
                <a:lnTo>
                  <a:pt x="1546111" y="902218"/>
                </a:lnTo>
                <a:lnTo>
                  <a:pt x="1534884" y="908586"/>
                </a:lnTo>
                <a:lnTo>
                  <a:pt x="1523817" y="914598"/>
                </a:lnTo>
                <a:lnTo>
                  <a:pt x="1480411" y="935778"/>
                </a:lnTo>
                <a:lnTo>
                  <a:pt x="1436590" y="954023"/>
                </a:lnTo>
                <a:lnTo>
                  <a:pt x="1389964" y="971541"/>
                </a:lnTo>
                <a:lnTo>
                  <a:pt x="1364853" y="980718"/>
                </a:lnTo>
                <a:lnTo>
                  <a:pt x="1351717" y="985531"/>
                </a:lnTo>
                <a:lnTo>
                  <a:pt x="1338145" y="990541"/>
                </a:lnTo>
                <a:lnTo>
                  <a:pt x="1324099" y="995781"/>
                </a:lnTo>
                <a:lnTo>
                  <a:pt x="1309716" y="1001101"/>
                </a:lnTo>
                <a:lnTo>
                  <a:pt x="1263258" y="1017402"/>
                </a:lnTo>
                <a:lnTo>
                  <a:pt x="1213006" y="1034225"/>
                </a:lnTo>
                <a:lnTo>
                  <a:pt x="1178144" y="1045739"/>
                </a:lnTo>
                <a:lnTo>
                  <a:pt x="1160472" y="1051587"/>
                </a:lnTo>
                <a:lnTo>
                  <a:pt x="1107165" y="1069504"/>
                </a:lnTo>
                <a:lnTo>
                  <a:pt x="1054597" y="1087991"/>
                </a:lnTo>
                <a:lnTo>
                  <a:pt x="1004276" y="1107066"/>
                </a:lnTo>
                <a:lnTo>
                  <a:pt x="956831" y="1127308"/>
                </a:lnTo>
                <a:lnTo>
                  <a:pt x="910249" y="1149976"/>
                </a:lnTo>
                <a:lnTo>
                  <a:pt x="864429" y="1173960"/>
                </a:lnTo>
                <a:lnTo>
                  <a:pt x="834351" y="1190051"/>
                </a:lnTo>
                <a:lnTo>
                  <a:pt x="819463" y="1197985"/>
                </a:lnTo>
                <a:lnTo>
                  <a:pt x="775439" y="1220775"/>
                </a:lnTo>
                <a:lnTo>
                  <a:pt x="732449" y="1241054"/>
                </a:lnTo>
                <a:lnTo>
                  <a:pt x="690584" y="1257545"/>
                </a:lnTo>
                <a:lnTo>
                  <a:pt x="647450" y="1270782"/>
                </a:lnTo>
                <a:lnTo>
                  <a:pt x="601574" y="1281726"/>
                </a:lnTo>
                <a:lnTo>
                  <a:pt x="554442" y="1289755"/>
                </a:lnTo>
                <a:lnTo>
                  <a:pt x="507538" y="1294250"/>
                </a:lnTo>
                <a:lnTo>
                  <a:pt x="477129" y="1294978"/>
                </a:lnTo>
                <a:lnTo>
                  <a:pt x="462347" y="1294591"/>
                </a:lnTo>
                <a:lnTo>
                  <a:pt x="447921" y="1293675"/>
                </a:lnTo>
                <a:lnTo>
                  <a:pt x="433904" y="1292204"/>
                </a:lnTo>
                <a:lnTo>
                  <a:pt x="420353" y="1290158"/>
                </a:lnTo>
                <a:lnTo>
                  <a:pt x="407322" y="1287511"/>
                </a:lnTo>
                <a:lnTo>
                  <a:pt x="394866" y="1284243"/>
                </a:lnTo>
              </a:path>
            </a:pathLst>
          </a:custGeom>
          <a:ln w="8976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5245405" y="2237388"/>
            <a:ext cx="779199" cy="452346"/>
          </a:xfrm>
          <a:custGeom>
            <a:avLst/>
            <a:gdLst/>
            <a:ahLst/>
            <a:cxnLst/>
            <a:rect l="l" t="t" r="r" b="b"/>
            <a:pathLst>
              <a:path w="910148" h="499256">
                <a:moveTo>
                  <a:pt x="273399" y="495262"/>
                </a:moveTo>
                <a:lnTo>
                  <a:pt x="225598" y="498710"/>
                </a:lnTo>
                <a:lnTo>
                  <a:pt x="197909" y="499256"/>
                </a:lnTo>
                <a:lnTo>
                  <a:pt x="185112" y="498948"/>
                </a:lnTo>
                <a:lnTo>
                  <a:pt x="139319" y="493406"/>
                </a:lnTo>
                <a:lnTo>
                  <a:pt x="95471" y="477506"/>
                </a:lnTo>
                <a:lnTo>
                  <a:pt x="63912" y="450654"/>
                </a:lnTo>
                <a:lnTo>
                  <a:pt x="41921" y="417989"/>
                </a:lnTo>
                <a:lnTo>
                  <a:pt x="21428" y="374972"/>
                </a:lnTo>
                <a:lnTo>
                  <a:pt x="7204" y="338323"/>
                </a:lnTo>
                <a:lnTo>
                  <a:pt x="0" y="290001"/>
                </a:lnTo>
                <a:lnTo>
                  <a:pt x="1038" y="278236"/>
                </a:lnTo>
                <a:lnTo>
                  <a:pt x="18972" y="231856"/>
                </a:lnTo>
                <a:lnTo>
                  <a:pt x="49498" y="192299"/>
                </a:lnTo>
                <a:lnTo>
                  <a:pt x="85840" y="161204"/>
                </a:lnTo>
                <a:lnTo>
                  <a:pt x="123174" y="135848"/>
                </a:lnTo>
                <a:lnTo>
                  <a:pt x="156258" y="116180"/>
                </a:lnTo>
                <a:lnTo>
                  <a:pt x="192685" y="96876"/>
                </a:lnTo>
                <a:lnTo>
                  <a:pt x="231545" y="78767"/>
                </a:lnTo>
                <a:lnTo>
                  <a:pt x="271924" y="62684"/>
                </a:lnTo>
                <a:lnTo>
                  <a:pt x="313264" y="49278"/>
                </a:lnTo>
                <a:lnTo>
                  <a:pt x="358943" y="36953"/>
                </a:lnTo>
                <a:lnTo>
                  <a:pt x="408537" y="25550"/>
                </a:lnTo>
                <a:lnTo>
                  <a:pt x="460140" y="15612"/>
                </a:lnTo>
                <a:lnTo>
                  <a:pt x="511843" y="7680"/>
                </a:lnTo>
                <a:lnTo>
                  <a:pt x="561740" y="2295"/>
                </a:lnTo>
                <a:lnTo>
                  <a:pt x="607923" y="0"/>
                </a:lnTo>
                <a:lnTo>
                  <a:pt x="622162" y="14"/>
                </a:lnTo>
                <a:lnTo>
                  <a:pt x="665869" y="2626"/>
                </a:lnTo>
                <a:lnTo>
                  <a:pt x="708518" y="8709"/>
                </a:lnTo>
                <a:lnTo>
                  <a:pt x="749051" y="17738"/>
                </a:lnTo>
                <a:lnTo>
                  <a:pt x="786413" y="29188"/>
                </a:lnTo>
                <a:lnTo>
                  <a:pt x="829464" y="47310"/>
                </a:lnTo>
                <a:lnTo>
                  <a:pt x="866846" y="71333"/>
                </a:lnTo>
                <a:lnTo>
                  <a:pt x="892357" y="103421"/>
                </a:lnTo>
                <a:lnTo>
                  <a:pt x="906020" y="140070"/>
                </a:lnTo>
                <a:lnTo>
                  <a:pt x="910148" y="177162"/>
                </a:lnTo>
                <a:lnTo>
                  <a:pt x="909805" y="188913"/>
                </a:lnTo>
                <a:lnTo>
                  <a:pt x="899055" y="235806"/>
                </a:lnTo>
                <a:lnTo>
                  <a:pt x="874190" y="278617"/>
                </a:lnTo>
                <a:lnTo>
                  <a:pt x="843928" y="308964"/>
                </a:lnTo>
                <a:lnTo>
                  <a:pt x="812593" y="332026"/>
                </a:lnTo>
                <a:lnTo>
                  <a:pt x="772867" y="357232"/>
                </a:lnTo>
                <a:lnTo>
                  <a:pt x="729519" y="380778"/>
                </a:lnTo>
                <a:lnTo>
                  <a:pt x="694236" y="397213"/>
                </a:lnTo>
                <a:lnTo>
                  <a:pt x="656269" y="412493"/>
                </a:lnTo>
                <a:lnTo>
                  <a:pt x="629328" y="421991"/>
                </a:lnTo>
              </a:path>
            </a:pathLst>
          </a:custGeom>
          <a:ln w="8975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4160093" y="3950469"/>
            <a:ext cx="1178543" cy="430636"/>
          </a:xfrm>
          <a:custGeom>
            <a:avLst/>
            <a:gdLst/>
            <a:ahLst/>
            <a:cxnLst/>
            <a:rect l="l" t="t" r="r" b="b"/>
            <a:pathLst>
              <a:path w="1376604" h="475294">
                <a:moveTo>
                  <a:pt x="1207880" y="475294"/>
                </a:moveTo>
                <a:lnTo>
                  <a:pt x="1236938" y="444371"/>
                </a:lnTo>
                <a:lnTo>
                  <a:pt x="1265263" y="411965"/>
                </a:lnTo>
                <a:lnTo>
                  <a:pt x="1291872" y="379539"/>
                </a:lnTo>
                <a:lnTo>
                  <a:pt x="1315783" y="348558"/>
                </a:lnTo>
                <a:lnTo>
                  <a:pt x="1341770" y="312029"/>
                </a:lnTo>
                <a:lnTo>
                  <a:pt x="1368527" y="267650"/>
                </a:lnTo>
                <a:lnTo>
                  <a:pt x="1376604" y="246619"/>
                </a:lnTo>
                <a:lnTo>
                  <a:pt x="1376566" y="238654"/>
                </a:lnTo>
                <a:lnTo>
                  <a:pt x="1341424" y="222399"/>
                </a:lnTo>
                <a:lnTo>
                  <a:pt x="1331082" y="222351"/>
                </a:lnTo>
                <a:lnTo>
                  <a:pt x="1319909" y="222836"/>
                </a:lnTo>
                <a:lnTo>
                  <a:pt x="1307970" y="223746"/>
                </a:lnTo>
                <a:lnTo>
                  <a:pt x="1295329" y="224971"/>
                </a:lnTo>
                <a:lnTo>
                  <a:pt x="1282050" y="226401"/>
                </a:lnTo>
                <a:lnTo>
                  <a:pt x="1268196" y="227927"/>
                </a:lnTo>
                <a:lnTo>
                  <a:pt x="1253831" y="229439"/>
                </a:lnTo>
                <a:lnTo>
                  <a:pt x="1239019" y="230827"/>
                </a:lnTo>
                <a:lnTo>
                  <a:pt x="1223825" y="231982"/>
                </a:lnTo>
                <a:lnTo>
                  <a:pt x="1208311" y="232795"/>
                </a:lnTo>
                <a:lnTo>
                  <a:pt x="1192543" y="233154"/>
                </a:lnTo>
                <a:lnTo>
                  <a:pt x="1180670" y="233122"/>
                </a:lnTo>
                <a:lnTo>
                  <a:pt x="1129577" y="232388"/>
                </a:lnTo>
                <a:lnTo>
                  <a:pt x="1088175" y="231296"/>
                </a:lnTo>
                <a:lnTo>
                  <a:pt x="1044882" y="229839"/>
                </a:lnTo>
                <a:lnTo>
                  <a:pt x="1000373" y="228109"/>
                </a:lnTo>
                <a:lnTo>
                  <a:pt x="955323" y="226197"/>
                </a:lnTo>
                <a:lnTo>
                  <a:pt x="910408" y="224195"/>
                </a:lnTo>
                <a:lnTo>
                  <a:pt x="895383" y="223607"/>
                </a:lnTo>
                <a:lnTo>
                  <a:pt x="848754" y="222616"/>
                </a:lnTo>
                <a:lnTo>
                  <a:pt x="816710" y="222298"/>
                </a:lnTo>
                <a:lnTo>
                  <a:pt x="800502" y="222150"/>
                </a:lnTo>
                <a:lnTo>
                  <a:pt x="751540" y="221391"/>
                </a:lnTo>
                <a:lnTo>
                  <a:pt x="702781" y="219523"/>
                </a:lnTo>
                <a:lnTo>
                  <a:pt x="655138" y="215728"/>
                </a:lnTo>
                <a:lnTo>
                  <a:pt x="609523" y="209190"/>
                </a:lnTo>
                <a:lnTo>
                  <a:pt x="566919" y="199090"/>
                </a:lnTo>
                <a:lnTo>
                  <a:pt x="527461" y="185452"/>
                </a:lnTo>
                <a:lnTo>
                  <a:pt x="489930" y="169240"/>
                </a:lnTo>
                <a:lnTo>
                  <a:pt x="453050" y="151455"/>
                </a:lnTo>
                <a:lnTo>
                  <a:pt x="440680" y="145349"/>
                </a:lnTo>
                <a:lnTo>
                  <a:pt x="428192" y="139217"/>
                </a:lnTo>
                <a:lnTo>
                  <a:pt x="389555" y="121028"/>
                </a:lnTo>
                <a:lnTo>
                  <a:pt x="348158" y="103930"/>
                </a:lnTo>
                <a:lnTo>
                  <a:pt x="303255" y="88378"/>
                </a:lnTo>
                <a:lnTo>
                  <a:pt x="256057" y="73144"/>
                </a:lnTo>
                <a:lnTo>
                  <a:pt x="207034" y="58112"/>
                </a:lnTo>
                <a:lnTo>
                  <a:pt x="156552" y="43281"/>
                </a:lnTo>
                <a:lnTo>
                  <a:pt x="104975" y="28652"/>
                </a:lnTo>
                <a:lnTo>
                  <a:pt x="52669" y="14225"/>
                </a:lnTo>
                <a:lnTo>
                  <a:pt x="17574" y="4719"/>
                </a:lnTo>
                <a:lnTo>
                  <a:pt x="0" y="0"/>
                </a:lnTo>
              </a:path>
            </a:pathLst>
          </a:custGeom>
          <a:ln w="8971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4160095" y="4587420"/>
            <a:ext cx="828826" cy="565578"/>
          </a:xfrm>
          <a:custGeom>
            <a:avLst/>
            <a:gdLst/>
            <a:ahLst/>
            <a:cxnLst/>
            <a:rect l="l" t="t" r="r" b="b"/>
            <a:pathLst>
              <a:path w="968115" h="624231">
                <a:moveTo>
                  <a:pt x="0" y="624231"/>
                </a:moveTo>
                <a:lnTo>
                  <a:pt x="19964" y="591590"/>
                </a:lnTo>
                <a:lnTo>
                  <a:pt x="40457" y="559344"/>
                </a:lnTo>
                <a:lnTo>
                  <a:pt x="62005" y="527887"/>
                </a:lnTo>
                <a:lnTo>
                  <a:pt x="85138" y="497611"/>
                </a:lnTo>
                <a:lnTo>
                  <a:pt x="110381" y="468910"/>
                </a:lnTo>
                <a:lnTo>
                  <a:pt x="138204" y="442419"/>
                </a:lnTo>
                <a:lnTo>
                  <a:pt x="175290" y="412030"/>
                </a:lnTo>
                <a:lnTo>
                  <a:pt x="212965" y="385559"/>
                </a:lnTo>
                <a:lnTo>
                  <a:pt x="254469" y="361151"/>
                </a:lnTo>
                <a:lnTo>
                  <a:pt x="290058" y="343083"/>
                </a:lnTo>
                <a:lnTo>
                  <a:pt x="330988" y="324347"/>
                </a:lnTo>
                <a:lnTo>
                  <a:pt x="366720" y="310342"/>
                </a:lnTo>
                <a:lnTo>
                  <a:pt x="405993" y="297146"/>
                </a:lnTo>
                <a:lnTo>
                  <a:pt x="447903" y="284460"/>
                </a:lnTo>
                <a:lnTo>
                  <a:pt x="491546" y="271984"/>
                </a:lnTo>
                <a:lnTo>
                  <a:pt x="513734" y="265732"/>
                </a:lnTo>
                <a:lnTo>
                  <a:pt x="536017" y="259420"/>
                </a:lnTo>
                <a:lnTo>
                  <a:pt x="580412" y="246469"/>
                </a:lnTo>
                <a:lnTo>
                  <a:pt x="623827" y="232831"/>
                </a:lnTo>
                <a:lnTo>
                  <a:pt x="665358" y="218208"/>
                </a:lnTo>
                <a:lnTo>
                  <a:pt x="704100" y="202300"/>
                </a:lnTo>
                <a:lnTo>
                  <a:pt x="739149" y="184808"/>
                </a:lnTo>
                <a:lnTo>
                  <a:pt x="784232" y="157603"/>
                </a:lnTo>
                <a:lnTo>
                  <a:pt x="822205" y="130861"/>
                </a:lnTo>
                <a:lnTo>
                  <a:pt x="855202" y="104167"/>
                </a:lnTo>
                <a:lnTo>
                  <a:pt x="885359" y="77107"/>
                </a:lnTo>
                <a:lnTo>
                  <a:pt x="914808" y="49265"/>
                </a:lnTo>
                <a:lnTo>
                  <a:pt x="924836" y="39739"/>
                </a:lnTo>
                <a:lnTo>
                  <a:pt x="935102" y="30065"/>
                </a:lnTo>
                <a:lnTo>
                  <a:pt x="945684" y="20227"/>
                </a:lnTo>
                <a:lnTo>
                  <a:pt x="956662" y="10211"/>
                </a:lnTo>
                <a:lnTo>
                  <a:pt x="968115" y="0"/>
                </a:lnTo>
              </a:path>
            </a:pathLst>
          </a:custGeom>
          <a:ln w="8977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1" name="object 71"/>
          <p:cNvSpPr txBox="1"/>
          <p:nvPr/>
        </p:nvSpPr>
        <p:spPr>
          <a:xfrm rot="18780000">
            <a:off x="6982657" y="4123561"/>
            <a:ext cx="300380" cy="1620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2" name="object 72"/>
          <p:cNvSpPr txBox="1"/>
          <p:nvPr/>
        </p:nvSpPr>
        <p:spPr>
          <a:xfrm rot="19080000">
            <a:off x="6598902" y="4164082"/>
            <a:ext cx="283386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3" name="object 73"/>
          <p:cNvSpPr txBox="1"/>
          <p:nvPr/>
        </p:nvSpPr>
        <p:spPr>
          <a:xfrm rot="600000">
            <a:off x="4857185" y="3612541"/>
            <a:ext cx="286913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9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4" name="object 74"/>
          <p:cNvSpPr txBox="1"/>
          <p:nvPr/>
        </p:nvSpPr>
        <p:spPr>
          <a:xfrm rot="19080000">
            <a:off x="4941781" y="4394700"/>
            <a:ext cx="283832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5" name="object 75"/>
          <p:cNvSpPr txBox="1"/>
          <p:nvPr/>
        </p:nvSpPr>
        <p:spPr>
          <a:xfrm rot="19380000">
            <a:off x="5923589" y="4055754"/>
            <a:ext cx="284724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4" dirty="0">
                <a:latin typeface="Arial"/>
                <a:cs typeface="Arial"/>
              </a:rPr>
              <a:t>150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6" name="object 76"/>
          <p:cNvSpPr txBox="1"/>
          <p:nvPr/>
        </p:nvSpPr>
        <p:spPr>
          <a:xfrm rot="3240000">
            <a:off x="4697389" y="3076168"/>
            <a:ext cx="302839" cy="1359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7" name="object 77"/>
          <p:cNvSpPr txBox="1"/>
          <p:nvPr/>
        </p:nvSpPr>
        <p:spPr>
          <a:xfrm rot="2460000">
            <a:off x="5153434" y="2852332"/>
            <a:ext cx="284011" cy="1438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1100" spc="4" dirty="0">
                <a:latin typeface="Arial"/>
                <a:cs typeface="Arial"/>
              </a:rPr>
              <a:t>250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8" name="object 78"/>
          <p:cNvSpPr txBox="1"/>
          <p:nvPr/>
        </p:nvSpPr>
        <p:spPr>
          <a:xfrm rot="20640000">
            <a:off x="5488924" y="2558959"/>
            <a:ext cx="282941" cy="1714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1306"/>
              </a:lnSpc>
            </a:pPr>
            <a:r>
              <a:rPr sz="1100" spc="9" dirty="0">
                <a:latin typeface="Arial"/>
                <a:cs typeface="Arial"/>
              </a:rPr>
              <a:t>300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4143968" y="5093885"/>
            <a:ext cx="3672717" cy="0"/>
          </a:xfrm>
          <a:custGeom>
            <a:avLst/>
            <a:gdLst/>
            <a:ahLst/>
            <a:cxnLst/>
            <a:rect l="l" t="t" r="r" b="b"/>
            <a:pathLst>
              <a:path w="4289938">
                <a:moveTo>
                  <a:pt x="4289938" y="0"/>
                </a:moveTo>
                <a:lnTo>
                  <a:pt x="0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0" name="object 80"/>
          <p:cNvSpPr txBox="1"/>
          <p:nvPr/>
        </p:nvSpPr>
        <p:spPr>
          <a:xfrm>
            <a:off x="7827608" y="5001491"/>
            <a:ext cx="123950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000" spc="-70" dirty="0">
                <a:latin typeface="Arial"/>
                <a:cs typeface="Arial"/>
              </a:rPr>
              <a:t>A</a:t>
            </a:r>
            <a:r>
              <a:rPr sz="1000" spc="4" dirty="0">
                <a:latin typeface="Arial"/>
                <a:cs typeface="Arial"/>
              </a:rPr>
              <a:t>’</a:t>
            </a:r>
            <a:endParaRPr sz="1000">
              <a:latin typeface="Arial"/>
              <a:cs typeface="Arial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4002577" y="5005346"/>
            <a:ext cx="104379" cy="162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000" spc="18" dirty="0">
                <a:latin typeface="Arial"/>
                <a:cs typeface="Arial"/>
              </a:rPr>
              <a:t>A</a:t>
            </a:r>
            <a:endParaRPr sz="1000">
              <a:latin typeface="Arial"/>
              <a:cs typeface="Arial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4148518" y="1687602"/>
            <a:ext cx="3665637" cy="3948846"/>
          </a:xfrm>
          <a:custGeom>
            <a:avLst/>
            <a:gdLst/>
            <a:ahLst/>
            <a:cxnLst/>
            <a:rect l="l" t="t" r="r" b="b"/>
            <a:pathLst>
              <a:path w="4281668" h="4358356">
                <a:moveTo>
                  <a:pt x="4281668" y="4358356"/>
                </a:moveTo>
                <a:lnTo>
                  <a:pt x="0" y="4358356"/>
                </a:lnTo>
                <a:lnTo>
                  <a:pt x="0" y="0"/>
                </a:lnTo>
                <a:lnTo>
                  <a:pt x="4281668" y="0"/>
                </a:lnTo>
                <a:lnTo>
                  <a:pt x="4281668" y="4358356"/>
                </a:lnTo>
                <a:close/>
              </a:path>
            </a:pathLst>
          </a:custGeom>
          <a:ln w="898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4148762" y="5800047"/>
            <a:ext cx="1088970" cy="65001"/>
          </a:xfrm>
          <a:custGeom>
            <a:avLst/>
            <a:gdLst/>
            <a:ahLst/>
            <a:cxnLst/>
            <a:rect l="l" t="t" r="r" b="b"/>
            <a:pathLst>
              <a:path w="1271977" h="71742">
                <a:moveTo>
                  <a:pt x="0" y="0"/>
                </a:moveTo>
                <a:lnTo>
                  <a:pt x="0" y="71742"/>
                </a:lnTo>
                <a:lnTo>
                  <a:pt x="1271977" y="71742"/>
                </a:lnTo>
                <a:lnTo>
                  <a:pt x="1271977" y="0"/>
                </a:lnTo>
              </a:path>
            </a:pathLst>
          </a:custGeom>
          <a:ln w="8967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4" name="object 84"/>
          <p:cNvSpPr txBox="1"/>
          <p:nvPr/>
        </p:nvSpPr>
        <p:spPr>
          <a:xfrm>
            <a:off x="4083921" y="5678730"/>
            <a:ext cx="150588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0m</a:t>
            </a:r>
            <a:endParaRPr sz="700">
              <a:latin typeface="Arial"/>
              <a:cs typeface="Arial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5126683" y="5678730"/>
            <a:ext cx="253336" cy="1283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dirty="0">
                <a:latin typeface="Arial"/>
                <a:cs typeface="Arial"/>
              </a:rPr>
              <a:t>500m</a:t>
            </a:r>
            <a:endParaRPr sz="700">
              <a:latin typeface="Arial"/>
              <a:cs typeface="Arial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7649074" y="2088219"/>
            <a:ext cx="0" cy="481759"/>
          </a:xfrm>
          <a:custGeom>
            <a:avLst/>
            <a:gdLst/>
            <a:ahLst/>
            <a:cxnLst/>
            <a:rect l="l" t="t" r="r" b="b"/>
            <a:pathLst>
              <a:path h="531719">
                <a:moveTo>
                  <a:pt x="0" y="0"/>
                </a:moveTo>
                <a:lnTo>
                  <a:pt x="0" y="531719"/>
                </a:lnTo>
              </a:path>
            </a:pathLst>
          </a:custGeom>
          <a:ln w="17999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7592705" y="1984959"/>
            <a:ext cx="112740" cy="145514"/>
          </a:xfrm>
          <a:custGeom>
            <a:avLst/>
            <a:gdLst/>
            <a:ahLst/>
            <a:cxnLst/>
            <a:rect l="l" t="t" r="r" b="b"/>
            <a:pathLst>
              <a:path w="131686" h="160604">
                <a:moveTo>
                  <a:pt x="0" y="160604"/>
                </a:moveTo>
                <a:lnTo>
                  <a:pt x="65843" y="0"/>
                </a:lnTo>
                <a:lnTo>
                  <a:pt x="116060" y="122491"/>
                </a:lnTo>
                <a:lnTo>
                  <a:pt x="65843" y="122491"/>
                </a:lnTo>
                <a:lnTo>
                  <a:pt x="0" y="160604"/>
                </a:lnTo>
                <a:close/>
              </a:path>
              <a:path w="131686" h="160604">
                <a:moveTo>
                  <a:pt x="131686" y="160604"/>
                </a:moveTo>
                <a:lnTo>
                  <a:pt x="65843" y="122491"/>
                </a:lnTo>
                <a:lnTo>
                  <a:pt x="116060" y="122491"/>
                </a:lnTo>
                <a:lnTo>
                  <a:pt x="131686" y="16060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8" name="object 88"/>
          <p:cNvSpPr txBox="1"/>
          <p:nvPr/>
        </p:nvSpPr>
        <p:spPr>
          <a:xfrm>
            <a:off x="7591968" y="1797788"/>
            <a:ext cx="122319" cy="18410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spc="13" dirty="0">
                <a:latin typeface="Times New Roman"/>
                <a:cs typeface="Times New Roman"/>
              </a:rPr>
              <a:t>N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4090246" y="6010787"/>
            <a:ext cx="2288175" cy="29853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faulted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91" name="Rectangle 90"/>
          <p:cNvSpPr/>
          <p:nvPr/>
        </p:nvSpPr>
        <p:spPr>
          <a:xfrm>
            <a:off x="309739" y="750426"/>
            <a:ext cx="8640960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11135" marR="209345"/>
            <a:r>
              <a:rPr lang="en-GB" sz="32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faulted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200" dirty="0">
              <a:solidFill>
                <a:srgbClr val="00B0F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63210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79512" y="764704"/>
            <a:ext cx="882047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dirty="0" smtClean="0"/>
          </a:p>
          <a:p>
            <a:endParaRPr lang="en-GB" b="1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Now on some graph paper draw an x axis with the same scale and length as the line of</a:t>
            </a:r>
          </a:p>
          <a:p>
            <a:r>
              <a:rPr lang="en-GB" dirty="0"/>
              <a:t> </a:t>
            </a:r>
            <a:r>
              <a:rPr lang="en-GB" dirty="0" smtClean="0"/>
              <a:t> the cross section</a:t>
            </a:r>
            <a:r>
              <a:rPr lang="en-GB" dirty="0"/>
              <a:t> </a:t>
            </a:r>
            <a:r>
              <a:rPr lang="en-GB" dirty="0" smtClean="0"/>
              <a:t>A to A</a:t>
            </a:r>
            <a:r>
              <a:rPr lang="en-GB" sz="2800" baseline="30000" dirty="0" smtClean="0"/>
              <a:t>,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Then add y axes to both ends, that have a relevant scale to  the topographic contours.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501008"/>
            <a:ext cx="48387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2563643" y="530120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372200" y="5310767"/>
            <a:ext cx="438094" cy="37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r>
              <a:rPr lang="en-GB" sz="2800" baseline="30000" dirty="0" smtClean="0"/>
              <a:t>,</a:t>
            </a:r>
            <a:endParaRPr lang="en-GB" sz="2800" baseline="30000" dirty="0"/>
          </a:p>
        </p:txBody>
      </p:sp>
      <p:sp>
        <p:nvSpPr>
          <p:cNvPr id="3" name="Rectangle 2"/>
          <p:cNvSpPr/>
          <p:nvPr/>
        </p:nvSpPr>
        <p:spPr>
          <a:xfrm>
            <a:off x="1231500" y="692696"/>
            <a:ext cx="6911187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marL="11135" marR="209345"/>
            <a:r>
              <a:rPr lang="en-GB" sz="28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28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28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28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2800" b="1" spc="-9" dirty="0">
                <a:solidFill>
                  <a:srgbClr val="00B0F0"/>
                </a:solidFill>
                <a:cs typeface="Arial"/>
              </a:rPr>
              <a:t>faulted</a:t>
            </a:r>
            <a:r>
              <a:rPr lang="en-GB" sz="28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2800" dirty="0">
              <a:solidFill>
                <a:srgbClr val="00B0F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930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45977" y="6088592"/>
            <a:ext cx="3967843" cy="580768"/>
          </a:xfrm>
          <a:custGeom>
            <a:avLst/>
            <a:gdLst/>
            <a:ahLst/>
            <a:cxnLst/>
            <a:rect l="l" t="t" r="r" b="b"/>
            <a:pathLst>
              <a:path w="4634661" h="481279">
                <a:moveTo>
                  <a:pt x="0" y="481279"/>
                </a:moveTo>
                <a:lnTo>
                  <a:pt x="4634661" y="481279"/>
                </a:lnTo>
                <a:lnTo>
                  <a:pt x="4634661" y="0"/>
                </a:lnTo>
                <a:lnTo>
                  <a:pt x="0" y="0"/>
                </a:lnTo>
                <a:lnTo>
                  <a:pt x="0" y="481279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492085" y="5694636"/>
            <a:ext cx="3677910" cy="639347"/>
          </a:xfrm>
          <a:custGeom>
            <a:avLst/>
            <a:gdLst/>
            <a:ahLst/>
            <a:cxnLst/>
            <a:rect l="l" t="t" r="r" b="b"/>
            <a:pathLst>
              <a:path w="4296003" h="705650">
                <a:moveTo>
                  <a:pt x="0" y="705650"/>
                </a:moveTo>
                <a:lnTo>
                  <a:pt x="4296003" y="705650"/>
                </a:lnTo>
                <a:lnTo>
                  <a:pt x="4296003" y="0"/>
                </a:lnTo>
                <a:lnTo>
                  <a:pt x="0" y="0"/>
                </a:lnTo>
                <a:lnTo>
                  <a:pt x="0" y="7056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728331" y="5079717"/>
            <a:ext cx="0" cy="1069146"/>
          </a:xfrm>
          <a:custGeom>
            <a:avLst/>
            <a:gdLst/>
            <a:ahLst/>
            <a:cxnLst/>
            <a:rect l="l" t="t" r="r" b="b"/>
            <a:pathLst>
              <a:path h="1180020">
                <a:moveTo>
                  <a:pt x="0" y="118002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902816" y="5080504"/>
            <a:ext cx="0" cy="1066787"/>
          </a:xfrm>
          <a:custGeom>
            <a:avLst/>
            <a:gdLst/>
            <a:ahLst/>
            <a:cxnLst/>
            <a:rect l="l" t="t" r="r" b="b"/>
            <a:pathLst>
              <a:path h="1177417">
                <a:moveTo>
                  <a:pt x="0" y="0"/>
                </a:moveTo>
                <a:lnTo>
                  <a:pt x="0" y="117741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862742" y="5790228"/>
            <a:ext cx="2906120" cy="0"/>
          </a:xfrm>
          <a:custGeom>
            <a:avLst/>
            <a:gdLst/>
            <a:ahLst/>
            <a:cxnLst/>
            <a:rect l="l" t="t" r="r" b="b"/>
            <a:pathLst>
              <a:path w="3394510">
                <a:moveTo>
                  <a:pt x="0" y="0"/>
                </a:moveTo>
                <a:lnTo>
                  <a:pt x="3394510" y="0"/>
                </a:lnTo>
              </a:path>
            </a:pathLst>
          </a:custGeom>
          <a:ln w="694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902796" y="5304040"/>
            <a:ext cx="2824778" cy="322025"/>
          </a:xfrm>
          <a:custGeom>
            <a:avLst/>
            <a:gdLst/>
            <a:ahLst/>
            <a:cxnLst/>
            <a:rect l="l" t="t" r="r" b="b"/>
            <a:pathLst>
              <a:path w="3299498" h="355420">
                <a:moveTo>
                  <a:pt x="0" y="355420"/>
                </a:moveTo>
                <a:lnTo>
                  <a:pt x="46857" y="339774"/>
                </a:lnTo>
                <a:lnTo>
                  <a:pt x="94247" y="330394"/>
                </a:lnTo>
                <a:lnTo>
                  <a:pt x="155683" y="319666"/>
                </a:lnTo>
                <a:lnTo>
                  <a:pt x="227025" y="308035"/>
                </a:lnTo>
                <a:lnTo>
                  <a:pt x="265117" y="302019"/>
                </a:lnTo>
                <a:lnTo>
                  <a:pt x="304134" y="295943"/>
                </a:lnTo>
                <a:lnTo>
                  <a:pt x="343557" y="289864"/>
                </a:lnTo>
                <a:lnTo>
                  <a:pt x="382870" y="283836"/>
                </a:lnTo>
                <a:lnTo>
                  <a:pt x="421555" y="277915"/>
                </a:lnTo>
                <a:lnTo>
                  <a:pt x="459094" y="272156"/>
                </a:lnTo>
                <a:lnTo>
                  <a:pt x="528666" y="261348"/>
                </a:lnTo>
                <a:lnTo>
                  <a:pt x="587446" y="251857"/>
                </a:lnTo>
                <a:lnTo>
                  <a:pt x="631296" y="244124"/>
                </a:lnTo>
                <a:lnTo>
                  <a:pt x="660445" y="237994"/>
                </a:lnTo>
                <a:lnTo>
                  <a:pt x="677615" y="234394"/>
                </a:lnTo>
                <a:lnTo>
                  <a:pt x="719742" y="225819"/>
                </a:lnTo>
                <a:lnTo>
                  <a:pt x="769964" y="215809"/>
                </a:lnTo>
                <a:lnTo>
                  <a:pt x="825537" y="204844"/>
                </a:lnTo>
                <a:lnTo>
                  <a:pt x="883716" y="193401"/>
                </a:lnTo>
                <a:lnTo>
                  <a:pt x="912925" y="187650"/>
                </a:lnTo>
                <a:lnTo>
                  <a:pt x="969867" y="176387"/>
                </a:lnTo>
                <a:lnTo>
                  <a:pt x="1022553" y="165842"/>
                </a:lnTo>
                <a:lnTo>
                  <a:pt x="1068239" y="156492"/>
                </a:lnTo>
                <a:lnTo>
                  <a:pt x="1117638" y="145756"/>
                </a:lnTo>
                <a:lnTo>
                  <a:pt x="1159902" y="134858"/>
                </a:lnTo>
                <a:lnTo>
                  <a:pt x="1213677" y="119882"/>
                </a:lnTo>
                <a:lnTo>
                  <a:pt x="1233557" y="114263"/>
                </a:lnTo>
                <a:lnTo>
                  <a:pt x="1254201" y="108430"/>
                </a:lnTo>
                <a:lnTo>
                  <a:pt x="1297260" y="96362"/>
                </a:lnTo>
                <a:lnTo>
                  <a:pt x="1341822" y="84156"/>
                </a:lnTo>
                <a:lnTo>
                  <a:pt x="1386854" y="72291"/>
                </a:lnTo>
                <a:lnTo>
                  <a:pt x="1431324" y="61244"/>
                </a:lnTo>
                <a:lnTo>
                  <a:pt x="1474200" y="51495"/>
                </a:lnTo>
                <a:lnTo>
                  <a:pt x="1514449" y="43521"/>
                </a:lnTo>
                <a:lnTo>
                  <a:pt x="1573239" y="35938"/>
                </a:lnTo>
                <a:lnTo>
                  <a:pt x="1633976" y="30126"/>
                </a:lnTo>
                <a:lnTo>
                  <a:pt x="1708754" y="24072"/>
                </a:lnTo>
                <a:lnTo>
                  <a:pt x="1750552" y="21050"/>
                </a:lnTo>
                <a:lnTo>
                  <a:pt x="1794833" y="18084"/>
                </a:lnTo>
                <a:lnTo>
                  <a:pt x="1841255" y="15212"/>
                </a:lnTo>
                <a:lnTo>
                  <a:pt x="1889476" y="12474"/>
                </a:lnTo>
                <a:lnTo>
                  <a:pt x="1939152" y="9906"/>
                </a:lnTo>
                <a:lnTo>
                  <a:pt x="1989943" y="7550"/>
                </a:lnTo>
                <a:lnTo>
                  <a:pt x="2041505" y="5442"/>
                </a:lnTo>
                <a:lnTo>
                  <a:pt x="2093496" y="3623"/>
                </a:lnTo>
                <a:lnTo>
                  <a:pt x="2145575" y="2130"/>
                </a:lnTo>
                <a:lnTo>
                  <a:pt x="2197398" y="1003"/>
                </a:lnTo>
                <a:lnTo>
                  <a:pt x="2248623" y="280"/>
                </a:lnTo>
                <a:lnTo>
                  <a:pt x="2298909" y="0"/>
                </a:lnTo>
                <a:lnTo>
                  <a:pt x="2347912" y="201"/>
                </a:lnTo>
                <a:lnTo>
                  <a:pt x="2398351" y="896"/>
                </a:lnTo>
                <a:lnTo>
                  <a:pt x="2447122" y="1984"/>
                </a:lnTo>
                <a:lnTo>
                  <a:pt x="2494183" y="3425"/>
                </a:lnTo>
                <a:lnTo>
                  <a:pt x="2539493" y="5176"/>
                </a:lnTo>
                <a:lnTo>
                  <a:pt x="2583010" y="7198"/>
                </a:lnTo>
                <a:lnTo>
                  <a:pt x="2624693" y="9448"/>
                </a:lnTo>
                <a:lnTo>
                  <a:pt x="2664501" y="11885"/>
                </a:lnTo>
                <a:lnTo>
                  <a:pt x="2738324" y="17156"/>
                </a:lnTo>
                <a:lnTo>
                  <a:pt x="2804149" y="22679"/>
                </a:lnTo>
                <a:lnTo>
                  <a:pt x="2861644" y="28124"/>
                </a:lnTo>
                <a:lnTo>
                  <a:pt x="2910479" y="33161"/>
                </a:lnTo>
                <a:lnTo>
                  <a:pt x="2950321" y="37458"/>
                </a:lnTo>
                <a:lnTo>
                  <a:pt x="2966767" y="39225"/>
                </a:lnTo>
                <a:lnTo>
                  <a:pt x="3014050" y="43643"/>
                </a:lnTo>
                <a:lnTo>
                  <a:pt x="3056305" y="47026"/>
                </a:lnTo>
                <a:lnTo>
                  <a:pt x="3096996" y="50038"/>
                </a:lnTo>
                <a:lnTo>
                  <a:pt x="3135600" y="52734"/>
                </a:lnTo>
                <a:lnTo>
                  <a:pt x="3171593" y="55173"/>
                </a:lnTo>
                <a:lnTo>
                  <a:pt x="3188447" y="56313"/>
                </a:lnTo>
                <a:lnTo>
                  <a:pt x="3233654" y="59502"/>
                </a:lnTo>
                <a:lnTo>
                  <a:pt x="3278991" y="63481"/>
                </a:lnTo>
                <a:lnTo>
                  <a:pt x="3294078" y="65480"/>
                </a:lnTo>
                <a:lnTo>
                  <a:pt x="3299498" y="66508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862742" y="5255555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862742" y="561205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862742" y="5433745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862742" y="507971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862742" y="596988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862742" y="6147293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725839" y="5255555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725839" y="561205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725839" y="5433745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725839" y="507971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725839" y="596988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725839" y="6147293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156783" y="241050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156783" y="241050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810680" y="324349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810680" y="324349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736585" y="184811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736585" y="184811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158265" y="314595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158265" y="314595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738566" y="235442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738566" y="235442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390856" y="273325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390856" y="273325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810680" y="399707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5810680" y="399707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737118" y="404118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737118" y="4041180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6737917" y="43899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6737917" y="438997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375139" y="417605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6375139" y="417605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6289585" y="311547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6289585" y="311547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6331376" y="400806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6331376" y="4008064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375371" y="443473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6375371" y="4434732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6291809" y="362675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6291809" y="362675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374381" y="181210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6374381" y="181210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371413" y="252147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371413" y="252147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332843" y="280615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332843" y="2806158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5811670" y="551287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5811670" y="551287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6418902" y="52370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418902" y="5237083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6739330" y="533075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6739330" y="5330759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6288356" y="550031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6288356" y="550031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6329401" y="541658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6329401" y="541658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6238909" y="559870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6238909" y="5598701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7574032" y="549769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5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5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7574032" y="549769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5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5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5392341" y="542286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5392341" y="5422865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7156685" y="541658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7156685" y="5416586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6375388" y="532866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24206" y="0"/>
                </a:moveTo>
                <a:lnTo>
                  <a:pt x="6985" y="0"/>
                </a:lnTo>
                <a:lnTo>
                  <a:pt x="0" y="6984"/>
                </a:lnTo>
                <a:lnTo>
                  <a:pt x="0" y="24206"/>
                </a:lnTo>
                <a:lnTo>
                  <a:pt x="6985" y="31191"/>
                </a:lnTo>
                <a:lnTo>
                  <a:pt x="24206" y="31191"/>
                </a:lnTo>
                <a:lnTo>
                  <a:pt x="31191" y="24206"/>
                </a:lnTo>
                <a:lnTo>
                  <a:pt x="31191" y="6984"/>
                </a:lnTo>
                <a:lnTo>
                  <a:pt x="24206" y="0"/>
                </a:lnTo>
                <a:close/>
              </a:path>
            </a:pathLst>
          </a:custGeom>
          <a:solidFill>
            <a:srgbClr val="ED1D24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6375388" y="5328667"/>
            <a:ext cx="26703" cy="28260"/>
          </a:xfrm>
          <a:custGeom>
            <a:avLst/>
            <a:gdLst/>
            <a:ahLst/>
            <a:cxnLst/>
            <a:rect l="l" t="t" r="r" b="b"/>
            <a:pathLst>
              <a:path w="31191" h="31191">
                <a:moveTo>
                  <a:pt x="31191" y="15595"/>
                </a:moveTo>
                <a:lnTo>
                  <a:pt x="31191" y="24206"/>
                </a:lnTo>
                <a:lnTo>
                  <a:pt x="24206" y="31191"/>
                </a:lnTo>
                <a:lnTo>
                  <a:pt x="15595" y="31191"/>
                </a:lnTo>
                <a:lnTo>
                  <a:pt x="6985" y="31191"/>
                </a:lnTo>
                <a:lnTo>
                  <a:pt x="0" y="24206"/>
                </a:lnTo>
                <a:lnTo>
                  <a:pt x="0" y="15595"/>
                </a:lnTo>
                <a:lnTo>
                  <a:pt x="0" y="6984"/>
                </a:lnTo>
                <a:lnTo>
                  <a:pt x="6985" y="0"/>
                </a:lnTo>
                <a:lnTo>
                  <a:pt x="15595" y="0"/>
                </a:lnTo>
                <a:lnTo>
                  <a:pt x="24206" y="0"/>
                </a:lnTo>
                <a:lnTo>
                  <a:pt x="31191" y="6984"/>
                </a:lnTo>
                <a:lnTo>
                  <a:pt x="31191" y="15595"/>
                </a:lnTo>
                <a:close/>
              </a:path>
            </a:pathLst>
          </a:custGeom>
          <a:ln w="3467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6345667" y="1671172"/>
            <a:ext cx="0" cy="519112"/>
          </a:xfrm>
          <a:custGeom>
            <a:avLst/>
            <a:gdLst/>
            <a:ahLst/>
            <a:cxnLst/>
            <a:rect l="l" t="t" r="r" b="b"/>
            <a:pathLst>
              <a:path h="572946">
                <a:moveTo>
                  <a:pt x="0" y="0"/>
                </a:moveTo>
                <a:lnTo>
                  <a:pt x="0" y="572946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6345667" y="2253089"/>
            <a:ext cx="0" cy="3173229"/>
          </a:xfrm>
          <a:custGeom>
            <a:avLst/>
            <a:gdLst/>
            <a:ahLst/>
            <a:cxnLst/>
            <a:rect l="l" t="t" r="r" b="b"/>
            <a:pathLst>
              <a:path h="3502305">
                <a:moveTo>
                  <a:pt x="0" y="0"/>
                </a:moveTo>
                <a:lnTo>
                  <a:pt x="0" y="3502305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6321399" y="5401224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67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67" y="0"/>
                </a:lnTo>
                <a:close/>
              </a:path>
              <a:path w="56692" h="35217">
                <a:moveTo>
                  <a:pt x="51612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6305113" y="1669906"/>
            <a:ext cx="0" cy="520379"/>
          </a:xfrm>
          <a:custGeom>
            <a:avLst/>
            <a:gdLst/>
            <a:ahLst/>
            <a:cxnLst/>
            <a:rect l="l" t="t" r="r" b="b"/>
            <a:pathLst>
              <a:path h="574344">
                <a:moveTo>
                  <a:pt x="0" y="0"/>
                </a:moveTo>
                <a:lnTo>
                  <a:pt x="0" y="574344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6305113" y="2253088"/>
            <a:ext cx="0" cy="3258021"/>
          </a:xfrm>
          <a:custGeom>
            <a:avLst/>
            <a:gdLst/>
            <a:ahLst/>
            <a:cxnLst/>
            <a:rect l="l" t="t" r="r" b="b"/>
            <a:pathLst>
              <a:path h="3595890">
                <a:moveTo>
                  <a:pt x="0" y="0"/>
                </a:moveTo>
                <a:lnTo>
                  <a:pt x="0" y="359589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6280844" y="5486013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6430712" y="1669905"/>
            <a:ext cx="0" cy="344544"/>
          </a:xfrm>
          <a:custGeom>
            <a:avLst/>
            <a:gdLst/>
            <a:ahLst/>
            <a:cxnLst/>
            <a:rect l="l" t="t" r="r" b="b"/>
            <a:pathLst>
              <a:path h="380274">
                <a:moveTo>
                  <a:pt x="0" y="0"/>
                </a:moveTo>
                <a:lnTo>
                  <a:pt x="0" y="380274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6430712" y="2077253"/>
            <a:ext cx="0" cy="3169041"/>
          </a:xfrm>
          <a:custGeom>
            <a:avLst/>
            <a:gdLst/>
            <a:ahLst/>
            <a:cxnLst/>
            <a:rect l="l" t="t" r="r" b="b"/>
            <a:pathLst>
              <a:path h="3497682">
                <a:moveTo>
                  <a:pt x="0" y="0"/>
                </a:moveTo>
                <a:lnTo>
                  <a:pt x="0" y="3497682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6406444" y="5221204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6388184" y="1674312"/>
            <a:ext cx="0" cy="515972"/>
          </a:xfrm>
          <a:custGeom>
            <a:avLst/>
            <a:gdLst/>
            <a:ahLst/>
            <a:cxnLst/>
            <a:rect l="l" t="t" r="r" b="b"/>
            <a:pathLst>
              <a:path h="569480">
                <a:moveTo>
                  <a:pt x="0" y="0"/>
                </a:moveTo>
                <a:lnTo>
                  <a:pt x="0" y="56948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6388184" y="2253088"/>
            <a:ext cx="0" cy="3084270"/>
          </a:xfrm>
          <a:custGeom>
            <a:avLst/>
            <a:gdLst/>
            <a:ahLst/>
            <a:cxnLst/>
            <a:rect l="l" t="t" r="r" b="b"/>
            <a:pathLst>
              <a:path h="3404120">
                <a:moveTo>
                  <a:pt x="0" y="0"/>
                </a:moveTo>
                <a:lnTo>
                  <a:pt x="0" y="340412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6363915" y="5312263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5638538" y="4308714"/>
            <a:ext cx="0" cy="1164382"/>
          </a:xfrm>
          <a:custGeom>
            <a:avLst/>
            <a:gdLst/>
            <a:ahLst/>
            <a:cxnLst/>
            <a:rect l="l" t="t" r="r" b="b"/>
            <a:pathLst>
              <a:path h="1285133">
                <a:moveTo>
                  <a:pt x="0" y="0"/>
                </a:moveTo>
                <a:lnTo>
                  <a:pt x="0" y="1285133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5614272" y="5448003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6579059" y="4305573"/>
            <a:ext cx="0" cy="994826"/>
          </a:xfrm>
          <a:custGeom>
            <a:avLst/>
            <a:gdLst/>
            <a:ahLst/>
            <a:cxnLst/>
            <a:rect l="l" t="t" r="r" b="b"/>
            <a:pathLst>
              <a:path h="1097993">
                <a:moveTo>
                  <a:pt x="0" y="0"/>
                </a:moveTo>
                <a:lnTo>
                  <a:pt x="0" y="1097993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6554790" y="5275307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6401042" y="4305572"/>
            <a:ext cx="0" cy="1001106"/>
          </a:xfrm>
          <a:custGeom>
            <a:avLst/>
            <a:gdLst/>
            <a:ahLst/>
            <a:cxnLst/>
            <a:rect l="l" t="t" r="r" b="b"/>
            <a:pathLst>
              <a:path h="1104924">
                <a:moveTo>
                  <a:pt x="0" y="0"/>
                </a:moveTo>
                <a:lnTo>
                  <a:pt x="0" y="1104924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6376774" y="5281587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6250995" y="1674312"/>
            <a:ext cx="0" cy="515972"/>
          </a:xfrm>
          <a:custGeom>
            <a:avLst/>
            <a:gdLst/>
            <a:ahLst/>
            <a:cxnLst/>
            <a:rect l="l" t="t" r="r" b="b"/>
            <a:pathLst>
              <a:path h="569480">
                <a:moveTo>
                  <a:pt x="0" y="0"/>
                </a:moveTo>
                <a:lnTo>
                  <a:pt x="0" y="56948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6250995" y="2253089"/>
            <a:ext cx="0" cy="3346140"/>
          </a:xfrm>
          <a:custGeom>
            <a:avLst/>
            <a:gdLst/>
            <a:ahLst/>
            <a:cxnLst/>
            <a:rect l="l" t="t" r="r" b="b"/>
            <a:pathLst>
              <a:path h="3693147">
                <a:moveTo>
                  <a:pt x="0" y="0"/>
                </a:moveTo>
                <a:lnTo>
                  <a:pt x="0" y="369314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6226725" y="5574128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80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80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7171954" y="1674312"/>
            <a:ext cx="0" cy="340137"/>
          </a:xfrm>
          <a:custGeom>
            <a:avLst/>
            <a:gdLst/>
            <a:ahLst/>
            <a:cxnLst/>
            <a:rect l="l" t="t" r="r" b="b"/>
            <a:pathLst>
              <a:path h="375410">
                <a:moveTo>
                  <a:pt x="0" y="0"/>
                </a:moveTo>
                <a:lnTo>
                  <a:pt x="0" y="37541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7171954" y="2077254"/>
            <a:ext cx="0" cy="3347499"/>
          </a:xfrm>
          <a:custGeom>
            <a:avLst/>
            <a:gdLst/>
            <a:ahLst/>
            <a:cxnLst/>
            <a:rect l="l" t="t" r="r" b="b"/>
            <a:pathLst>
              <a:path h="3694647">
                <a:moveTo>
                  <a:pt x="0" y="0"/>
                </a:moveTo>
                <a:lnTo>
                  <a:pt x="0" y="369464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7147685" y="5399654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67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67" y="0"/>
                </a:lnTo>
                <a:close/>
              </a:path>
              <a:path w="56692" h="35217">
                <a:moveTo>
                  <a:pt x="51612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6751130" y="1668557"/>
            <a:ext cx="0" cy="345893"/>
          </a:xfrm>
          <a:custGeom>
            <a:avLst/>
            <a:gdLst/>
            <a:ahLst/>
            <a:cxnLst/>
            <a:rect l="l" t="t" r="r" b="b"/>
            <a:pathLst>
              <a:path h="381763">
                <a:moveTo>
                  <a:pt x="0" y="0"/>
                </a:moveTo>
                <a:lnTo>
                  <a:pt x="0" y="381763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6751130" y="2077253"/>
            <a:ext cx="0" cy="3262405"/>
          </a:xfrm>
          <a:custGeom>
            <a:avLst/>
            <a:gdLst/>
            <a:ahLst/>
            <a:cxnLst/>
            <a:rect l="l" t="t" r="r" b="b"/>
            <a:pathLst>
              <a:path h="3600728">
                <a:moveTo>
                  <a:pt x="0" y="0"/>
                </a:moveTo>
                <a:lnTo>
                  <a:pt x="0" y="3600728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6726861" y="5314556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5824746" y="1675668"/>
            <a:ext cx="0" cy="514616"/>
          </a:xfrm>
          <a:custGeom>
            <a:avLst/>
            <a:gdLst/>
            <a:ahLst/>
            <a:cxnLst/>
            <a:rect l="l" t="t" r="r" b="b"/>
            <a:pathLst>
              <a:path h="567984">
                <a:moveTo>
                  <a:pt x="0" y="0"/>
                </a:moveTo>
                <a:lnTo>
                  <a:pt x="0" y="567984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5824746" y="2253089"/>
            <a:ext cx="0" cy="3269203"/>
          </a:xfrm>
          <a:custGeom>
            <a:avLst/>
            <a:gdLst/>
            <a:ahLst/>
            <a:cxnLst/>
            <a:rect l="l" t="t" r="r" b="b"/>
            <a:pathLst>
              <a:path h="3608232">
                <a:moveTo>
                  <a:pt x="0" y="0"/>
                </a:moveTo>
                <a:lnTo>
                  <a:pt x="0" y="3608232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5800479" y="5497200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7588809" y="1675668"/>
            <a:ext cx="0" cy="338781"/>
          </a:xfrm>
          <a:custGeom>
            <a:avLst/>
            <a:gdLst/>
            <a:ahLst/>
            <a:cxnLst/>
            <a:rect l="l" t="t" r="r" b="b"/>
            <a:pathLst>
              <a:path h="373914">
                <a:moveTo>
                  <a:pt x="0" y="0"/>
                </a:moveTo>
                <a:lnTo>
                  <a:pt x="0" y="373914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7588809" y="2077254"/>
            <a:ext cx="0" cy="3427560"/>
          </a:xfrm>
          <a:custGeom>
            <a:avLst/>
            <a:gdLst/>
            <a:ahLst/>
            <a:cxnLst/>
            <a:rect l="l" t="t" r="r" b="b"/>
            <a:pathLst>
              <a:path h="3783011">
                <a:moveTo>
                  <a:pt x="0" y="0"/>
                </a:moveTo>
                <a:lnTo>
                  <a:pt x="0" y="3783011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7564542" y="5479723"/>
            <a:ext cx="48535" cy="31908"/>
          </a:xfrm>
          <a:custGeom>
            <a:avLst/>
            <a:gdLst/>
            <a:ahLst/>
            <a:cxnLst/>
            <a:rect l="l" t="t" r="r" b="b"/>
            <a:pathLst>
              <a:path w="56692" h="35217">
                <a:moveTo>
                  <a:pt x="5067" y="0"/>
                </a:moveTo>
                <a:lnTo>
                  <a:pt x="0" y="4737"/>
                </a:lnTo>
                <a:lnTo>
                  <a:pt x="28346" y="35217"/>
                </a:lnTo>
                <a:lnTo>
                  <a:pt x="37807" y="25044"/>
                </a:lnTo>
                <a:lnTo>
                  <a:pt x="28346" y="25044"/>
                </a:lnTo>
                <a:lnTo>
                  <a:pt x="5067" y="0"/>
                </a:lnTo>
                <a:close/>
              </a:path>
              <a:path w="56692" h="35217">
                <a:moveTo>
                  <a:pt x="51612" y="0"/>
                </a:moveTo>
                <a:lnTo>
                  <a:pt x="28346" y="25044"/>
                </a:lnTo>
                <a:lnTo>
                  <a:pt x="37807" y="25044"/>
                </a:lnTo>
                <a:lnTo>
                  <a:pt x="56692" y="4737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5404924" y="1675668"/>
            <a:ext cx="0" cy="514616"/>
          </a:xfrm>
          <a:custGeom>
            <a:avLst/>
            <a:gdLst/>
            <a:ahLst/>
            <a:cxnLst/>
            <a:rect l="l" t="t" r="r" b="b"/>
            <a:pathLst>
              <a:path h="567984">
                <a:moveTo>
                  <a:pt x="0" y="0"/>
                </a:moveTo>
                <a:lnTo>
                  <a:pt x="0" y="567984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5404924" y="2253089"/>
            <a:ext cx="0" cy="3178151"/>
          </a:xfrm>
          <a:custGeom>
            <a:avLst/>
            <a:gdLst/>
            <a:ahLst/>
            <a:cxnLst/>
            <a:rect l="l" t="t" r="r" b="b"/>
            <a:pathLst>
              <a:path h="3507737">
                <a:moveTo>
                  <a:pt x="0" y="0"/>
                </a:moveTo>
                <a:lnTo>
                  <a:pt x="0" y="350773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5380657" y="5406141"/>
            <a:ext cx="48535" cy="31896"/>
          </a:xfrm>
          <a:custGeom>
            <a:avLst/>
            <a:gdLst/>
            <a:ahLst/>
            <a:cxnLst/>
            <a:rect l="l" t="t" r="r" b="b"/>
            <a:pathLst>
              <a:path w="56692" h="35204">
                <a:moveTo>
                  <a:pt x="5067" y="0"/>
                </a:moveTo>
                <a:lnTo>
                  <a:pt x="0" y="4724"/>
                </a:lnTo>
                <a:lnTo>
                  <a:pt x="28346" y="35204"/>
                </a:lnTo>
                <a:lnTo>
                  <a:pt x="37807" y="25031"/>
                </a:lnTo>
                <a:lnTo>
                  <a:pt x="28346" y="25031"/>
                </a:lnTo>
                <a:lnTo>
                  <a:pt x="5067" y="0"/>
                </a:lnTo>
                <a:close/>
              </a:path>
              <a:path w="56692" h="35204">
                <a:moveTo>
                  <a:pt x="51612" y="0"/>
                </a:moveTo>
                <a:lnTo>
                  <a:pt x="28346" y="25031"/>
                </a:lnTo>
                <a:lnTo>
                  <a:pt x="37807" y="25031"/>
                </a:lnTo>
                <a:lnTo>
                  <a:pt x="56692" y="4724"/>
                </a:lnTo>
                <a:lnTo>
                  <a:pt x="5161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5274400" y="1672742"/>
            <a:ext cx="873349" cy="3050440"/>
          </a:xfrm>
          <a:custGeom>
            <a:avLst/>
            <a:gdLst/>
            <a:ahLst/>
            <a:cxnLst/>
            <a:rect l="l" t="t" r="r" b="b"/>
            <a:pathLst>
              <a:path w="1020120" h="3366782">
                <a:moveTo>
                  <a:pt x="203606" y="3366782"/>
                </a:moveTo>
                <a:lnTo>
                  <a:pt x="229368" y="3320465"/>
                </a:lnTo>
                <a:lnTo>
                  <a:pt x="250859" y="3276389"/>
                </a:lnTo>
                <a:lnTo>
                  <a:pt x="274740" y="3224994"/>
                </a:lnTo>
                <a:lnTo>
                  <a:pt x="300103" y="3169052"/>
                </a:lnTo>
                <a:lnTo>
                  <a:pt x="326035" y="3111341"/>
                </a:lnTo>
                <a:lnTo>
                  <a:pt x="338932" y="3082688"/>
                </a:lnTo>
                <a:lnTo>
                  <a:pt x="364015" y="3027524"/>
                </a:lnTo>
                <a:lnTo>
                  <a:pt x="387393" y="2977527"/>
                </a:lnTo>
                <a:lnTo>
                  <a:pt x="408158" y="2935472"/>
                </a:lnTo>
                <a:lnTo>
                  <a:pt x="431031" y="2894324"/>
                </a:lnTo>
                <a:lnTo>
                  <a:pt x="436796" y="2883402"/>
                </a:lnTo>
                <a:lnTo>
                  <a:pt x="442763" y="2871440"/>
                </a:lnTo>
                <a:lnTo>
                  <a:pt x="449002" y="2858515"/>
                </a:lnTo>
                <a:lnTo>
                  <a:pt x="455584" y="2844702"/>
                </a:lnTo>
                <a:lnTo>
                  <a:pt x="462577" y="2830075"/>
                </a:lnTo>
                <a:lnTo>
                  <a:pt x="486728" y="2782061"/>
                </a:lnTo>
                <a:lnTo>
                  <a:pt x="506169" y="2747358"/>
                </a:lnTo>
                <a:lnTo>
                  <a:pt x="528934" y="2711199"/>
                </a:lnTo>
                <a:lnTo>
                  <a:pt x="555583" y="2674184"/>
                </a:lnTo>
                <a:lnTo>
                  <a:pt x="586673" y="2636912"/>
                </a:lnTo>
                <a:lnTo>
                  <a:pt x="622765" y="2599982"/>
                </a:lnTo>
                <a:lnTo>
                  <a:pt x="652140" y="2573470"/>
                </a:lnTo>
                <a:lnTo>
                  <a:pt x="663131" y="2562982"/>
                </a:lnTo>
                <a:lnTo>
                  <a:pt x="704373" y="2520998"/>
                </a:lnTo>
                <a:lnTo>
                  <a:pt x="736765" y="2486467"/>
                </a:lnTo>
                <a:lnTo>
                  <a:pt x="771212" y="2448779"/>
                </a:lnTo>
                <a:lnTo>
                  <a:pt x="806118" y="2409714"/>
                </a:lnTo>
                <a:lnTo>
                  <a:pt x="839885" y="2371052"/>
                </a:lnTo>
                <a:lnTo>
                  <a:pt x="870918" y="2334572"/>
                </a:lnTo>
                <a:lnTo>
                  <a:pt x="897619" y="2302054"/>
                </a:lnTo>
                <a:lnTo>
                  <a:pt x="926058" y="2264600"/>
                </a:lnTo>
                <a:lnTo>
                  <a:pt x="933636" y="2253762"/>
                </a:lnTo>
                <a:lnTo>
                  <a:pt x="940990" y="2243479"/>
                </a:lnTo>
                <a:lnTo>
                  <a:pt x="967903" y="2205559"/>
                </a:lnTo>
                <a:lnTo>
                  <a:pt x="990158" y="2167134"/>
                </a:lnTo>
                <a:lnTo>
                  <a:pt x="1006887" y="2120680"/>
                </a:lnTo>
                <a:lnTo>
                  <a:pt x="1015285" y="2076045"/>
                </a:lnTo>
                <a:lnTo>
                  <a:pt x="1019721" y="2019490"/>
                </a:lnTo>
                <a:lnTo>
                  <a:pt x="1020120" y="2001643"/>
                </a:lnTo>
                <a:lnTo>
                  <a:pt x="1019924" y="1985178"/>
                </a:lnTo>
                <a:lnTo>
                  <a:pt x="1015299" y="1943132"/>
                </a:lnTo>
                <a:lnTo>
                  <a:pt x="998001" y="1900679"/>
                </a:lnTo>
                <a:lnTo>
                  <a:pt x="965290" y="1868224"/>
                </a:lnTo>
                <a:lnTo>
                  <a:pt x="928874" y="1846798"/>
                </a:lnTo>
                <a:lnTo>
                  <a:pt x="885540" y="1827063"/>
                </a:lnTo>
                <a:lnTo>
                  <a:pt x="847221" y="1811715"/>
                </a:lnTo>
                <a:lnTo>
                  <a:pt x="808716" y="1797632"/>
                </a:lnTo>
                <a:lnTo>
                  <a:pt x="770153" y="1784697"/>
                </a:lnTo>
                <a:lnTo>
                  <a:pt x="731663" y="1772793"/>
                </a:lnTo>
                <a:lnTo>
                  <a:pt x="693374" y="1761803"/>
                </a:lnTo>
                <a:lnTo>
                  <a:pt x="655417" y="1751611"/>
                </a:lnTo>
                <a:lnTo>
                  <a:pt x="642861" y="1748370"/>
                </a:lnTo>
                <a:lnTo>
                  <a:pt x="621516" y="1742263"/>
                </a:lnTo>
                <a:lnTo>
                  <a:pt x="578476" y="1726303"/>
                </a:lnTo>
                <a:lnTo>
                  <a:pt x="535565" y="1706022"/>
                </a:lnTo>
                <a:lnTo>
                  <a:pt x="493493" y="1682227"/>
                </a:lnTo>
                <a:lnTo>
                  <a:pt x="452973" y="1655723"/>
                </a:lnTo>
                <a:lnTo>
                  <a:pt x="414716" y="1627318"/>
                </a:lnTo>
                <a:lnTo>
                  <a:pt x="379434" y="1597818"/>
                </a:lnTo>
                <a:lnTo>
                  <a:pt x="347838" y="1568028"/>
                </a:lnTo>
                <a:lnTo>
                  <a:pt x="320641" y="1538757"/>
                </a:lnTo>
                <a:lnTo>
                  <a:pt x="289648" y="1497583"/>
                </a:lnTo>
                <a:lnTo>
                  <a:pt x="266856" y="1457410"/>
                </a:lnTo>
                <a:lnTo>
                  <a:pt x="242950" y="1408746"/>
                </a:lnTo>
                <a:lnTo>
                  <a:pt x="227024" y="1373547"/>
                </a:lnTo>
                <a:lnTo>
                  <a:pt x="211550" y="1337517"/>
                </a:lnTo>
                <a:lnTo>
                  <a:pt x="196906" y="1301833"/>
                </a:lnTo>
                <a:lnTo>
                  <a:pt x="177327" y="1251530"/>
                </a:lnTo>
                <a:lnTo>
                  <a:pt x="161748" y="1208623"/>
                </a:lnTo>
                <a:lnTo>
                  <a:pt x="147849" y="1164781"/>
                </a:lnTo>
                <a:lnTo>
                  <a:pt x="135970" y="1117847"/>
                </a:lnTo>
                <a:lnTo>
                  <a:pt x="125178" y="1066213"/>
                </a:lnTo>
                <a:lnTo>
                  <a:pt x="115409" y="1011140"/>
                </a:lnTo>
                <a:lnTo>
                  <a:pt x="106600" y="953893"/>
                </a:lnTo>
                <a:lnTo>
                  <a:pt x="98688" y="895734"/>
                </a:lnTo>
                <a:lnTo>
                  <a:pt x="91609" y="837928"/>
                </a:lnTo>
                <a:lnTo>
                  <a:pt x="85300" y="781736"/>
                </a:lnTo>
                <a:lnTo>
                  <a:pt x="79697" y="728424"/>
                </a:lnTo>
                <a:lnTo>
                  <a:pt x="74737" y="679253"/>
                </a:lnTo>
                <a:lnTo>
                  <a:pt x="70961" y="640925"/>
                </a:lnTo>
                <a:lnTo>
                  <a:pt x="66965" y="593697"/>
                </a:lnTo>
                <a:lnTo>
                  <a:pt x="63684" y="546229"/>
                </a:lnTo>
                <a:lnTo>
                  <a:pt x="60966" y="498522"/>
                </a:lnTo>
                <a:lnTo>
                  <a:pt x="58655" y="450577"/>
                </a:lnTo>
                <a:lnTo>
                  <a:pt x="56599" y="402394"/>
                </a:lnTo>
                <a:lnTo>
                  <a:pt x="54643" y="353974"/>
                </a:lnTo>
                <a:lnTo>
                  <a:pt x="53987" y="337781"/>
                </a:lnTo>
                <a:lnTo>
                  <a:pt x="49852" y="287055"/>
                </a:lnTo>
                <a:lnTo>
                  <a:pt x="44941" y="247502"/>
                </a:lnTo>
                <a:lnTo>
                  <a:pt x="38820" y="205506"/>
                </a:lnTo>
                <a:lnTo>
                  <a:pt x="31931" y="162905"/>
                </a:lnTo>
                <a:lnTo>
                  <a:pt x="24715" y="121541"/>
                </a:lnTo>
                <a:lnTo>
                  <a:pt x="17611" y="83251"/>
                </a:lnTo>
                <a:lnTo>
                  <a:pt x="8131" y="35603"/>
                </a:lnTo>
                <a:lnTo>
                  <a:pt x="1384" y="5219"/>
                </a:lnTo>
                <a:lnTo>
                  <a:pt x="0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6574338" y="1674902"/>
            <a:ext cx="765924" cy="3048678"/>
          </a:xfrm>
          <a:custGeom>
            <a:avLst/>
            <a:gdLst/>
            <a:ahLst/>
            <a:cxnLst/>
            <a:rect l="l" t="t" r="r" b="b"/>
            <a:pathLst>
              <a:path w="894642" h="3364837">
                <a:moveTo>
                  <a:pt x="290285" y="0"/>
                </a:moveTo>
                <a:lnTo>
                  <a:pt x="274549" y="42645"/>
                </a:lnTo>
                <a:lnTo>
                  <a:pt x="258574" y="82753"/>
                </a:lnTo>
                <a:lnTo>
                  <a:pt x="241312" y="124628"/>
                </a:lnTo>
                <a:lnTo>
                  <a:pt x="224825" y="163594"/>
                </a:lnTo>
                <a:lnTo>
                  <a:pt x="207615" y="202940"/>
                </a:lnTo>
                <a:lnTo>
                  <a:pt x="187373" y="245131"/>
                </a:lnTo>
                <a:lnTo>
                  <a:pt x="172763" y="274619"/>
                </a:lnTo>
                <a:lnTo>
                  <a:pt x="165342" y="289685"/>
                </a:lnTo>
                <a:lnTo>
                  <a:pt x="143490" y="335825"/>
                </a:lnTo>
                <a:lnTo>
                  <a:pt x="123784" y="382775"/>
                </a:lnTo>
                <a:lnTo>
                  <a:pt x="108193" y="429756"/>
                </a:lnTo>
                <a:lnTo>
                  <a:pt x="98686" y="475992"/>
                </a:lnTo>
                <a:lnTo>
                  <a:pt x="96698" y="506018"/>
                </a:lnTo>
                <a:lnTo>
                  <a:pt x="97004" y="517994"/>
                </a:lnTo>
                <a:lnTo>
                  <a:pt x="103923" y="568136"/>
                </a:lnTo>
                <a:lnTo>
                  <a:pt x="114350" y="606733"/>
                </a:lnTo>
                <a:lnTo>
                  <a:pt x="128467" y="644725"/>
                </a:lnTo>
                <a:lnTo>
                  <a:pt x="145555" y="680802"/>
                </a:lnTo>
                <a:lnTo>
                  <a:pt x="164895" y="713654"/>
                </a:lnTo>
                <a:lnTo>
                  <a:pt x="196365" y="751691"/>
                </a:lnTo>
                <a:lnTo>
                  <a:pt x="228488" y="772648"/>
                </a:lnTo>
                <a:lnTo>
                  <a:pt x="265495" y="786728"/>
                </a:lnTo>
                <a:lnTo>
                  <a:pt x="305322" y="795515"/>
                </a:lnTo>
                <a:lnTo>
                  <a:pt x="345901" y="800594"/>
                </a:lnTo>
                <a:lnTo>
                  <a:pt x="385166" y="803549"/>
                </a:lnTo>
                <a:lnTo>
                  <a:pt x="397606" y="804335"/>
                </a:lnTo>
                <a:lnTo>
                  <a:pt x="409593" y="805121"/>
                </a:lnTo>
                <a:lnTo>
                  <a:pt x="429588" y="806357"/>
                </a:lnTo>
                <a:lnTo>
                  <a:pt x="452365" y="807376"/>
                </a:lnTo>
                <a:lnTo>
                  <a:pt x="477536" y="808316"/>
                </a:lnTo>
                <a:lnTo>
                  <a:pt x="504710" y="809315"/>
                </a:lnTo>
                <a:lnTo>
                  <a:pt x="533498" y="810512"/>
                </a:lnTo>
                <a:lnTo>
                  <a:pt x="594361" y="814046"/>
                </a:lnTo>
                <a:lnTo>
                  <a:pt x="657010" y="820023"/>
                </a:lnTo>
                <a:lnTo>
                  <a:pt x="718329" y="829544"/>
                </a:lnTo>
                <a:lnTo>
                  <a:pt x="775205" y="843712"/>
                </a:lnTo>
                <a:lnTo>
                  <a:pt x="824522" y="863631"/>
                </a:lnTo>
                <a:lnTo>
                  <a:pt x="863167" y="890402"/>
                </a:lnTo>
                <a:lnTo>
                  <a:pt x="888024" y="925128"/>
                </a:lnTo>
                <a:lnTo>
                  <a:pt x="894642" y="952559"/>
                </a:lnTo>
                <a:lnTo>
                  <a:pt x="893529" y="960705"/>
                </a:lnTo>
                <a:lnTo>
                  <a:pt x="877639" y="1003963"/>
                </a:lnTo>
                <a:lnTo>
                  <a:pt x="857949" y="1042898"/>
                </a:lnTo>
                <a:lnTo>
                  <a:pt x="836134" y="1082341"/>
                </a:lnTo>
                <a:lnTo>
                  <a:pt x="829097" y="1094814"/>
                </a:lnTo>
                <a:lnTo>
                  <a:pt x="822429" y="1106670"/>
                </a:lnTo>
                <a:lnTo>
                  <a:pt x="801961" y="1145656"/>
                </a:lnTo>
                <a:lnTo>
                  <a:pt x="783204" y="1192559"/>
                </a:lnTo>
                <a:lnTo>
                  <a:pt x="768351" y="1235730"/>
                </a:lnTo>
                <a:lnTo>
                  <a:pt x="754229" y="1281209"/>
                </a:lnTo>
                <a:lnTo>
                  <a:pt x="742104" y="1324902"/>
                </a:lnTo>
                <a:lnTo>
                  <a:pt x="733241" y="1362721"/>
                </a:lnTo>
                <a:lnTo>
                  <a:pt x="728088" y="1400640"/>
                </a:lnTo>
                <a:lnTo>
                  <a:pt x="727102" y="1411797"/>
                </a:lnTo>
                <a:lnTo>
                  <a:pt x="723263" y="1450393"/>
                </a:lnTo>
                <a:lnTo>
                  <a:pt x="718387" y="1493712"/>
                </a:lnTo>
                <a:lnTo>
                  <a:pt x="712838" y="1537935"/>
                </a:lnTo>
                <a:lnTo>
                  <a:pt x="706980" y="1579246"/>
                </a:lnTo>
                <a:lnTo>
                  <a:pt x="699318" y="1623204"/>
                </a:lnTo>
                <a:lnTo>
                  <a:pt x="695529" y="1639420"/>
                </a:lnTo>
                <a:lnTo>
                  <a:pt x="692925" y="1650403"/>
                </a:lnTo>
                <a:lnTo>
                  <a:pt x="682081" y="1697192"/>
                </a:lnTo>
                <a:lnTo>
                  <a:pt x="672984" y="1736797"/>
                </a:lnTo>
                <a:lnTo>
                  <a:pt x="668073" y="1758188"/>
                </a:lnTo>
                <a:lnTo>
                  <a:pt x="657855" y="1802585"/>
                </a:lnTo>
                <a:lnTo>
                  <a:pt x="647548" y="1847057"/>
                </a:lnTo>
                <a:lnTo>
                  <a:pt x="637677" y="1889106"/>
                </a:lnTo>
                <a:lnTo>
                  <a:pt x="628770" y="1926238"/>
                </a:lnTo>
                <a:lnTo>
                  <a:pt x="618366" y="1967255"/>
                </a:lnTo>
                <a:lnTo>
                  <a:pt x="603421" y="2005886"/>
                </a:lnTo>
                <a:lnTo>
                  <a:pt x="579948" y="2052126"/>
                </a:lnTo>
                <a:lnTo>
                  <a:pt x="547997" y="2110477"/>
                </a:lnTo>
                <a:lnTo>
                  <a:pt x="510031" y="2176931"/>
                </a:lnTo>
                <a:lnTo>
                  <a:pt x="489563" y="2211945"/>
                </a:lnTo>
                <a:lnTo>
                  <a:pt x="468516" y="2247480"/>
                </a:lnTo>
                <a:lnTo>
                  <a:pt x="447198" y="2283038"/>
                </a:lnTo>
                <a:lnTo>
                  <a:pt x="425916" y="2318116"/>
                </a:lnTo>
                <a:lnTo>
                  <a:pt x="404980" y="2352214"/>
                </a:lnTo>
                <a:lnTo>
                  <a:pt x="384696" y="2384831"/>
                </a:lnTo>
                <a:lnTo>
                  <a:pt x="347319" y="2443616"/>
                </a:lnTo>
                <a:lnTo>
                  <a:pt x="316251" y="2490465"/>
                </a:lnTo>
                <a:lnTo>
                  <a:pt x="293955" y="2521369"/>
                </a:lnTo>
                <a:lnTo>
                  <a:pt x="263709" y="2557375"/>
                </a:lnTo>
                <a:lnTo>
                  <a:pt x="227877" y="2596999"/>
                </a:lnTo>
                <a:lnTo>
                  <a:pt x="188630" y="2639027"/>
                </a:lnTo>
                <a:lnTo>
                  <a:pt x="168402" y="2660561"/>
                </a:lnTo>
                <a:lnTo>
                  <a:pt x="148134" y="2682239"/>
                </a:lnTo>
                <a:lnTo>
                  <a:pt x="108559" y="2725421"/>
                </a:lnTo>
                <a:lnTo>
                  <a:pt x="72072" y="2767355"/>
                </a:lnTo>
                <a:lnTo>
                  <a:pt x="40843" y="2806824"/>
                </a:lnTo>
                <a:lnTo>
                  <a:pt x="17039" y="2842613"/>
                </a:lnTo>
                <a:lnTo>
                  <a:pt x="0" y="2886732"/>
                </a:lnTo>
                <a:lnTo>
                  <a:pt x="382" y="2898279"/>
                </a:lnTo>
                <a:lnTo>
                  <a:pt x="26295" y="2932294"/>
                </a:lnTo>
                <a:lnTo>
                  <a:pt x="63420" y="2953412"/>
                </a:lnTo>
                <a:lnTo>
                  <a:pt x="107570" y="2971452"/>
                </a:lnTo>
                <a:lnTo>
                  <a:pt x="151421" y="2987031"/>
                </a:lnTo>
                <a:lnTo>
                  <a:pt x="164705" y="2991785"/>
                </a:lnTo>
                <a:lnTo>
                  <a:pt x="203946" y="3009211"/>
                </a:lnTo>
                <a:lnTo>
                  <a:pt x="214577" y="3017903"/>
                </a:lnTo>
                <a:lnTo>
                  <a:pt x="225682" y="3026763"/>
                </a:lnTo>
                <a:lnTo>
                  <a:pt x="261356" y="3054251"/>
                </a:lnTo>
                <a:lnTo>
                  <a:pt x="299535" y="3082898"/>
                </a:lnTo>
                <a:lnTo>
                  <a:pt x="312589" y="3092659"/>
                </a:lnTo>
                <a:lnTo>
                  <a:pt x="352046" y="3122441"/>
                </a:lnTo>
                <a:lnTo>
                  <a:pt x="390914" y="3152769"/>
                </a:lnTo>
                <a:lnTo>
                  <a:pt x="427869" y="3183380"/>
                </a:lnTo>
                <a:lnTo>
                  <a:pt x="458538" y="3211086"/>
                </a:lnTo>
                <a:lnTo>
                  <a:pt x="464930" y="3217102"/>
                </a:lnTo>
                <a:lnTo>
                  <a:pt x="472748" y="3224451"/>
                </a:lnTo>
                <a:lnTo>
                  <a:pt x="502859" y="3252587"/>
                </a:lnTo>
                <a:lnTo>
                  <a:pt x="538978" y="3285846"/>
                </a:lnTo>
                <a:lnTo>
                  <a:pt x="575989" y="3319077"/>
                </a:lnTo>
                <a:lnTo>
                  <a:pt x="608776" y="3347125"/>
                </a:lnTo>
                <a:lnTo>
                  <a:pt x="625760" y="3360400"/>
                </a:lnTo>
                <a:lnTo>
                  <a:pt x="632222" y="3364837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6277958" y="1671958"/>
            <a:ext cx="133271" cy="3053213"/>
          </a:xfrm>
          <a:custGeom>
            <a:avLst/>
            <a:gdLst/>
            <a:ahLst/>
            <a:cxnLst/>
            <a:rect l="l" t="t" r="r" b="b"/>
            <a:pathLst>
              <a:path w="155668" h="3369843">
                <a:moveTo>
                  <a:pt x="101384" y="0"/>
                </a:moveTo>
                <a:lnTo>
                  <a:pt x="107186" y="47332"/>
                </a:lnTo>
                <a:lnTo>
                  <a:pt x="112441" y="85910"/>
                </a:lnTo>
                <a:lnTo>
                  <a:pt x="119856" y="130417"/>
                </a:lnTo>
                <a:lnTo>
                  <a:pt x="126668" y="163611"/>
                </a:lnTo>
                <a:lnTo>
                  <a:pt x="129248" y="175838"/>
                </a:lnTo>
                <a:lnTo>
                  <a:pt x="136224" y="217668"/>
                </a:lnTo>
                <a:lnTo>
                  <a:pt x="142056" y="264987"/>
                </a:lnTo>
                <a:lnTo>
                  <a:pt x="146749" y="314929"/>
                </a:lnTo>
                <a:lnTo>
                  <a:pt x="150308" y="364624"/>
                </a:lnTo>
                <a:lnTo>
                  <a:pt x="152737" y="411205"/>
                </a:lnTo>
                <a:lnTo>
                  <a:pt x="154042" y="451804"/>
                </a:lnTo>
                <a:lnTo>
                  <a:pt x="154540" y="491951"/>
                </a:lnTo>
                <a:lnTo>
                  <a:pt x="155073" y="546464"/>
                </a:lnTo>
                <a:lnTo>
                  <a:pt x="155389" y="588018"/>
                </a:lnTo>
                <a:lnTo>
                  <a:pt x="155606" y="631588"/>
                </a:lnTo>
                <a:lnTo>
                  <a:pt x="155668" y="675329"/>
                </a:lnTo>
                <a:lnTo>
                  <a:pt x="155624" y="696687"/>
                </a:lnTo>
                <a:lnTo>
                  <a:pt x="155346" y="737224"/>
                </a:lnTo>
                <a:lnTo>
                  <a:pt x="154355" y="789124"/>
                </a:lnTo>
                <a:lnTo>
                  <a:pt x="150926" y="840817"/>
                </a:lnTo>
                <a:lnTo>
                  <a:pt x="145534" y="880144"/>
                </a:lnTo>
                <a:lnTo>
                  <a:pt x="134286" y="924446"/>
                </a:lnTo>
                <a:lnTo>
                  <a:pt x="130301" y="936249"/>
                </a:lnTo>
                <a:lnTo>
                  <a:pt x="127727" y="944525"/>
                </a:lnTo>
                <a:lnTo>
                  <a:pt x="119340" y="983968"/>
                </a:lnTo>
                <a:lnTo>
                  <a:pt x="110413" y="1039142"/>
                </a:lnTo>
                <a:lnTo>
                  <a:pt x="104450" y="1080734"/>
                </a:lnTo>
                <a:lnTo>
                  <a:pt x="98679" y="1123419"/>
                </a:lnTo>
                <a:lnTo>
                  <a:pt x="93274" y="1164840"/>
                </a:lnTo>
                <a:lnTo>
                  <a:pt x="88407" y="1202638"/>
                </a:lnTo>
                <a:lnTo>
                  <a:pt x="86229" y="1219440"/>
                </a:lnTo>
                <a:lnTo>
                  <a:pt x="80980" y="1257925"/>
                </a:lnTo>
                <a:lnTo>
                  <a:pt x="77588" y="1278629"/>
                </a:lnTo>
                <a:lnTo>
                  <a:pt x="75374" y="1292699"/>
                </a:lnTo>
                <a:lnTo>
                  <a:pt x="68375" y="1341028"/>
                </a:lnTo>
                <a:lnTo>
                  <a:pt x="61007" y="1395797"/>
                </a:lnTo>
                <a:lnTo>
                  <a:pt x="55994" y="1434150"/>
                </a:lnTo>
                <a:lnTo>
                  <a:pt x="53481" y="1453488"/>
                </a:lnTo>
                <a:lnTo>
                  <a:pt x="50973" y="1472758"/>
                </a:lnTo>
                <a:lnTo>
                  <a:pt x="46007" y="1510579"/>
                </a:lnTo>
                <a:lnTo>
                  <a:pt x="38799" y="1563552"/>
                </a:lnTo>
                <a:lnTo>
                  <a:pt x="32067" y="1608886"/>
                </a:lnTo>
                <a:lnTo>
                  <a:pt x="24075" y="1656751"/>
                </a:lnTo>
                <a:lnTo>
                  <a:pt x="21940" y="1669274"/>
                </a:lnTo>
                <a:lnTo>
                  <a:pt x="19792" y="1681968"/>
                </a:lnTo>
                <a:lnTo>
                  <a:pt x="13477" y="1720820"/>
                </a:lnTo>
                <a:lnTo>
                  <a:pt x="7794" y="1760289"/>
                </a:lnTo>
                <a:lnTo>
                  <a:pt x="3304" y="1799683"/>
                </a:lnTo>
                <a:lnTo>
                  <a:pt x="570" y="1838310"/>
                </a:lnTo>
                <a:lnTo>
                  <a:pt x="0" y="1863293"/>
                </a:lnTo>
                <a:lnTo>
                  <a:pt x="152" y="1888412"/>
                </a:lnTo>
                <a:lnTo>
                  <a:pt x="1305" y="1932845"/>
                </a:lnTo>
                <a:lnTo>
                  <a:pt x="4823" y="1987379"/>
                </a:lnTo>
                <a:lnTo>
                  <a:pt x="9956" y="2031218"/>
                </a:lnTo>
                <a:lnTo>
                  <a:pt x="18281" y="2080503"/>
                </a:lnTo>
                <a:lnTo>
                  <a:pt x="20479" y="2092254"/>
                </a:lnTo>
                <a:lnTo>
                  <a:pt x="22679" y="2104098"/>
                </a:lnTo>
                <a:lnTo>
                  <a:pt x="29074" y="2141783"/>
                </a:lnTo>
                <a:lnTo>
                  <a:pt x="35261" y="2191498"/>
                </a:lnTo>
                <a:lnTo>
                  <a:pt x="41088" y="2248188"/>
                </a:lnTo>
                <a:lnTo>
                  <a:pt x="43511" y="2271993"/>
                </a:lnTo>
                <a:lnTo>
                  <a:pt x="46114" y="2297533"/>
                </a:lnTo>
                <a:lnTo>
                  <a:pt x="51713" y="2352082"/>
                </a:lnTo>
                <a:lnTo>
                  <a:pt x="57594" y="2408376"/>
                </a:lnTo>
                <a:lnTo>
                  <a:pt x="63465" y="2462952"/>
                </a:lnTo>
                <a:lnTo>
                  <a:pt x="69035" y="2512352"/>
                </a:lnTo>
                <a:lnTo>
                  <a:pt x="74013" y="2553115"/>
                </a:lnTo>
                <a:lnTo>
                  <a:pt x="81402" y="2598004"/>
                </a:lnTo>
                <a:lnTo>
                  <a:pt x="90811" y="2638629"/>
                </a:lnTo>
                <a:lnTo>
                  <a:pt x="100180" y="2677040"/>
                </a:lnTo>
                <a:lnTo>
                  <a:pt x="110945" y="2718858"/>
                </a:lnTo>
                <a:lnTo>
                  <a:pt x="122581" y="2761024"/>
                </a:lnTo>
                <a:lnTo>
                  <a:pt x="126563" y="2774628"/>
                </a:lnTo>
                <a:lnTo>
                  <a:pt x="129955" y="2787248"/>
                </a:lnTo>
                <a:lnTo>
                  <a:pt x="136212" y="2825825"/>
                </a:lnTo>
                <a:lnTo>
                  <a:pt x="138634" y="2864322"/>
                </a:lnTo>
                <a:lnTo>
                  <a:pt x="139414" y="2889211"/>
                </a:lnTo>
                <a:lnTo>
                  <a:pt x="139845" y="2901257"/>
                </a:lnTo>
                <a:lnTo>
                  <a:pt x="140423" y="2914519"/>
                </a:lnTo>
                <a:lnTo>
                  <a:pt x="140668" y="2927955"/>
                </a:lnTo>
                <a:lnTo>
                  <a:pt x="140602" y="2941483"/>
                </a:lnTo>
                <a:lnTo>
                  <a:pt x="138733" y="2981808"/>
                </a:lnTo>
                <a:lnTo>
                  <a:pt x="134785" y="3020034"/>
                </a:lnTo>
                <a:lnTo>
                  <a:pt x="126359" y="3068598"/>
                </a:lnTo>
                <a:lnTo>
                  <a:pt x="123535" y="3083602"/>
                </a:lnTo>
                <a:lnTo>
                  <a:pt x="115814" y="3130413"/>
                </a:lnTo>
                <a:lnTo>
                  <a:pt x="109293" y="3179061"/>
                </a:lnTo>
                <a:lnTo>
                  <a:pt x="104063" y="3228438"/>
                </a:lnTo>
                <a:lnTo>
                  <a:pt x="100215" y="3277434"/>
                </a:lnTo>
                <a:lnTo>
                  <a:pt x="97840" y="3324939"/>
                </a:lnTo>
                <a:lnTo>
                  <a:pt x="97119" y="3355232"/>
                </a:lnTo>
                <a:lnTo>
                  <a:pt x="97027" y="3369843"/>
                </a:lnTo>
              </a:path>
            </a:pathLst>
          </a:custGeom>
          <a:ln w="13868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4901306" y="2221687"/>
            <a:ext cx="1515109" cy="0"/>
          </a:xfrm>
          <a:custGeom>
            <a:avLst/>
            <a:gdLst/>
            <a:ahLst/>
            <a:cxnLst/>
            <a:rect l="l" t="t" r="r" b="b"/>
            <a:pathLst>
              <a:path w="1769732">
                <a:moveTo>
                  <a:pt x="0" y="0"/>
                </a:moveTo>
                <a:lnTo>
                  <a:pt x="1769732" y="0"/>
                </a:lnTo>
              </a:path>
            </a:pathLst>
          </a:custGeom>
          <a:ln w="69316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6404554" y="2045852"/>
            <a:ext cx="1317323" cy="0"/>
          </a:xfrm>
          <a:custGeom>
            <a:avLst/>
            <a:gdLst/>
            <a:ahLst/>
            <a:cxnLst/>
            <a:rect l="l" t="t" r="r" b="b"/>
            <a:pathLst>
              <a:path w="1538706">
                <a:moveTo>
                  <a:pt x="0" y="0"/>
                </a:moveTo>
                <a:lnTo>
                  <a:pt x="1538706" y="0"/>
                </a:lnTo>
              </a:path>
            </a:pathLst>
          </a:custGeom>
          <a:ln w="69316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4917268" y="3001665"/>
            <a:ext cx="534481" cy="194194"/>
          </a:xfrm>
          <a:custGeom>
            <a:avLst/>
            <a:gdLst/>
            <a:ahLst/>
            <a:cxnLst/>
            <a:rect l="l" t="t" r="r" b="b"/>
            <a:pathLst>
              <a:path w="624304" h="214333">
                <a:moveTo>
                  <a:pt x="624304" y="214333"/>
                </a:moveTo>
                <a:lnTo>
                  <a:pt x="577246" y="199610"/>
                </a:lnTo>
                <a:lnTo>
                  <a:pt x="530393" y="179840"/>
                </a:lnTo>
                <a:lnTo>
                  <a:pt x="484879" y="157314"/>
                </a:lnTo>
                <a:lnTo>
                  <a:pt x="441835" y="134324"/>
                </a:lnTo>
                <a:lnTo>
                  <a:pt x="428232" y="126954"/>
                </a:lnTo>
                <a:lnTo>
                  <a:pt x="415072" y="119871"/>
                </a:lnTo>
                <a:lnTo>
                  <a:pt x="378664" y="101198"/>
                </a:lnTo>
                <a:lnTo>
                  <a:pt x="337110" y="84754"/>
                </a:lnTo>
                <a:lnTo>
                  <a:pt x="288713" y="72386"/>
                </a:lnTo>
                <a:lnTo>
                  <a:pt x="248726" y="64168"/>
                </a:lnTo>
                <a:lnTo>
                  <a:pt x="208195" y="56530"/>
                </a:lnTo>
                <a:lnTo>
                  <a:pt x="194971" y="54062"/>
                </a:lnTo>
                <a:lnTo>
                  <a:pt x="157381" y="46740"/>
                </a:lnTo>
                <a:lnTo>
                  <a:pt x="118065" y="37438"/>
                </a:lnTo>
                <a:lnTo>
                  <a:pt x="74778" y="25109"/>
                </a:lnTo>
                <a:lnTo>
                  <a:pt x="29342" y="10252"/>
                </a:lnTo>
                <a:lnTo>
                  <a:pt x="9585" y="3349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5676146" y="2845443"/>
            <a:ext cx="1188818" cy="654547"/>
          </a:xfrm>
          <a:custGeom>
            <a:avLst/>
            <a:gdLst/>
            <a:ahLst/>
            <a:cxnLst/>
            <a:rect l="l" t="t" r="r" b="b"/>
            <a:pathLst>
              <a:path w="1388605" h="722426">
                <a:moveTo>
                  <a:pt x="931118" y="722426"/>
                </a:moveTo>
                <a:lnTo>
                  <a:pt x="964761" y="695915"/>
                </a:lnTo>
                <a:lnTo>
                  <a:pt x="996215" y="670910"/>
                </a:lnTo>
                <a:lnTo>
                  <a:pt x="1033512" y="640713"/>
                </a:lnTo>
                <a:lnTo>
                  <a:pt x="1057683" y="620633"/>
                </a:lnTo>
                <a:lnTo>
                  <a:pt x="1072185" y="608688"/>
                </a:lnTo>
                <a:lnTo>
                  <a:pt x="1085422" y="597863"/>
                </a:lnTo>
                <a:lnTo>
                  <a:pt x="1097482" y="588016"/>
                </a:lnTo>
                <a:lnTo>
                  <a:pt x="1108451" y="579004"/>
                </a:lnTo>
                <a:lnTo>
                  <a:pt x="1143148" y="548467"/>
                </a:lnTo>
                <a:lnTo>
                  <a:pt x="1172368" y="512017"/>
                </a:lnTo>
                <a:lnTo>
                  <a:pt x="1187318" y="475581"/>
                </a:lnTo>
                <a:lnTo>
                  <a:pt x="1194297" y="440299"/>
                </a:lnTo>
                <a:lnTo>
                  <a:pt x="1196376" y="428701"/>
                </a:lnTo>
                <a:lnTo>
                  <a:pt x="1213039" y="380761"/>
                </a:lnTo>
                <a:lnTo>
                  <a:pt x="1235977" y="336815"/>
                </a:lnTo>
                <a:lnTo>
                  <a:pt x="1262020" y="294477"/>
                </a:lnTo>
                <a:lnTo>
                  <a:pt x="1269245" y="283283"/>
                </a:lnTo>
                <a:lnTo>
                  <a:pt x="1275839" y="273010"/>
                </a:lnTo>
                <a:lnTo>
                  <a:pt x="1296424" y="239759"/>
                </a:lnTo>
                <a:lnTo>
                  <a:pt x="1317003" y="204768"/>
                </a:lnTo>
                <a:lnTo>
                  <a:pt x="1336019" y="170489"/>
                </a:lnTo>
                <a:lnTo>
                  <a:pt x="1358801" y="124711"/>
                </a:lnTo>
                <a:lnTo>
                  <a:pt x="1376719" y="83864"/>
                </a:lnTo>
                <a:lnTo>
                  <a:pt x="1388605" y="40757"/>
                </a:lnTo>
                <a:lnTo>
                  <a:pt x="1388433" y="32728"/>
                </a:lnTo>
                <a:lnTo>
                  <a:pt x="1354266" y="0"/>
                </a:lnTo>
                <a:lnTo>
                  <a:pt x="1335316" y="3339"/>
                </a:lnTo>
                <a:lnTo>
                  <a:pt x="1298875" y="16244"/>
                </a:lnTo>
                <a:lnTo>
                  <a:pt x="1252782" y="36476"/>
                </a:lnTo>
                <a:lnTo>
                  <a:pt x="1214829" y="54638"/>
                </a:lnTo>
                <a:lnTo>
                  <a:pt x="1176278" y="73945"/>
                </a:lnTo>
                <a:lnTo>
                  <a:pt x="1139197" y="93120"/>
                </a:lnTo>
                <a:lnTo>
                  <a:pt x="1104550" y="111636"/>
                </a:lnTo>
                <a:lnTo>
                  <a:pt x="1063996" y="136369"/>
                </a:lnTo>
                <a:lnTo>
                  <a:pt x="1036974" y="154600"/>
                </a:lnTo>
                <a:lnTo>
                  <a:pt x="1027958" y="160756"/>
                </a:lnTo>
                <a:lnTo>
                  <a:pt x="988571" y="186479"/>
                </a:lnTo>
                <a:lnTo>
                  <a:pt x="952102" y="207662"/>
                </a:lnTo>
                <a:lnTo>
                  <a:pt x="906045" y="231263"/>
                </a:lnTo>
                <a:lnTo>
                  <a:pt x="869226" y="249230"/>
                </a:lnTo>
                <a:lnTo>
                  <a:pt x="828489" y="268820"/>
                </a:lnTo>
                <a:lnTo>
                  <a:pt x="784924" y="289428"/>
                </a:lnTo>
                <a:lnTo>
                  <a:pt x="739619" y="310445"/>
                </a:lnTo>
                <a:lnTo>
                  <a:pt x="693663" y="331265"/>
                </a:lnTo>
                <a:lnTo>
                  <a:pt x="648146" y="351280"/>
                </a:lnTo>
                <a:lnTo>
                  <a:pt x="604155" y="369884"/>
                </a:lnTo>
                <a:lnTo>
                  <a:pt x="562780" y="386469"/>
                </a:lnTo>
                <a:lnTo>
                  <a:pt x="525110" y="400429"/>
                </a:lnTo>
                <a:lnTo>
                  <a:pt x="476247" y="415630"/>
                </a:lnTo>
                <a:lnTo>
                  <a:pt x="432616" y="425303"/>
                </a:lnTo>
                <a:lnTo>
                  <a:pt x="393043" y="430920"/>
                </a:lnTo>
                <a:lnTo>
                  <a:pt x="345133" y="434525"/>
                </a:lnTo>
                <a:lnTo>
                  <a:pt x="322696" y="435600"/>
                </a:lnTo>
                <a:lnTo>
                  <a:pt x="311748" y="436138"/>
                </a:lnTo>
                <a:lnTo>
                  <a:pt x="269030" y="439501"/>
                </a:lnTo>
                <a:lnTo>
                  <a:pt x="228785" y="445659"/>
                </a:lnTo>
                <a:lnTo>
                  <a:pt x="187533" y="453191"/>
                </a:lnTo>
                <a:lnTo>
                  <a:pt x="174590" y="455650"/>
                </a:lnTo>
                <a:lnTo>
                  <a:pt x="162025" y="458018"/>
                </a:lnTo>
                <a:lnTo>
                  <a:pt x="115223" y="465789"/>
                </a:lnTo>
                <a:lnTo>
                  <a:pt x="82666" y="468811"/>
                </a:lnTo>
                <a:lnTo>
                  <a:pt x="74080" y="469617"/>
                </a:lnTo>
                <a:lnTo>
                  <a:pt x="67430" y="470432"/>
                </a:lnTo>
                <a:lnTo>
                  <a:pt x="62228" y="471170"/>
                </a:lnTo>
                <a:lnTo>
                  <a:pt x="57985" y="471742"/>
                </a:lnTo>
                <a:lnTo>
                  <a:pt x="54214" y="472061"/>
                </a:lnTo>
                <a:lnTo>
                  <a:pt x="50427" y="472041"/>
                </a:lnTo>
                <a:lnTo>
                  <a:pt x="46134" y="471594"/>
                </a:lnTo>
                <a:lnTo>
                  <a:pt x="40847" y="470632"/>
                </a:lnTo>
                <a:lnTo>
                  <a:pt x="34079" y="469069"/>
                </a:lnTo>
                <a:lnTo>
                  <a:pt x="25340" y="466818"/>
                </a:lnTo>
                <a:lnTo>
                  <a:pt x="14143" y="463790"/>
                </a:lnTo>
                <a:lnTo>
                  <a:pt x="0" y="459899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5155647" y="3643833"/>
            <a:ext cx="1146631" cy="1071390"/>
          </a:xfrm>
          <a:custGeom>
            <a:avLst/>
            <a:gdLst/>
            <a:ahLst/>
            <a:cxnLst/>
            <a:rect l="l" t="t" r="r" b="b"/>
            <a:pathLst>
              <a:path w="1339329" h="1182497">
                <a:moveTo>
                  <a:pt x="0" y="1182497"/>
                </a:moveTo>
                <a:lnTo>
                  <a:pt x="25464" y="1150850"/>
                </a:lnTo>
                <a:lnTo>
                  <a:pt x="50855" y="1119358"/>
                </a:lnTo>
                <a:lnTo>
                  <a:pt x="59291" y="1108895"/>
                </a:lnTo>
                <a:lnTo>
                  <a:pt x="84478" y="1077609"/>
                </a:lnTo>
                <a:lnTo>
                  <a:pt x="109431" y="1046478"/>
                </a:lnTo>
                <a:lnTo>
                  <a:pt x="134081" y="1015503"/>
                </a:lnTo>
                <a:lnTo>
                  <a:pt x="158359" y="984684"/>
                </a:lnTo>
                <a:lnTo>
                  <a:pt x="174444" y="964077"/>
                </a:lnTo>
                <a:lnTo>
                  <a:pt x="182645" y="953578"/>
                </a:lnTo>
                <a:lnTo>
                  <a:pt x="207667" y="921554"/>
                </a:lnTo>
                <a:lnTo>
                  <a:pt x="232761" y="889300"/>
                </a:lnTo>
                <a:lnTo>
                  <a:pt x="257212" y="857530"/>
                </a:lnTo>
                <a:lnTo>
                  <a:pt x="280304" y="826962"/>
                </a:lnTo>
                <a:lnTo>
                  <a:pt x="307743" y="789310"/>
                </a:lnTo>
                <a:lnTo>
                  <a:pt x="331169" y="752016"/>
                </a:lnTo>
                <a:lnTo>
                  <a:pt x="348353" y="714861"/>
                </a:lnTo>
                <a:lnTo>
                  <a:pt x="352844" y="703871"/>
                </a:lnTo>
                <a:lnTo>
                  <a:pt x="357180" y="693520"/>
                </a:lnTo>
                <a:lnTo>
                  <a:pt x="378569" y="657787"/>
                </a:lnTo>
                <a:lnTo>
                  <a:pt x="414953" y="633499"/>
                </a:lnTo>
                <a:lnTo>
                  <a:pt x="459457" y="620779"/>
                </a:lnTo>
                <a:lnTo>
                  <a:pt x="471429" y="617784"/>
                </a:lnTo>
                <a:lnTo>
                  <a:pt x="508692" y="605659"/>
                </a:lnTo>
                <a:lnTo>
                  <a:pt x="550855" y="580667"/>
                </a:lnTo>
                <a:lnTo>
                  <a:pt x="587432" y="552746"/>
                </a:lnTo>
                <a:lnTo>
                  <a:pt x="624046" y="522266"/>
                </a:lnTo>
                <a:lnTo>
                  <a:pt x="633600" y="514268"/>
                </a:lnTo>
                <a:lnTo>
                  <a:pt x="664065" y="489407"/>
                </a:lnTo>
                <a:lnTo>
                  <a:pt x="698341" y="463310"/>
                </a:lnTo>
                <a:lnTo>
                  <a:pt x="741582" y="433898"/>
                </a:lnTo>
                <a:lnTo>
                  <a:pt x="774696" y="412838"/>
                </a:lnTo>
                <a:lnTo>
                  <a:pt x="809658" y="391254"/>
                </a:lnTo>
                <a:lnTo>
                  <a:pt x="845924" y="369226"/>
                </a:lnTo>
                <a:lnTo>
                  <a:pt x="864376" y="358072"/>
                </a:lnTo>
                <a:lnTo>
                  <a:pt x="882951" y="346839"/>
                </a:lnTo>
                <a:lnTo>
                  <a:pt x="920198" y="324175"/>
                </a:lnTo>
                <a:lnTo>
                  <a:pt x="957120" y="301317"/>
                </a:lnTo>
                <a:lnTo>
                  <a:pt x="993175" y="278348"/>
                </a:lnTo>
                <a:lnTo>
                  <a:pt x="1027820" y="255351"/>
                </a:lnTo>
                <a:lnTo>
                  <a:pt x="1060513" y="232410"/>
                </a:lnTo>
                <a:lnTo>
                  <a:pt x="1091184" y="209548"/>
                </a:lnTo>
                <a:lnTo>
                  <a:pt x="1134459" y="175287"/>
                </a:lnTo>
                <a:lnTo>
                  <a:pt x="1175459" y="140943"/>
                </a:lnTo>
                <a:lnTo>
                  <a:pt x="1215316" y="106379"/>
                </a:lnTo>
                <a:lnTo>
                  <a:pt x="1241810" y="83146"/>
                </a:lnTo>
                <a:lnTo>
                  <a:pt x="1255160" y="71458"/>
                </a:lnTo>
                <a:lnTo>
                  <a:pt x="1296121" y="36044"/>
                </a:lnTo>
                <a:lnTo>
                  <a:pt x="1324607" y="12093"/>
                </a:lnTo>
                <a:lnTo>
                  <a:pt x="1339329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6153400" y="3402364"/>
            <a:ext cx="1460759" cy="1056939"/>
          </a:xfrm>
          <a:custGeom>
            <a:avLst/>
            <a:gdLst/>
            <a:ahLst/>
            <a:cxnLst/>
            <a:rect l="l" t="t" r="r" b="b"/>
            <a:pathLst>
              <a:path w="1706248" h="1166548">
                <a:moveTo>
                  <a:pt x="1319842" y="132496"/>
                </a:moveTo>
                <a:lnTo>
                  <a:pt x="1328571" y="123526"/>
                </a:lnTo>
                <a:lnTo>
                  <a:pt x="1337790" y="113975"/>
                </a:lnTo>
                <a:lnTo>
                  <a:pt x="1347396" y="103999"/>
                </a:lnTo>
                <a:lnTo>
                  <a:pt x="1357287" y="93754"/>
                </a:lnTo>
                <a:lnTo>
                  <a:pt x="1387645" y="62955"/>
                </a:lnTo>
                <a:lnTo>
                  <a:pt x="1416881" y="35334"/>
                </a:lnTo>
                <a:lnTo>
                  <a:pt x="1457147" y="7518"/>
                </a:lnTo>
                <a:lnTo>
                  <a:pt x="1491095" y="0"/>
                </a:lnTo>
                <a:lnTo>
                  <a:pt x="1501403" y="731"/>
                </a:lnTo>
                <a:lnTo>
                  <a:pt x="1512503" y="2168"/>
                </a:lnTo>
                <a:lnTo>
                  <a:pt x="1525172" y="3762"/>
                </a:lnTo>
                <a:lnTo>
                  <a:pt x="1536020" y="4664"/>
                </a:lnTo>
                <a:lnTo>
                  <a:pt x="1547980" y="5374"/>
                </a:lnTo>
                <a:lnTo>
                  <a:pt x="1560740" y="6136"/>
                </a:lnTo>
                <a:lnTo>
                  <a:pt x="1600711" y="11198"/>
                </a:lnTo>
                <a:lnTo>
                  <a:pt x="1636692" y="25589"/>
                </a:lnTo>
                <a:lnTo>
                  <a:pt x="1669562" y="64037"/>
                </a:lnTo>
                <a:lnTo>
                  <a:pt x="1688919" y="99177"/>
                </a:lnTo>
                <a:lnTo>
                  <a:pt x="1701892" y="136827"/>
                </a:lnTo>
                <a:lnTo>
                  <a:pt x="1706248" y="174036"/>
                </a:lnTo>
                <a:lnTo>
                  <a:pt x="1705393" y="186057"/>
                </a:lnTo>
                <a:lnTo>
                  <a:pt x="1694769" y="234366"/>
                </a:lnTo>
                <a:lnTo>
                  <a:pt x="1682165" y="270854"/>
                </a:lnTo>
                <a:lnTo>
                  <a:pt x="1677638" y="283069"/>
                </a:lnTo>
                <a:lnTo>
                  <a:pt x="1673121" y="295312"/>
                </a:lnTo>
                <a:lnTo>
                  <a:pt x="1668720" y="307583"/>
                </a:lnTo>
                <a:lnTo>
                  <a:pt x="1664539" y="319884"/>
                </a:lnTo>
                <a:lnTo>
                  <a:pt x="1660683" y="332214"/>
                </a:lnTo>
                <a:lnTo>
                  <a:pt x="1657130" y="345043"/>
                </a:lnTo>
                <a:lnTo>
                  <a:pt x="1653403" y="357833"/>
                </a:lnTo>
                <a:lnTo>
                  <a:pt x="1649550" y="370577"/>
                </a:lnTo>
                <a:lnTo>
                  <a:pt x="1645617" y="383269"/>
                </a:lnTo>
                <a:lnTo>
                  <a:pt x="1641653" y="395905"/>
                </a:lnTo>
                <a:lnTo>
                  <a:pt x="1637706" y="408479"/>
                </a:lnTo>
                <a:lnTo>
                  <a:pt x="1633823" y="420984"/>
                </a:lnTo>
                <a:lnTo>
                  <a:pt x="1623036" y="458035"/>
                </a:lnTo>
                <a:lnTo>
                  <a:pt x="1612451" y="506142"/>
                </a:lnTo>
                <a:lnTo>
                  <a:pt x="1609393" y="542637"/>
                </a:lnTo>
                <a:lnTo>
                  <a:pt x="1610024" y="555442"/>
                </a:lnTo>
                <a:lnTo>
                  <a:pt x="1618698" y="604565"/>
                </a:lnTo>
                <a:lnTo>
                  <a:pt x="1624846" y="628456"/>
                </a:lnTo>
                <a:lnTo>
                  <a:pt x="1627904" y="640379"/>
                </a:lnTo>
                <a:lnTo>
                  <a:pt x="1636891" y="688910"/>
                </a:lnTo>
                <a:lnTo>
                  <a:pt x="1637656" y="701460"/>
                </a:lnTo>
                <a:lnTo>
                  <a:pt x="1637561" y="714261"/>
                </a:lnTo>
                <a:lnTo>
                  <a:pt x="1630869" y="764395"/>
                </a:lnTo>
                <a:lnTo>
                  <a:pt x="1622739" y="803398"/>
                </a:lnTo>
                <a:lnTo>
                  <a:pt x="1612415" y="842255"/>
                </a:lnTo>
                <a:lnTo>
                  <a:pt x="1600325" y="879749"/>
                </a:lnTo>
                <a:lnTo>
                  <a:pt x="1582194" y="925525"/>
                </a:lnTo>
                <a:lnTo>
                  <a:pt x="1564165" y="961582"/>
                </a:lnTo>
                <a:lnTo>
                  <a:pt x="1543219" y="997248"/>
                </a:lnTo>
                <a:lnTo>
                  <a:pt x="1520574" y="1029054"/>
                </a:lnTo>
                <a:lnTo>
                  <a:pt x="1486961" y="1064569"/>
                </a:lnTo>
                <a:lnTo>
                  <a:pt x="1447894" y="1091132"/>
                </a:lnTo>
                <a:lnTo>
                  <a:pt x="1401497" y="1107322"/>
                </a:lnTo>
                <a:lnTo>
                  <a:pt x="1363840" y="1113959"/>
                </a:lnTo>
                <a:lnTo>
                  <a:pt x="1324677" y="1117702"/>
                </a:lnTo>
                <a:lnTo>
                  <a:pt x="1284858" y="1120194"/>
                </a:lnTo>
                <a:lnTo>
                  <a:pt x="1271586" y="1121030"/>
                </a:lnTo>
                <a:lnTo>
                  <a:pt x="1222124" y="1122805"/>
                </a:lnTo>
                <a:lnTo>
                  <a:pt x="1209600" y="1122810"/>
                </a:lnTo>
                <a:lnTo>
                  <a:pt x="1197023" y="1122665"/>
                </a:lnTo>
                <a:lnTo>
                  <a:pt x="1146256" y="1120820"/>
                </a:lnTo>
                <a:lnTo>
                  <a:pt x="1107826" y="1118454"/>
                </a:lnTo>
                <a:lnTo>
                  <a:pt x="1069227" y="1115614"/>
                </a:lnTo>
                <a:lnTo>
                  <a:pt x="1030893" y="1112303"/>
                </a:lnTo>
                <a:lnTo>
                  <a:pt x="992155" y="1107746"/>
                </a:lnTo>
                <a:lnTo>
                  <a:pt x="953218" y="1102434"/>
                </a:lnTo>
                <a:lnTo>
                  <a:pt x="927412" y="1098777"/>
                </a:lnTo>
                <a:lnTo>
                  <a:pt x="914615" y="1096981"/>
                </a:lnTo>
                <a:lnTo>
                  <a:pt x="864586" y="1090549"/>
                </a:lnTo>
                <a:lnTo>
                  <a:pt x="814830" y="1086634"/>
                </a:lnTo>
                <a:lnTo>
                  <a:pt x="801172" y="1086884"/>
                </a:lnTo>
                <a:lnTo>
                  <a:pt x="761995" y="1091249"/>
                </a:lnTo>
                <a:lnTo>
                  <a:pt x="712789" y="1101918"/>
                </a:lnTo>
                <a:lnTo>
                  <a:pt x="700820" y="1104811"/>
                </a:lnTo>
                <a:lnTo>
                  <a:pt x="688923" y="1107600"/>
                </a:lnTo>
                <a:lnTo>
                  <a:pt x="641420" y="1115813"/>
                </a:lnTo>
                <a:lnTo>
                  <a:pt x="617487" y="1117083"/>
                </a:lnTo>
                <a:lnTo>
                  <a:pt x="605482" y="1117537"/>
                </a:lnTo>
                <a:lnTo>
                  <a:pt x="593392" y="1118005"/>
                </a:lnTo>
                <a:lnTo>
                  <a:pt x="581214" y="1118484"/>
                </a:lnTo>
                <a:lnTo>
                  <a:pt x="568944" y="1118968"/>
                </a:lnTo>
                <a:lnTo>
                  <a:pt x="556580" y="1119454"/>
                </a:lnTo>
                <a:lnTo>
                  <a:pt x="506113" y="1121330"/>
                </a:lnTo>
                <a:lnTo>
                  <a:pt x="467111" y="1122544"/>
                </a:lnTo>
                <a:lnTo>
                  <a:pt x="427025" y="1123466"/>
                </a:lnTo>
                <a:lnTo>
                  <a:pt x="412579" y="1124009"/>
                </a:lnTo>
                <a:lnTo>
                  <a:pt x="370405" y="1128813"/>
                </a:lnTo>
                <a:lnTo>
                  <a:pt x="330269" y="1136737"/>
                </a:lnTo>
                <a:lnTo>
                  <a:pt x="292545" y="1145665"/>
                </a:lnTo>
                <a:lnTo>
                  <a:pt x="280570" y="1148499"/>
                </a:lnTo>
                <a:lnTo>
                  <a:pt x="236046" y="1157034"/>
                </a:lnTo>
                <a:lnTo>
                  <a:pt x="205330" y="1159282"/>
                </a:lnTo>
                <a:lnTo>
                  <a:pt x="188466" y="1160350"/>
                </a:lnTo>
                <a:lnTo>
                  <a:pt x="174520" y="1161252"/>
                </a:lnTo>
                <a:lnTo>
                  <a:pt x="162775" y="1161959"/>
                </a:lnTo>
                <a:lnTo>
                  <a:pt x="152513" y="1162441"/>
                </a:lnTo>
                <a:lnTo>
                  <a:pt x="143018" y="1162672"/>
                </a:lnTo>
                <a:lnTo>
                  <a:pt x="133573" y="1162621"/>
                </a:lnTo>
                <a:lnTo>
                  <a:pt x="123462" y="1162261"/>
                </a:lnTo>
                <a:lnTo>
                  <a:pt x="109132" y="1162017"/>
                </a:lnTo>
                <a:lnTo>
                  <a:pt x="94885" y="1162808"/>
                </a:lnTo>
                <a:lnTo>
                  <a:pt x="80952" y="1164143"/>
                </a:lnTo>
                <a:lnTo>
                  <a:pt x="67562" y="1165537"/>
                </a:lnTo>
                <a:lnTo>
                  <a:pt x="54948" y="1166501"/>
                </a:lnTo>
                <a:lnTo>
                  <a:pt x="16853" y="1156308"/>
                </a:lnTo>
                <a:lnTo>
                  <a:pt x="742" y="1113407"/>
                </a:lnTo>
                <a:lnTo>
                  <a:pt x="0" y="1100339"/>
                </a:lnTo>
                <a:lnTo>
                  <a:pt x="623" y="1087012"/>
                </a:lnTo>
                <a:lnTo>
                  <a:pt x="11295" y="1050075"/>
                </a:lnTo>
                <a:lnTo>
                  <a:pt x="32732" y="1018366"/>
                </a:lnTo>
                <a:lnTo>
                  <a:pt x="59937" y="988888"/>
                </a:lnTo>
                <a:lnTo>
                  <a:pt x="89184" y="962806"/>
                </a:lnTo>
                <a:lnTo>
                  <a:pt x="120800" y="939371"/>
                </a:lnTo>
                <a:lnTo>
                  <a:pt x="161505" y="916827"/>
                </a:lnTo>
                <a:lnTo>
                  <a:pt x="182996" y="906816"/>
                </a:lnTo>
                <a:lnTo>
                  <a:pt x="194648" y="901433"/>
                </a:lnTo>
                <a:lnTo>
                  <a:pt x="207142" y="895534"/>
                </a:lnTo>
                <a:lnTo>
                  <a:pt x="220655" y="888922"/>
                </a:lnTo>
                <a:lnTo>
                  <a:pt x="229881" y="884652"/>
                </a:lnTo>
                <a:lnTo>
                  <a:pt x="273555" y="870716"/>
                </a:lnTo>
                <a:lnTo>
                  <a:pt x="311389" y="862255"/>
                </a:lnTo>
                <a:lnTo>
                  <a:pt x="337944" y="856857"/>
                </a:lnTo>
                <a:lnTo>
                  <a:pt x="351405" y="854089"/>
                </a:lnTo>
                <a:lnTo>
                  <a:pt x="391649" y="844950"/>
                </a:lnTo>
                <a:lnTo>
                  <a:pt x="430167" y="833569"/>
                </a:lnTo>
                <a:lnTo>
                  <a:pt x="475860" y="813056"/>
                </a:lnTo>
                <a:lnTo>
                  <a:pt x="486858" y="807566"/>
                </a:lnTo>
                <a:lnTo>
                  <a:pt x="532162" y="786632"/>
                </a:lnTo>
                <a:lnTo>
                  <a:pt x="567369" y="771603"/>
                </a:lnTo>
                <a:lnTo>
                  <a:pt x="603467" y="756714"/>
                </a:lnTo>
                <a:lnTo>
                  <a:pt x="615673" y="751714"/>
                </a:lnTo>
                <a:lnTo>
                  <a:pt x="627956" y="746672"/>
                </a:lnTo>
                <a:lnTo>
                  <a:pt x="665215" y="731146"/>
                </a:lnTo>
                <a:lnTo>
                  <a:pt x="702978" y="714715"/>
                </a:lnTo>
                <a:lnTo>
                  <a:pt x="747260" y="694435"/>
                </a:lnTo>
                <a:lnTo>
                  <a:pt x="789353" y="673838"/>
                </a:lnTo>
                <a:lnTo>
                  <a:pt x="828795" y="652461"/>
                </a:lnTo>
                <a:lnTo>
                  <a:pt x="865122" y="629841"/>
                </a:lnTo>
                <a:lnTo>
                  <a:pt x="897872" y="605514"/>
                </a:lnTo>
                <a:lnTo>
                  <a:pt x="926582" y="579015"/>
                </a:lnTo>
                <a:lnTo>
                  <a:pt x="953232" y="547275"/>
                </a:lnTo>
                <a:lnTo>
                  <a:pt x="973732" y="521217"/>
                </a:lnTo>
                <a:lnTo>
                  <a:pt x="984183" y="507932"/>
                </a:lnTo>
                <a:lnTo>
                  <a:pt x="1015934" y="467862"/>
                </a:lnTo>
                <a:lnTo>
                  <a:pt x="1047584" y="428876"/>
                </a:lnTo>
                <a:lnTo>
                  <a:pt x="1078232" y="392788"/>
                </a:lnTo>
                <a:lnTo>
                  <a:pt x="1106977" y="361410"/>
                </a:lnTo>
                <a:lnTo>
                  <a:pt x="1132917" y="336554"/>
                </a:lnTo>
                <a:lnTo>
                  <a:pt x="1140785" y="330032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4908448" y="2004249"/>
            <a:ext cx="467470" cy="695139"/>
          </a:xfrm>
          <a:custGeom>
            <a:avLst/>
            <a:gdLst/>
            <a:ahLst/>
            <a:cxnLst/>
            <a:rect l="l" t="t" r="r" b="b"/>
            <a:pathLst>
              <a:path w="546031" h="767228">
                <a:moveTo>
                  <a:pt x="546031" y="767228"/>
                </a:moveTo>
                <a:lnTo>
                  <a:pt x="528952" y="723867"/>
                </a:lnTo>
                <a:lnTo>
                  <a:pt x="513123" y="675477"/>
                </a:lnTo>
                <a:lnTo>
                  <a:pt x="498546" y="624513"/>
                </a:lnTo>
                <a:lnTo>
                  <a:pt x="485218" y="573433"/>
                </a:lnTo>
                <a:lnTo>
                  <a:pt x="473140" y="524693"/>
                </a:lnTo>
                <a:lnTo>
                  <a:pt x="469391" y="509390"/>
                </a:lnTo>
                <a:lnTo>
                  <a:pt x="465782" y="494712"/>
                </a:lnTo>
                <a:lnTo>
                  <a:pt x="462311" y="480748"/>
                </a:lnTo>
                <a:lnTo>
                  <a:pt x="458978" y="467590"/>
                </a:lnTo>
                <a:lnTo>
                  <a:pt x="455785" y="455329"/>
                </a:lnTo>
                <a:lnTo>
                  <a:pt x="451622" y="438577"/>
                </a:lnTo>
                <a:lnTo>
                  <a:pt x="443925" y="397243"/>
                </a:lnTo>
                <a:lnTo>
                  <a:pt x="441039" y="374853"/>
                </a:lnTo>
                <a:lnTo>
                  <a:pt x="439744" y="364527"/>
                </a:lnTo>
                <a:lnTo>
                  <a:pt x="431468" y="323718"/>
                </a:lnTo>
                <a:lnTo>
                  <a:pt x="413100" y="278622"/>
                </a:lnTo>
                <a:lnTo>
                  <a:pt x="395888" y="243713"/>
                </a:lnTo>
                <a:lnTo>
                  <a:pt x="376361" y="207920"/>
                </a:lnTo>
                <a:lnTo>
                  <a:pt x="355064" y="173200"/>
                </a:lnTo>
                <a:lnTo>
                  <a:pt x="332540" y="141515"/>
                </a:lnTo>
                <a:lnTo>
                  <a:pt x="298225" y="105199"/>
                </a:lnTo>
                <a:lnTo>
                  <a:pt x="263737" y="82406"/>
                </a:lnTo>
                <a:lnTo>
                  <a:pt x="228264" y="66550"/>
                </a:lnTo>
                <a:lnTo>
                  <a:pt x="181144" y="51361"/>
                </a:lnTo>
                <a:lnTo>
                  <a:pt x="169640" y="47935"/>
                </a:lnTo>
                <a:lnTo>
                  <a:pt x="158320" y="44451"/>
                </a:lnTo>
                <a:lnTo>
                  <a:pt x="147220" y="40803"/>
                </a:lnTo>
                <a:lnTo>
                  <a:pt x="134210" y="36298"/>
                </a:lnTo>
                <a:lnTo>
                  <a:pt x="121405" y="32073"/>
                </a:lnTo>
                <a:lnTo>
                  <a:pt x="84009" y="20842"/>
                </a:lnTo>
                <a:lnTo>
                  <a:pt x="35742" y="8346"/>
                </a:lnTo>
                <a:lnTo>
                  <a:pt x="11912" y="2732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5506286" y="2422293"/>
            <a:ext cx="2105194" cy="1156275"/>
          </a:xfrm>
          <a:custGeom>
            <a:avLst/>
            <a:gdLst/>
            <a:ahLst/>
            <a:cxnLst/>
            <a:rect l="l" t="t" r="r" b="b"/>
            <a:pathLst>
              <a:path w="2458984" h="1276185">
                <a:moveTo>
                  <a:pt x="1722065" y="1276185"/>
                </a:moveTo>
                <a:lnTo>
                  <a:pt x="1746264" y="1245068"/>
                </a:lnTo>
                <a:lnTo>
                  <a:pt x="1771677" y="1205109"/>
                </a:lnTo>
                <a:lnTo>
                  <a:pt x="1792980" y="1163597"/>
                </a:lnTo>
                <a:lnTo>
                  <a:pt x="1814230" y="1116929"/>
                </a:lnTo>
                <a:lnTo>
                  <a:pt x="1820010" y="1104035"/>
                </a:lnTo>
                <a:lnTo>
                  <a:pt x="1826104" y="1090536"/>
                </a:lnTo>
                <a:lnTo>
                  <a:pt x="1832575" y="1076378"/>
                </a:lnTo>
                <a:lnTo>
                  <a:pt x="1838905" y="1062545"/>
                </a:lnTo>
                <a:lnTo>
                  <a:pt x="1845544" y="1047813"/>
                </a:lnTo>
                <a:lnTo>
                  <a:pt x="1866854" y="999281"/>
                </a:lnTo>
                <a:lnTo>
                  <a:pt x="1889277" y="946464"/>
                </a:lnTo>
                <a:lnTo>
                  <a:pt x="1904225" y="910283"/>
                </a:lnTo>
                <a:lnTo>
                  <a:pt x="1918740" y="874310"/>
                </a:lnTo>
                <a:lnTo>
                  <a:pt x="1938888" y="822594"/>
                </a:lnTo>
                <a:lnTo>
                  <a:pt x="1955972" y="776106"/>
                </a:lnTo>
                <a:lnTo>
                  <a:pt x="1969990" y="732839"/>
                </a:lnTo>
                <a:lnTo>
                  <a:pt x="1978254" y="690763"/>
                </a:lnTo>
                <a:lnTo>
                  <a:pt x="1980982" y="646628"/>
                </a:lnTo>
                <a:lnTo>
                  <a:pt x="1981446" y="636665"/>
                </a:lnTo>
                <a:lnTo>
                  <a:pt x="1988112" y="596299"/>
                </a:lnTo>
                <a:lnTo>
                  <a:pt x="2006989" y="551285"/>
                </a:lnTo>
                <a:lnTo>
                  <a:pt x="2024979" y="517092"/>
                </a:lnTo>
                <a:lnTo>
                  <a:pt x="2045779" y="483884"/>
                </a:lnTo>
                <a:lnTo>
                  <a:pt x="2069268" y="452844"/>
                </a:lnTo>
                <a:lnTo>
                  <a:pt x="2104720" y="416961"/>
                </a:lnTo>
                <a:lnTo>
                  <a:pt x="2136066" y="394522"/>
                </a:lnTo>
                <a:lnTo>
                  <a:pt x="2170549" y="374807"/>
                </a:lnTo>
                <a:lnTo>
                  <a:pt x="2206108" y="357190"/>
                </a:lnTo>
                <a:lnTo>
                  <a:pt x="2229393" y="346300"/>
                </a:lnTo>
                <a:lnTo>
                  <a:pt x="2240680" y="341041"/>
                </a:lnTo>
                <a:lnTo>
                  <a:pt x="2251629" y="335876"/>
                </a:lnTo>
                <a:lnTo>
                  <a:pt x="2262162" y="330781"/>
                </a:lnTo>
                <a:lnTo>
                  <a:pt x="2276309" y="323795"/>
                </a:lnTo>
                <a:lnTo>
                  <a:pt x="2290219" y="317296"/>
                </a:lnTo>
                <a:lnTo>
                  <a:pt x="2329961" y="300195"/>
                </a:lnTo>
                <a:lnTo>
                  <a:pt x="2354232" y="290267"/>
                </a:lnTo>
                <a:lnTo>
                  <a:pt x="2365529" y="285587"/>
                </a:lnTo>
                <a:lnTo>
                  <a:pt x="2403810" y="267536"/>
                </a:lnTo>
                <a:lnTo>
                  <a:pt x="2442414" y="243028"/>
                </a:lnTo>
                <a:lnTo>
                  <a:pt x="2458984" y="219442"/>
                </a:lnTo>
                <a:lnTo>
                  <a:pt x="2458126" y="209605"/>
                </a:lnTo>
                <a:lnTo>
                  <a:pt x="2438061" y="174404"/>
                </a:lnTo>
                <a:lnTo>
                  <a:pt x="2410043" y="144597"/>
                </a:lnTo>
                <a:lnTo>
                  <a:pt x="2374120" y="116061"/>
                </a:lnTo>
                <a:lnTo>
                  <a:pt x="2333082" y="91628"/>
                </a:lnTo>
                <a:lnTo>
                  <a:pt x="2298901" y="74043"/>
                </a:lnTo>
                <a:lnTo>
                  <a:pt x="2262889" y="57724"/>
                </a:lnTo>
                <a:lnTo>
                  <a:pt x="2226020" y="43239"/>
                </a:lnTo>
                <a:lnTo>
                  <a:pt x="2189271" y="31158"/>
                </a:lnTo>
                <a:lnTo>
                  <a:pt x="2151135" y="21244"/>
                </a:lnTo>
                <a:lnTo>
                  <a:pt x="2113195" y="12856"/>
                </a:lnTo>
                <a:lnTo>
                  <a:pt x="2075488" y="6313"/>
                </a:lnTo>
                <a:lnTo>
                  <a:pt x="2025645" y="1006"/>
                </a:lnTo>
                <a:lnTo>
                  <a:pt x="1988638" y="0"/>
                </a:lnTo>
                <a:lnTo>
                  <a:pt x="1976381" y="293"/>
                </a:lnTo>
                <a:lnTo>
                  <a:pt x="1937006" y="4138"/>
                </a:lnTo>
                <a:lnTo>
                  <a:pt x="1898898" y="10462"/>
                </a:lnTo>
                <a:lnTo>
                  <a:pt x="1849588" y="22054"/>
                </a:lnTo>
                <a:lnTo>
                  <a:pt x="1801405" y="36387"/>
                </a:lnTo>
                <a:lnTo>
                  <a:pt x="1753704" y="52508"/>
                </a:lnTo>
                <a:lnTo>
                  <a:pt x="1714150" y="67339"/>
                </a:lnTo>
                <a:lnTo>
                  <a:pt x="1673790" y="83940"/>
                </a:lnTo>
                <a:lnTo>
                  <a:pt x="1633953" y="101476"/>
                </a:lnTo>
                <a:lnTo>
                  <a:pt x="1595965" y="119111"/>
                </a:lnTo>
                <a:lnTo>
                  <a:pt x="1561153" y="136011"/>
                </a:lnTo>
                <a:lnTo>
                  <a:pt x="1521973" y="155956"/>
                </a:lnTo>
                <a:lnTo>
                  <a:pt x="1485888" y="178848"/>
                </a:lnTo>
                <a:lnTo>
                  <a:pt x="1477522" y="188901"/>
                </a:lnTo>
                <a:lnTo>
                  <a:pt x="1474580" y="192422"/>
                </a:lnTo>
                <a:lnTo>
                  <a:pt x="1437224" y="218953"/>
                </a:lnTo>
                <a:lnTo>
                  <a:pt x="1398920" y="239104"/>
                </a:lnTo>
                <a:lnTo>
                  <a:pt x="1353000" y="262298"/>
                </a:lnTo>
                <a:lnTo>
                  <a:pt x="1301718" y="287559"/>
                </a:lnTo>
                <a:lnTo>
                  <a:pt x="1265664" y="305065"/>
                </a:lnTo>
                <a:lnTo>
                  <a:pt x="1228895" y="322765"/>
                </a:lnTo>
                <a:lnTo>
                  <a:pt x="1192081" y="340371"/>
                </a:lnTo>
                <a:lnTo>
                  <a:pt x="1155887" y="357591"/>
                </a:lnTo>
                <a:lnTo>
                  <a:pt x="1120983" y="374137"/>
                </a:lnTo>
                <a:lnTo>
                  <a:pt x="1070400" y="397973"/>
                </a:lnTo>
                <a:lnTo>
                  <a:pt x="1035246" y="414344"/>
                </a:lnTo>
                <a:lnTo>
                  <a:pt x="999300" y="430949"/>
                </a:lnTo>
                <a:lnTo>
                  <a:pt x="963105" y="447561"/>
                </a:lnTo>
                <a:lnTo>
                  <a:pt x="927202" y="463950"/>
                </a:lnTo>
                <a:lnTo>
                  <a:pt x="892132" y="479889"/>
                </a:lnTo>
                <a:lnTo>
                  <a:pt x="842274" y="502450"/>
                </a:lnTo>
                <a:lnTo>
                  <a:pt x="797336" y="522710"/>
                </a:lnTo>
                <a:lnTo>
                  <a:pt x="771013" y="534556"/>
                </a:lnTo>
                <a:lnTo>
                  <a:pt x="754129" y="542255"/>
                </a:lnTo>
                <a:lnTo>
                  <a:pt x="739237" y="549223"/>
                </a:lnTo>
                <a:lnTo>
                  <a:pt x="726038" y="555541"/>
                </a:lnTo>
                <a:lnTo>
                  <a:pt x="714231" y="561289"/>
                </a:lnTo>
                <a:lnTo>
                  <a:pt x="703518" y="566548"/>
                </a:lnTo>
                <a:lnTo>
                  <a:pt x="693600" y="571399"/>
                </a:lnTo>
                <a:lnTo>
                  <a:pt x="655887" y="588341"/>
                </a:lnTo>
                <a:lnTo>
                  <a:pt x="609552" y="604373"/>
                </a:lnTo>
                <a:lnTo>
                  <a:pt x="572610" y="615789"/>
                </a:lnTo>
                <a:lnTo>
                  <a:pt x="533807" y="627301"/>
                </a:lnTo>
                <a:lnTo>
                  <a:pt x="494134" y="638133"/>
                </a:lnTo>
                <a:lnTo>
                  <a:pt x="454584" y="647504"/>
                </a:lnTo>
                <a:lnTo>
                  <a:pt x="416151" y="654637"/>
                </a:lnTo>
                <a:lnTo>
                  <a:pt x="368359" y="659321"/>
                </a:lnTo>
                <a:lnTo>
                  <a:pt x="354979" y="659479"/>
                </a:lnTo>
                <a:lnTo>
                  <a:pt x="341702" y="659152"/>
                </a:lnTo>
                <a:lnTo>
                  <a:pt x="302528" y="655570"/>
                </a:lnTo>
                <a:lnTo>
                  <a:pt x="264434" y="648728"/>
                </a:lnTo>
                <a:lnTo>
                  <a:pt x="215531" y="635967"/>
                </a:lnTo>
                <a:lnTo>
                  <a:pt x="169048" y="620846"/>
                </a:lnTo>
                <a:lnTo>
                  <a:pt x="129978" y="607098"/>
                </a:lnTo>
                <a:lnTo>
                  <a:pt x="94356" y="593423"/>
                </a:lnTo>
                <a:lnTo>
                  <a:pt x="50811" y="572032"/>
                </a:lnTo>
                <a:lnTo>
                  <a:pt x="10002" y="542928"/>
                </a:lnTo>
                <a:lnTo>
                  <a:pt x="0" y="533922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5649305" y="3733833"/>
            <a:ext cx="1163288" cy="993950"/>
          </a:xfrm>
          <a:custGeom>
            <a:avLst/>
            <a:gdLst/>
            <a:ahLst/>
            <a:cxnLst/>
            <a:rect l="l" t="t" r="r" b="b"/>
            <a:pathLst>
              <a:path w="1358785" h="1097026">
                <a:moveTo>
                  <a:pt x="0" y="1097026"/>
                </a:moveTo>
                <a:lnTo>
                  <a:pt x="13301" y="1049158"/>
                </a:lnTo>
                <a:lnTo>
                  <a:pt x="27629" y="1001405"/>
                </a:lnTo>
                <a:lnTo>
                  <a:pt x="44402" y="953480"/>
                </a:lnTo>
                <a:lnTo>
                  <a:pt x="59439" y="917252"/>
                </a:lnTo>
                <a:lnTo>
                  <a:pt x="76663" y="882035"/>
                </a:lnTo>
                <a:lnTo>
                  <a:pt x="95007" y="847871"/>
                </a:lnTo>
                <a:lnTo>
                  <a:pt x="114395" y="814314"/>
                </a:lnTo>
                <a:lnTo>
                  <a:pt x="134772" y="781459"/>
                </a:lnTo>
                <a:lnTo>
                  <a:pt x="156087" y="749405"/>
                </a:lnTo>
                <a:lnTo>
                  <a:pt x="178287" y="718248"/>
                </a:lnTo>
                <a:lnTo>
                  <a:pt x="209066" y="678195"/>
                </a:lnTo>
                <a:lnTo>
                  <a:pt x="216712" y="668282"/>
                </a:lnTo>
                <a:lnTo>
                  <a:pt x="224297" y="658361"/>
                </a:lnTo>
                <a:lnTo>
                  <a:pt x="231861" y="648443"/>
                </a:lnTo>
                <a:lnTo>
                  <a:pt x="239443" y="638543"/>
                </a:lnTo>
                <a:lnTo>
                  <a:pt x="270724" y="599375"/>
                </a:lnTo>
                <a:lnTo>
                  <a:pt x="296282" y="570816"/>
                </a:lnTo>
                <a:lnTo>
                  <a:pt x="324809" y="543350"/>
                </a:lnTo>
                <a:lnTo>
                  <a:pt x="357358" y="517325"/>
                </a:lnTo>
                <a:lnTo>
                  <a:pt x="394985" y="493181"/>
                </a:lnTo>
                <a:lnTo>
                  <a:pt x="438123" y="471952"/>
                </a:lnTo>
                <a:lnTo>
                  <a:pt x="485760" y="452969"/>
                </a:lnTo>
                <a:lnTo>
                  <a:pt x="536702" y="435108"/>
                </a:lnTo>
                <a:lnTo>
                  <a:pt x="571908" y="423270"/>
                </a:lnTo>
                <a:lnTo>
                  <a:pt x="589752" y="417247"/>
                </a:lnTo>
                <a:lnTo>
                  <a:pt x="643716" y="398263"/>
                </a:lnTo>
                <a:lnTo>
                  <a:pt x="679609" y="384429"/>
                </a:lnTo>
                <a:lnTo>
                  <a:pt x="715022" y="369265"/>
                </a:lnTo>
                <a:lnTo>
                  <a:pt x="750739" y="352194"/>
                </a:lnTo>
                <a:lnTo>
                  <a:pt x="787535" y="333168"/>
                </a:lnTo>
                <a:lnTo>
                  <a:pt x="825044" y="312633"/>
                </a:lnTo>
                <a:lnTo>
                  <a:pt x="862902" y="291035"/>
                </a:lnTo>
                <a:lnTo>
                  <a:pt x="900744" y="268817"/>
                </a:lnTo>
                <a:lnTo>
                  <a:pt x="938203" y="246427"/>
                </a:lnTo>
                <a:lnTo>
                  <a:pt x="974916" y="224309"/>
                </a:lnTo>
                <a:lnTo>
                  <a:pt x="992878" y="213492"/>
                </a:lnTo>
                <a:lnTo>
                  <a:pt x="1027786" y="192618"/>
                </a:lnTo>
                <a:lnTo>
                  <a:pt x="1061034" y="173130"/>
                </a:lnTo>
                <a:lnTo>
                  <a:pt x="1092419" y="155226"/>
                </a:lnTo>
                <a:lnTo>
                  <a:pt x="1107684" y="146446"/>
                </a:lnTo>
                <a:lnTo>
                  <a:pt x="1152220" y="120382"/>
                </a:lnTo>
                <a:lnTo>
                  <a:pt x="1195170" y="94826"/>
                </a:lnTo>
                <a:lnTo>
                  <a:pt x="1209200" y="86439"/>
                </a:lnTo>
                <a:lnTo>
                  <a:pt x="1223111" y="78127"/>
                </a:lnTo>
                <a:lnTo>
                  <a:pt x="1264270" y="53674"/>
                </a:lnTo>
                <a:lnTo>
                  <a:pt x="1304867" y="30039"/>
                </a:lnTo>
                <a:lnTo>
                  <a:pt x="1345285" y="7338"/>
                </a:lnTo>
                <a:lnTo>
                  <a:pt x="1358785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5612316" y="1802944"/>
            <a:ext cx="1417412" cy="906831"/>
          </a:xfrm>
          <a:custGeom>
            <a:avLst/>
            <a:gdLst/>
            <a:ahLst/>
            <a:cxnLst/>
            <a:rect l="l" t="t" r="r" b="b"/>
            <a:pathLst>
              <a:path w="1655616" h="1000873">
                <a:moveTo>
                  <a:pt x="94186" y="825878"/>
                </a:moveTo>
                <a:lnTo>
                  <a:pt x="87384" y="815128"/>
                </a:lnTo>
                <a:lnTo>
                  <a:pt x="80343" y="804294"/>
                </a:lnTo>
                <a:lnTo>
                  <a:pt x="73158" y="793387"/>
                </a:lnTo>
                <a:lnTo>
                  <a:pt x="65926" y="782419"/>
                </a:lnTo>
                <a:lnTo>
                  <a:pt x="58741" y="771403"/>
                </a:lnTo>
                <a:lnTo>
                  <a:pt x="38434" y="738185"/>
                </a:lnTo>
                <a:lnTo>
                  <a:pt x="17847" y="693946"/>
                </a:lnTo>
                <a:lnTo>
                  <a:pt x="7033" y="657256"/>
                </a:lnTo>
                <a:lnTo>
                  <a:pt x="72" y="608568"/>
                </a:lnTo>
                <a:lnTo>
                  <a:pt x="0" y="596205"/>
                </a:lnTo>
                <a:lnTo>
                  <a:pt x="694" y="583695"/>
                </a:lnTo>
                <a:lnTo>
                  <a:pt x="11081" y="534388"/>
                </a:lnTo>
                <a:lnTo>
                  <a:pt x="28493" y="487504"/>
                </a:lnTo>
                <a:lnTo>
                  <a:pt x="46479" y="453584"/>
                </a:lnTo>
                <a:lnTo>
                  <a:pt x="69326" y="420547"/>
                </a:lnTo>
                <a:lnTo>
                  <a:pt x="101520" y="385192"/>
                </a:lnTo>
                <a:lnTo>
                  <a:pt x="138759" y="350891"/>
                </a:lnTo>
                <a:lnTo>
                  <a:pt x="168771" y="325795"/>
                </a:lnTo>
                <a:lnTo>
                  <a:pt x="199613" y="301189"/>
                </a:lnTo>
                <a:lnTo>
                  <a:pt x="220211" y="285037"/>
                </a:lnTo>
                <a:lnTo>
                  <a:pt x="230425" y="277031"/>
                </a:lnTo>
                <a:lnTo>
                  <a:pt x="241000" y="268641"/>
                </a:lnTo>
                <a:lnTo>
                  <a:pt x="251551" y="260199"/>
                </a:lnTo>
                <a:lnTo>
                  <a:pt x="262076" y="251731"/>
                </a:lnTo>
                <a:lnTo>
                  <a:pt x="272577" y="243263"/>
                </a:lnTo>
                <a:lnTo>
                  <a:pt x="283051" y="234822"/>
                </a:lnTo>
                <a:lnTo>
                  <a:pt x="314311" y="209922"/>
                </a:lnTo>
                <a:lnTo>
                  <a:pt x="345315" y="186213"/>
                </a:lnTo>
                <a:lnTo>
                  <a:pt x="386228" y="157686"/>
                </a:lnTo>
                <a:lnTo>
                  <a:pt x="426617" y="134236"/>
                </a:lnTo>
                <a:lnTo>
                  <a:pt x="466153" y="118327"/>
                </a:lnTo>
                <a:lnTo>
                  <a:pt x="505801" y="106957"/>
                </a:lnTo>
                <a:lnTo>
                  <a:pt x="544564" y="98736"/>
                </a:lnTo>
                <a:lnTo>
                  <a:pt x="581444" y="92274"/>
                </a:lnTo>
                <a:lnTo>
                  <a:pt x="593147" y="90271"/>
                </a:lnTo>
                <a:lnTo>
                  <a:pt x="636019" y="81639"/>
                </a:lnTo>
                <a:lnTo>
                  <a:pt x="672987" y="71359"/>
                </a:lnTo>
                <a:lnTo>
                  <a:pt x="682524" y="68510"/>
                </a:lnTo>
                <a:lnTo>
                  <a:pt x="691741" y="65891"/>
                </a:lnTo>
                <a:lnTo>
                  <a:pt x="738264" y="57023"/>
                </a:lnTo>
                <a:lnTo>
                  <a:pt x="769483" y="53443"/>
                </a:lnTo>
                <a:lnTo>
                  <a:pt x="784928" y="51188"/>
                </a:lnTo>
                <a:lnTo>
                  <a:pt x="838675" y="41357"/>
                </a:lnTo>
                <a:lnTo>
                  <a:pt x="879179" y="33171"/>
                </a:lnTo>
                <a:lnTo>
                  <a:pt x="900381" y="28866"/>
                </a:lnTo>
                <a:lnTo>
                  <a:pt x="943933" y="20291"/>
                </a:lnTo>
                <a:lnTo>
                  <a:pt x="988014" y="12379"/>
                </a:lnTo>
                <a:lnTo>
                  <a:pt x="1031419" y="5868"/>
                </a:lnTo>
                <a:lnTo>
                  <a:pt x="1072944" y="1495"/>
                </a:lnTo>
                <a:lnTo>
                  <a:pt x="1111387" y="0"/>
                </a:lnTo>
                <a:lnTo>
                  <a:pt x="1129076" y="561"/>
                </a:lnTo>
                <a:lnTo>
                  <a:pt x="1176610" y="7390"/>
                </a:lnTo>
                <a:lnTo>
                  <a:pt x="1221268" y="18985"/>
                </a:lnTo>
                <a:lnTo>
                  <a:pt x="1263763" y="34198"/>
                </a:lnTo>
                <a:lnTo>
                  <a:pt x="1304281" y="52118"/>
                </a:lnTo>
                <a:lnTo>
                  <a:pt x="1343010" y="71836"/>
                </a:lnTo>
                <a:lnTo>
                  <a:pt x="1380137" y="92442"/>
                </a:lnTo>
                <a:lnTo>
                  <a:pt x="1415850" y="113027"/>
                </a:lnTo>
                <a:lnTo>
                  <a:pt x="1429473" y="120892"/>
                </a:lnTo>
                <a:lnTo>
                  <a:pt x="1468497" y="143514"/>
                </a:lnTo>
                <a:lnTo>
                  <a:pt x="1504338" y="164950"/>
                </a:lnTo>
                <a:lnTo>
                  <a:pt x="1536464" y="185555"/>
                </a:lnTo>
                <a:lnTo>
                  <a:pt x="1572599" y="212346"/>
                </a:lnTo>
                <a:lnTo>
                  <a:pt x="1596251" y="234477"/>
                </a:lnTo>
                <a:lnTo>
                  <a:pt x="1604857" y="242709"/>
                </a:lnTo>
                <a:lnTo>
                  <a:pt x="1635043" y="274753"/>
                </a:lnTo>
                <a:lnTo>
                  <a:pt x="1653216" y="316682"/>
                </a:lnTo>
                <a:lnTo>
                  <a:pt x="1655616" y="346062"/>
                </a:lnTo>
                <a:lnTo>
                  <a:pt x="1654764" y="363680"/>
                </a:lnTo>
                <a:lnTo>
                  <a:pt x="1643012" y="406547"/>
                </a:lnTo>
                <a:lnTo>
                  <a:pt x="1621292" y="440068"/>
                </a:lnTo>
                <a:lnTo>
                  <a:pt x="1593066" y="466826"/>
                </a:lnTo>
                <a:lnTo>
                  <a:pt x="1561794" y="489402"/>
                </a:lnTo>
                <a:lnTo>
                  <a:pt x="1551292" y="496444"/>
                </a:lnTo>
                <a:lnTo>
                  <a:pt x="1540964" y="503405"/>
                </a:lnTo>
                <a:lnTo>
                  <a:pt x="1530938" y="510379"/>
                </a:lnTo>
                <a:lnTo>
                  <a:pt x="1521342" y="517462"/>
                </a:lnTo>
                <a:lnTo>
                  <a:pt x="1510908" y="525455"/>
                </a:lnTo>
                <a:lnTo>
                  <a:pt x="1500322" y="533081"/>
                </a:lnTo>
                <a:lnTo>
                  <a:pt x="1467824" y="554081"/>
                </a:lnTo>
                <a:lnTo>
                  <a:pt x="1434588" y="572956"/>
                </a:lnTo>
                <a:lnTo>
                  <a:pt x="1389946" y="596349"/>
                </a:lnTo>
                <a:lnTo>
                  <a:pt x="1378844" y="602098"/>
                </a:lnTo>
                <a:lnTo>
                  <a:pt x="1367801" y="607875"/>
                </a:lnTo>
                <a:lnTo>
                  <a:pt x="1356834" y="613710"/>
                </a:lnTo>
                <a:lnTo>
                  <a:pt x="1345130" y="619953"/>
                </a:lnTo>
                <a:lnTo>
                  <a:pt x="1333345" y="626056"/>
                </a:lnTo>
                <a:lnTo>
                  <a:pt x="1297803" y="643686"/>
                </a:lnTo>
                <a:lnTo>
                  <a:pt x="1274258" y="655022"/>
                </a:lnTo>
                <a:lnTo>
                  <a:pt x="1262623" y="660611"/>
                </a:lnTo>
                <a:lnTo>
                  <a:pt x="1217706" y="682796"/>
                </a:lnTo>
                <a:lnTo>
                  <a:pt x="1175898" y="705711"/>
                </a:lnTo>
                <a:lnTo>
                  <a:pt x="1165308" y="711334"/>
                </a:lnTo>
                <a:lnTo>
                  <a:pt x="1122672" y="730908"/>
                </a:lnTo>
                <a:lnTo>
                  <a:pt x="1076733" y="748604"/>
                </a:lnTo>
                <a:lnTo>
                  <a:pt x="1051335" y="757912"/>
                </a:lnTo>
                <a:lnTo>
                  <a:pt x="1037821" y="762885"/>
                </a:lnTo>
                <a:lnTo>
                  <a:pt x="1000006" y="776816"/>
                </a:lnTo>
                <a:lnTo>
                  <a:pt x="961910" y="790003"/>
                </a:lnTo>
                <a:lnTo>
                  <a:pt x="921681" y="803448"/>
                </a:lnTo>
                <a:lnTo>
                  <a:pt x="907984" y="807994"/>
                </a:lnTo>
                <a:lnTo>
                  <a:pt x="894211" y="812575"/>
                </a:lnTo>
                <a:lnTo>
                  <a:pt x="852832" y="826546"/>
                </a:lnTo>
                <a:lnTo>
                  <a:pt x="812208" y="840888"/>
                </a:lnTo>
                <a:lnTo>
                  <a:pt x="773422" y="855645"/>
                </a:lnTo>
                <a:lnTo>
                  <a:pt x="736881" y="871291"/>
                </a:lnTo>
                <a:lnTo>
                  <a:pt x="701008" y="888811"/>
                </a:lnTo>
                <a:lnTo>
                  <a:pt x="665723" y="907348"/>
                </a:lnTo>
                <a:lnTo>
                  <a:pt x="642559" y="919784"/>
                </a:lnTo>
                <a:lnTo>
                  <a:pt x="631094" y="925915"/>
                </a:lnTo>
                <a:lnTo>
                  <a:pt x="597191" y="943528"/>
                </a:lnTo>
                <a:lnTo>
                  <a:pt x="553236" y="963820"/>
                </a:lnTo>
                <a:lnTo>
                  <a:pt x="508155" y="979476"/>
                </a:lnTo>
                <a:lnTo>
                  <a:pt x="470395" y="989124"/>
                </a:lnTo>
                <a:lnTo>
                  <a:pt x="431240" y="996250"/>
                </a:lnTo>
                <a:lnTo>
                  <a:pt x="392135" y="1000246"/>
                </a:lnTo>
                <a:lnTo>
                  <a:pt x="366807" y="1000873"/>
                </a:lnTo>
                <a:lnTo>
                  <a:pt x="354525" y="1000508"/>
                </a:lnTo>
                <a:lnTo>
                  <a:pt x="342570" y="999661"/>
                </a:lnTo>
                <a:lnTo>
                  <a:pt x="330995" y="998308"/>
                </a:lnTo>
                <a:lnTo>
                  <a:pt x="319854" y="996429"/>
                </a:lnTo>
                <a:lnTo>
                  <a:pt x="309199" y="99400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5748313" y="2097559"/>
            <a:ext cx="599935" cy="349586"/>
          </a:xfrm>
          <a:custGeom>
            <a:avLst/>
            <a:gdLst/>
            <a:ahLst/>
            <a:cxnLst/>
            <a:rect l="l" t="t" r="r" b="b"/>
            <a:pathLst>
              <a:path w="700757" h="385839">
                <a:moveTo>
                  <a:pt x="210400" y="382777"/>
                </a:moveTo>
                <a:lnTo>
                  <a:pt x="193686" y="384209"/>
                </a:lnTo>
                <a:lnTo>
                  <a:pt x="178179" y="385217"/>
                </a:lnTo>
                <a:lnTo>
                  <a:pt x="163762" y="385771"/>
                </a:lnTo>
                <a:lnTo>
                  <a:pt x="150320" y="385839"/>
                </a:lnTo>
                <a:lnTo>
                  <a:pt x="137738" y="385390"/>
                </a:lnTo>
                <a:lnTo>
                  <a:pt x="93708" y="377791"/>
                </a:lnTo>
                <a:lnTo>
                  <a:pt x="59479" y="358909"/>
                </a:lnTo>
                <a:lnTo>
                  <a:pt x="34713" y="327644"/>
                </a:lnTo>
                <a:lnTo>
                  <a:pt x="12825" y="281524"/>
                </a:lnTo>
                <a:lnTo>
                  <a:pt x="1439" y="244298"/>
                </a:lnTo>
                <a:lnTo>
                  <a:pt x="0" y="221305"/>
                </a:lnTo>
                <a:lnTo>
                  <a:pt x="1486" y="210266"/>
                </a:lnTo>
                <a:lnTo>
                  <a:pt x="21610" y="167521"/>
                </a:lnTo>
                <a:lnTo>
                  <a:pt x="49698" y="137605"/>
                </a:lnTo>
                <a:lnTo>
                  <a:pt x="84692" y="111859"/>
                </a:lnTo>
                <a:lnTo>
                  <a:pt x="128049" y="85614"/>
                </a:lnTo>
                <a:lnTo>
                  <a:pt x="164394" y="67135"/>
                </a:lnTo>
                <a:lnTo>
                  <a:pt x="202724" y="50884"/>
                </a:lnTo>
                <a:lnTo>
                  <a:pt x="239821" y="38487"/>
                </a:lnTo>
                <a:lnTo>
                  <a:pt x="288118" y="25716"/>
                </a:lnTo>
                <a:lnTo>
                  <a:pt x="327298" y="17136"/>
                </a:lnTo>
                <a:lnTo>
                  <a:pt x="367413" y="9867"/>
                </a:lnTo>
                <a:lnTo>
                  <a:pt x="407026" y="4318"/>
                </a:lnTo>
                <a:lnTo>
                  <a:pt x="456576" y="299"/>
                </a:lnTo>
                <a:lnTo>
                  <a:pt x="468025" y="0"/>
                </a:lnTo>
                <a:lnTo>
                  <a:pt x="478992" y="12"/>
                </a:lnTo>
                <a:lnTo>
                  <a:pt x="522569" y="3169"/>
                </a:lnTo>
                <a:lnTo>
                  <a:pt x="564363" y="10644"/>
                </a:lnTo>
                <a:lnTo>
                  <a:pt x="602594" y="21547"/>
                </a:lnTo>
                <a:lnTo>
                  <a:pt x="644944" y="39881"/>
                </a:lnTo>
                <a:lnTo>
                  <a:pt x="675928" y="65111"/>
                </a:lnTo>
                <a:lnTo>
                  <a:pt x="695063" y="100155"/>
                </a:lnTo>
                <a:lnTo>
                  <a:pt x="700757" y="136098"/>
                </a:lnTo>
                <a:lnTo>
                  <a:pt x="700422" y="147343"/>
                </a:lnTo>
                <a:lnTo>
                  <a:pt x="687620" y="192972"/>
                </a:lnTo>
                <a:lnTo>
                  <a:pt x="665097" y="224504"/>
                </a:lnTo>
                <a:lnTo>
                  <a:pt x="632782" y="251570"/>
                </a:lnTo>
                <a:lnTo>
                  <a:pt x="592600" y="277427"/>
                </a:lnTo>
                <a:lnTo>
                  <a:pt x="548447" y="300661"/>
                </a:lnTo>
                <a:lnTo>
                  <a:pt x="511929" y="316268"/>
                </a:lnTo>
                <a:lnTo>
                  <a:pt x="485651" y="32577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4912351" y="3421574"/>
            <a:ext cx="907625" cy="332831"/>
          </a:xfrm>
          <a:custGeom>
            <a:avLst/>
            <a:gdLst/>
            <a:ahLst/>
            <a:cxnLst/>
            <a:rect l="l" t="t" r="r" b="b"/>
            <a:pathLst>
              <a:path w="1060157" h="367347">
                <a:moveTo>
                  <a:pt x="930224" y="367347"/>
                </a:moveTo>
                <a:lnTo>
                  <a:pt x="959144" y="336109"/>
                </a:lnTo>
                <a:lnTo>
                  <a:pt x="986740" y="303509"/>
                </a:lnTo>
                <a:lnTo>
                  <a:pt x="1011368" y="272009"/>
                </a:lnTo>
                <a:lnTo>
                  <a:pt x="1036747" y="235972"/>
                </a:lnTo>
                <a:lnTo>
                  <a:pt x="1058762" y="194995"/>
                </a:lnTo>
                <a:lnTo>
                  <a:pt x="1060157" y="186555"/>
                </a:lnTo>
                <a:lnTo>
                  <a:pt x="1058108" y="180074"/>
                </a:lnTo>
                <a:lnTo>
                  <a:pt x="1052333" y="175160"/>
                </a:lnTo>
                <a:lnTo>
                  <a:pt x="1044767" y="173014"/>
                </a:lnTo>
                <a:lnTo>
                  <a:pt x="1035880" y="171947"/>
                </a:lnTo>
                <a:lnTo>
                  <a:pt x="1025780" y="171773"/>
                </a:lnTo>
                <a:lnTo>
                  <a:pt x="1014579" y="172306"/>
                </a:lnTo>
                <a:lnTo>
                  <a:pt x="1002386" y="173360"/>
                </a:lnTo>
                <a:lnTo>
                  <a:pt x="989311" y="174749"/>
                </a:lnTo>
                <a:lnTo>
                  <a:pt x="975463" y="176287"/>
                </a:lnTo>
                <a:lnTo>
                  <a:pt x="960953" y="177788"/>
                </a:lnTo>
                <a:lnTo>
                  <a:pt x="945891" y="179066"/>
                </a:lnTo>
                <a:lnTo>
                  <a:pt x="930386" y="179934"/>
                </a:lnTo>
                <a:lnTo>
                  <a:pt x="918361" y="179947"/>
                </a:lnTo>
                <a:lnTo>
                  <a:pt x="906182" y="179894"/>
                </a:lnTo>
                <a:lnTo>
                  <a:pt x="856218" y="179109"/>
                </a:lnTo>
                <a:lnTo>
                  <a:pt x="817821" y="178024"/>
                </a:lnTo>
                <a:lnTo>
                  <a:pt x="779050" y="176627"/>
                </a:lnTo>
                <a:lnTo>
                  <a:pt x="740284" y="175023"/>
                </a:lnTo>
                <a:lnTo>
                  <a:pt x="701898" y="173313"/>
                </a:lnTo>
                <a:lnTo>
                  <a:pt x="689788" y="172839"/>
                </a:lnTo>
                <a:lnTo>
                  <a:pt x="639428" y="171917"/>
                </a:lnTo>
                <a:lnTo>
                  <a:pt x="626499" y="171799"/>
                </a:lnTo>
                <a:lnTo>
                  <a:pt x="613492" y="171675"/>
                </a:lnTo>
                <a:lnTo>
                  <a:pt x="574282" y="170998"/>
                </a:lnTo>
                <a:lnTo>
                  <a:pt x="535384" y="169320"/>
                </a:lnTo>
                <a:lnTo>
                  <a:pt x="485328" y="164306"/>
                </a:lnTo>
                <a:lnTo>
                  <a:pt x="435876" y="153446"/>
                </a:lnTo>
                <a:lnTo>
                  <a:pt x="388869" y="135833"/>
                </a:lnTo>
                <a:lnTo>
                  <a:pt x="344601" y="114850"/>
                </a:lnTo>
                <a:lnTo>
                  <a:pt x="333519" y="109396"/>
                </a:lnTo>
                <a:lnTo>
                  <a:pt x="322313" y="103944"/>
                </a:lnTo>
                <a:lnTo>
                  <a:pt x="287360" y="88020"/>
                </a:lnTo>
                <a:lnTo>
                  <a:pt x="250015" y="73935"/>
                </a:lnTo>
                <a:lnTo>
                  <a:pt x="212298" y="61435"/>
                </a:lnTo>
                <a:lnTo>
                  <a:pt x="173675" y="49302"/>
                </a:lnTo>
                <a:lnTo>
                  <a:pt x="134316" y="37496"/>
                </a:lnTo>
                <a:lnTo>
                  <a:pt x="94393" y="25978"/>
                </a:lnTo>
                <a:lnTo>
                  <a:pt x="54075" y="14708"/>
                </a:lnTo>
                <a:lnTo>
                  <a:pt x="13534" y="3647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4912346" y="3920816"/>
            <a:ext cx="630961" cy="430174"/>
          </a:xfrm>
          <a:custGeom>
            <a:avLst/>
            <a:gdLst/>
            <a:ahLst/>
            <a:cxnLst/>
            <a:rect l="l" t="t" r="r" b="b"/>
            <a:pathLst>
              <a:path w="736997" h="474785">
                <a:moveTo>
                  <a:pt x="0" y="474785"/>
                </a:moveTo>
                <a:lnTo>
                  <a:pt x="19980" y="442150"/>
                </a:lnTo>
                <a:lnTo>
                  <a:pt x="40843" y="410175"/>
                </a:lnTo>
                <a:lnTo>
                  <a:pt x="71562" y="369716"/>
                </a:lnTo>
                <a:lnTo>
                  <a:pt x="97926" y="341858"/>
                </a:lnTo>
                <a:lnTo>
                  <a:pt x="135579" y="310414"/>
                </a:lnTo>
                <a:lnTo>
                  <a:pt x="173792" y="284223"/>
                </a:lnTo>
                <a:lnTo>
                  <a:pt x="218003" y="260112"/>
                </a:lnTo>
                <a:lnTo>
                  <a:pt x="258368" y="241486"/>
                </a:lnTo>
                <a:lnTo>
                  <a:pt x="299375" y="226088"/>
                </a:lnTo>
                <a:lnTo>
                  <a:pt x="346133" y="211660"/>
                </a:lnTo>
                <a:lnTo>
                  <a:pt x="396220" y="197454"/>
                </a:lnTo>
                <a:lnTo>
                  <a:pt x="413237" y="192639"/>
                </a:lnTo>
                <a:lnTo>
                  <a:pt x="463998" y="177564"/>
                </a:lnTo>
                <a:lnTo>
                  <a:pt x="512440" y="160963"/>
                </a:lnTo>
                <a:lnTo>
                  <a:pt x="556143" y="142088"/>
                </a:lnTo>
                <a:lnTo>
                  <a:pt x="595730" y="119426"/>
                </a:lnTo>
                <a:lnTo>
                  <a:pt x="629528" y="96238"/>
                </a:lnTo>
                <a:lnTo>
                  <a:pt x="667092" y="65400"/>
                </a:lnTo>
                <a:lnTo>
                  <a:pt x="701095" y="33675"/>
                </a:lnTo>
                <a:lnTo>
                  <a:pt x="709679" y="25480"/>
                </a:lnTo>
                <a:lnTo>
                  <a:pt x="718467" y="17147"/>
                </a:lnTo>
                <a:lnTo>
                  <a:pt x="727545" y="8659"/>
                </a:lnTo>
                <a:lnTo>
                  <a:pt x="736997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8" name="object 128"/>
          <p:cNvSpPr txBox="1"/>
          <p:nvPr/>
        </p:nvSpPr>
        <p:spPr>
          <a:xfrm rot="18780000">
            <a:off x="7086790" y="3557147"/>
            <a:ext cx="231242" cy="1234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129" name="object 129"/>
          <p:cNvSpPr txBox="1"/>
          <p:nvPr/>
        </p:nvSpPr>
        <p:spPr>
          <a:xfrm rot="19080000">
            <a:off x="6791211" y="3588523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130" name="object 130"/>
          <p:cNvSpPr txBox="1"/>
          <p:nvPr/>
        </p:nvSpPr>
        <p:spPr>
          <a:xfrm rot="600000">
            <a:off x="5449507" y="3162098"/>
            <a:ext cx="220501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131" name="object 131"/>
          <p:cNvSpPr txBox="1"/>
          <p:nvPr/>
        </p:nvSpPr>
        <p:spPr>
          <a:xfrm rot="19080000">
            <a:off x="5515066" y="3766763"/>
            <a:ext cx="218502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100</a:t>
            </a:r>
            <a:endParaRPr sz="800">
              <a:latin typeface="Arial"/>
              <a:cs typeface="Arial"/>
            </a:endParaRPr>
          </a:p>
        </p:txBody>
      </p:sp>
      <p:sp>
        <p:nvSpPr>
          <p:cNvPr id="132" name="object 132"/>
          <p:cNvSpPr txBox="1"/>
          <p:nvPr/>
        </p:nvSpPr>
        <p:spPr>
          <a:xfrm rot="19320000">
            <a:off x="6270804" y="3503627"/>
            <a:ext cx="217161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133" name="object 133"/>
          <p:cNvSpPr txBox="1"/>
          <p:nvPr/>
        </p:nvSpPr>
        <p:spPr>
          <a:xfrm rot="3240000">
            <a:off x="5325547" y="2747434"/>
            <a:ext cx="233357" cy="10329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134" name="object 134"/>
          <p:cNvSpPr txBox="1"/>
          <p:nvPr/>
        </p:nvSpPr>
        <p:spPr>
          <a:xfrm rot="2460000">
            <a:off x="5677035" y="2574508"/>
            <a:ext cx="218675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135" name="object 135"/>
          <p:cNvSpPr txBox="1"/>
          <p:nvPr/>
        </p:nvSpPr>
        <p:spPr>
          <a:xfrm rot="20640000">
            <a:off x="5936236" y="2348072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300</a:t>
            </a:r>
            <a:endParaRPr sz="800">
              <a:latin typeface="Arial"/>
              <a:cs typeface="Arial"/>
            </a:endParaRPr>
          </a:p>
        </p:txBody>
      </p:sp>
      <p:sp>
        <p:nvSpPr>
          <p:cNvPr id="136" name="object 136"/>
          <p:cNvSpPr/>
          <p:nvPr/>
        </p:nvSpPr>
        <p:spPr>
          <a:xfrm>
            <a:off x="4899925" y="4305302"/>
            <a:ext cx="2828485" cy="0"/>
          </a:xfrm>
          <a:custGeom>
            <a:avLst/>
            <a:gdLst/>
            <a:ahLst/>
            <a:cxnLst/>
            <a:rect l="l" t="t" r="r" b="b"/>
            <a:pathLst>
              <a:path w="3303828">
                <a:moveTo>
                  <a:pt x="3303828" y="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7" name="object 137"/>
          <p:cNvSpPr txBox="1"/>
          <p:nvPr/>
        </p:nvSpPr>
        <p:spPr>
          <a:xfrm>
            <a:off x="7734324" y="4233913"/>
            <a:ext cx="100573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spc="-61" dirty="0">
                <a:latin typeface="Arial"/>
                <a:cs typeface="Arial"/>
              </a:rPr>
              <a:t>A</a:t>
            </a:r>
            <a:r>
              <a:rPr sz="700" dirty="0">
                <a:latin typeface="Arial"/>
                <a:cs typeface="Arial"/>
              </a:rPr>
              <a:t>’</a:t>
            </a:r>
            <a:endParaRPr sz="700">
              <a:latin typeface="Arial"/>
              <a:cs typeface="Arial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4788537" y="4236892"/>
            <a:ext cx="85351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spc="9" dirty="0">
                <a:latin typeface="Arial"/>
                <a:cs typeface="Arial"/>
              </a:rPr>
              <a:t>A</a:t>
            </a:r>
            <a:endParaRPr sz="700">
              <a:latin typeface="Arial"/>
              <a:cs typeface="Arial"/>
            </a:endParaRPr>
          </a:p>
        </p:txBody>
      </p:sp>
      <p:sp>
        <p:nvSpPr>
          <p:cNvPr id="139" name="object 139"/>
          <p:cNvSpPr/>
          <p:nvPr/>
        </p:nvSpPr>
        <p:spPr>
          <a:xfrm>
            <a:off x="4903435" y="1672639"/>
            <a:ext cx="2823028" cy="3052005"/>
          </a:xfrm>
          <a:custGeom>
            <a:avLst/>
            <a:gdLst/>
            <a:ahLst/>
            <a:cxnLst/>
            <a:rect l="l" t="t" r="r" b="b"/>
            <a:pathLst>
              <a:path w="3297453" h="3368509">
                <a:moveTo>
                  <a:pt x="3297453" y="3368509"/>
                </a:moveTo>
                <a:lnTo>
                  <a:pt x="0" y="3368509"/>
                </a:lnTo>
                <a:lnTo>
                  <a:pt x="0" y="0"/>
                </a:lnTo>
                <a:lnTo>
                  <a:pt x="3297453" y="0"/>
                </a:lnTo>
                <a:lnTo>
                  <a:pt x="3297453" y="3368509"/>
                </a:lnTo>
                <a:close/>
              </a:path>
            </a:pathLst>
          </a:custGeom>
          <a:ln w="693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4903620" y="4851086"/>
            <a:ext cx="838649" cy="50238"/>
          </a:xfrm>
          <a:custGeom>
            <a:avLst/>
            <a:gdLst/>
            <a:ahLst/>
            <a:cxnLst/>
            <a:rect l="l" t="t" r="r" b="b"/>
            <a:pathLst>
              <a:path w="979589" h="55448">
                <a:moveTo>
                  <a:pt x="0" y="0"/>
                </a:moveTo>
                <a:lnTo>
                  <a:pt x="0" y="55448"/>
                </a:lnTo>
                <a:lnTo>
                  <a:pt x="979589" y="55448"/>
                </a:lnTo>
                <a:lnTo>
                  <a:pt x="979589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1" name="object 141"/>
          <p:cNvSpPr txBox="1"/>
          <p:nvPr/>
        </p:nvSpPr>
        <p:spPr>
          <a:xfrm>
            <a:off x="4851183" y="4758122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5654254" y="4758122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500m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43" name="object 143"/>
          <p:cNvSpPr/>
          <p:nvPr/>
        </p:nvSpPr>
        <p:spPr>
          <a:xfrm>
            <a:off x="7599327" y="1982265"/>
            <a:ext cx="0" cy="372345"/>
          </a:xfrm>
          <a:custGeom>
            <a:avLst/>
            <a:gdLst/>
            <a:ahLst/>
            <a:cxnLst/>
            <a:rect l="l" t="t" r="r" b="b"/>
            <a:pathLst>
              <a:path h="410959">
                <a:moveTo>
                  <a:pt x="0" y="0"/>
                </a:moveTo>
                <a:lnTo>
                  <a:pt x="0" y="410959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7555912" y="1902454"/>
            <a:ext cx="86830" cy="112466"/>
          </a:xfrm>
          <a:custGeom>
            <a:avLst/>
            <a:gdLst/>
            <a:ahLst/>
            <a:cxnLst/>
            <a:rect l="l" t="t" r="r" b="b"/>
            <a:pathLst>
              <a:path w="101422" h="124129">
                <a:moveTo>
                  <a:pt x="50711" y="0"/>
                </a:moveTo>
                <a:lnTo>
                  <a:pt x="0" y="124129"/>
                </a:lnTo>
                <a:lnTo>
                  <a:pt x="50711" y="94665"/>
                </a:lnTo>
                <a:lnTo>
                  <a:pt x="89385" y="94665"/>
                </a:lnTo>
                <a:lnTo>
                  <a:pt x="50711" y="0"/>
                </a:lnTo>
                <a:close/>
              </a:path>
              <a:path w="101422" h="124129">
                <a:moveTo>
                  <a:pt x="89385" y="94665"/>
                </a:moveTo>
                <a:lnTo>
                  <a:pt x="50711" y="94665"/>
                </a:lnTo>
                <a:lnTo>
                  <a:pt x="101422" y="124129"/>
                </a:lnTo>
                <a:lnTo>
                  <a:pt x="89385" y="946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5" name="object 145"/>
          <p:cNvSpPr txBox="1"/>
          <p:nvPr/>
        </p:nvSpPr>
        <p:spPr>
          <a:xfrm>
            <a:off x="566364" y="1046075"/>
            <a:ext cx="6925744" cy="105631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11135" algn="r"/>
            <a:r>
              <a:rPr sz="800" spc="18" dirty="0">
                <a:latin typeface="Times New Roman"/>
                <a:cs typeface="Times New Roman"/>
              </a:rPr>
              <a:t>N</a:t>
            </a:r>
            <a:endParaRPr sz="800" dirty="0">
              <a:latin typeface="Times New Roman"/>
              <a:cs typeface="Times New Roman"/>
            </a:endParaRPr>
          </a:p>
          <a:p>
            <a:pPr>
              <a:lnSpc>
                <a:spcPts val="658"/>
              </a:lnSpc>
              <a:spcBef>
                <a:spcPts val="18"/>
              </a:spcBef>
            </a:pPr>
            <a:endParaRPr sz="700" dirty="0"/>
          </a:p>
          <a:p>
            <a:pPr marL="11135" marR="4732528">
              <a:lnSpc>
                <a:spcPct val="111100"/>
              </a:lnSpc>
            </a:pPr>
            <a:r>
              <a:rPr sz="2000" dirty="0">
                <a:cs typeface="Arial"/>
              </a:rPr>
              <a:t>The 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cross  </a:t>
            </a:r>
            <a:r>
              <a:rPr sz="2000" spc="-44" dirty="0">
                <a:cs typeface="Arial"/>
              </a:rPr>
              <a:t> </a:t>
            </a:r>
            <a:r>
              <a:rPr sz="2000" dirty="0" smtClean="0">
                <a:cs typeface="Arial"/>
              </a:rPr>
              <a:t>section</a:t>
            </a:r>
            <a:r>
              <a:rPr lang="en-GB" sz="2000" dirty="0" smtClean="0">
                <a:cs typeface="Arial"/>
              </a:rPr>
              <a:t> </a:t>
            </a:r>
            <a:r>
              <a:rPr sz="2000" spc="-44" dirty="0" smtClean="0">
                <a:cs typeface="Arial"/>
              </a:rPr>
              <a:t> </a:t>
            </a:r>
            <a:r>
              <a:rPr sz="2000" dirty="0">
                <a:cs typeface="Arial"/>
              </a:rPr>
              <a:t>is 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constructed 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from  </a:t>
            </a:r>
            <a:r>
              <a:rPr sz="2000" spc="-44" dirty="0">
                <a:cs typeface="Arial"/>
              </a:rPr>
              <a:t> </a:t>
            </a:r>
            <a:r>
              <a:rPr sz="2000" dirty="0">
                <a:cs typeface="Arial"/>
              </a:rPr>
              <a:t>the structure</a:t>
            </a:r>
            <a:r>
              <a:rPr sz="2000" spc="-4" dirty="0">
                <a:cs typeface="Arial"/>
              </a:rPr>
              <a:t> </a:t>
            </a:r>
            <a:r>
              <a:rPr sz="2000" dirty="0">
                <a:cs typeface="Arial"/>
              </a:rPr>
              <a:t>contours.</a:t>
            </a:r>
          </a:p>
        </p:txBody>
      </p:sp>
      <p:sp>
        <p:nvSpPr>
          <p:cNvPr id="146" name="object 146"/>
          <p:cNvSpPr txBox="1"/>
          <p:nvPr/>
        </p:nvSpPr>
        <p:spPr>
          <a:xfrm>
            <a:off x="4492085" y="5022567"/>
            <a:ext cx="370365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</a:p>
        </p:txBody>
      </p:sp>
      <p:sp>
        <p:nvSpPr>
          <p:cNvPr id="147" name="object 147"/>
          <p:cNvSpPr txBox="1"/>
          <p:nvPr/>
        </p:nvSpPr>
        <p:spPr>
          <a:xfrm>
            <a:off x="7789546" y="5022567"/>
            <a:ext cx="302770" cy="5793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</a:p>
        </p:txBody>
      </p:sp>
      <p:sp>
        <p:nvSpPr>
          <p:cNvPr id="148" name="object 148"/>
          <p:cNvSpPr txBox="1"/>
          <p:nvPr/>
        </p:nvSpPr>
        <p:spPr>
          <a:xfrm>
            <a:off x="4517712" y="5192126"/>
            <a:ext cx="344719" cy="11455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</a:p>
        </p:txBody>
      </p:sp>
      <p:sp>
        <p:nvSpPr>
          <p:cNvPr id="149" name="object 149"/>
          <p:cNvSpPr txBox="1"/>
          <p:nvPr/>
        </p:nvSpPr>
        <p:spPr>
          <a:xfrm>
            <a:off x="7789584" y="5192125"/>
            <a:ext cx="302732" cy="7321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</a:p>
        </p:txBody>
      </p:sp>
      <p:sp>
        <p:nvSpPr>
          <p:cNvPr id="150" name="object 150"/>
          <p:cNvSpPr txBox="1">
            <a:spLocks noGrp="1"/>
          </p:cNvSpPr>
          <p:nvPr>
            <p:ph type="dt" sz="half" idx="4294967295"/>
          </p:nvPr>
        </p:nvSpPr>
        <p:spPr>
          <a:xfrm>
            <a:off x="4517712" y="5369549"/>
            <a:ext cx="344527" cy="12612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</a:p>
        </p:txBody>
      </p:sp>
      <p:sp>
        <p:nvSpPr>
          <p:cNvPr id="151" name="object 151"/>
          <p:cNvSpPr txBox="1"/>
          <p:nvPr/>
        </p:nvSpPr>
        <p:spPr>
          <a:xfrm>
            <a:off x="7789584" y="5372157"/>
            <a:ext cx="302732" cy="7896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</a:p>
        </p:txBody>
      </p:sp>
      <p:sp>
        <p:nvSpPr>
          <p:cNvPr id="152" name="object 152"/>
          <p:cNvSpPr txBox="1">
            <a:spLocks noGrp="1"/>
          </p:cNvSpPr>
          <p:nvPr>
            <p:ph type="ftr" sz="quarter" idx="4294967295"/>
          </p:nvPr>
        </p:nvSpPr>
        <p:spPr>
          <a:xfrm>
            <a:off x="4517712" y="5545361"/>
            <a:ext cx="344527" cy="807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</a:p>
        </p:txBody>
      </p:sp>
      <p:sp>
        <p:nvSpPr>
          <p:cNvPr id="153" name="object 153"/>
          <p:cNvSpPr txBox="1"/>
          <p:nvPr/>
        </p:nvSpPr>
        <p:spPr>
          <a:xfrm>
            <a:off x="7789584" y="5547968"/>
            <a:ext cx="302732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</a:p>
        </p:txBody>
      </p:sp>
      <p:sp>
        <p:nvSpPr>
          <p:cNvPr id="154" name="object 154"/>
          <p:cNvSpPr txBox="1"/>
          <p:nvPr/>
        </p:nvSpPr>
        <p:spPr>
          <a:xfrm>
            <a:off x="4737638" y="5728002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7799552" y="5728000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56" name="object 156"/>
          <p:cNvSpPr txBox="1"/>
          <p:nvPr/>
        </p:nvSpPr>
        <p:spPr>
          <a:xfrm>
            <a:off x="4638661" y="5903814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57" name="object 157"/>
          <p:cNvSpPr txBox="1"/>
          <p:nvPr/>
        </p:nvSpPr>
        <p:spPr>
          <a:xfrm>
            <a:off x="7765871" y="5903811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58" name="object 158"/>
          <p:cNvSpPr txBox="1"/>
          <p:nvPr/>
        </p:nvSpPr>
        <p:spPr>
          <a:xfrm>
            <a:off x="4638661" y="6083846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59" name="object 159"/>
          <p:cNvSpPr txBox="1"/>
          <p:nvPr/>
        </p:nvSpPr>
        <p:spPr>
          <a:xfrm>
            <a:off x="7765871" y="6083842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160" name="object 160"/>
          <p:cNvSpPr txBox="1"/>
          <p:nvPr/>
        </p:nvSpPr>
        <p:spPr>
          <a:xfrm>
            <a:off x="4517712" y="6348384"/>
            <a:ext cx="2288175" cy="248968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faulted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164" name="Rectangle 163"/>
          <p:cNvSpPr/>
          <p:nvPr/>
        </p:nvSpPr>
        <p:spPr>
          <a:xfrm>
            <a:off x="323528" y="260648"/>
            <a:ext cx="7856253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marL="11135" marR="209345"/>
            <a:r>
              <a:rPr lang="en-GB" sz="32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faulted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200" dirty="0">
              <a:solidFill>
                <a:srgbClr val="00B0F0"/>
              </a:solidFill>
              <a:cs typeface="Arial"/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459600" y="2629165"/>
            <a:ext cx="29189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dirty="0" smtClean="0"/>
              <a:t>Bring down the topography across A-A’ from contours</a:t>
            </a:r>
          </a:p>
          <a:p>
            <a:pPr marL="342900" indent="-342900">
              <a:buAutoNum type="arabicPeriod"/>
            </a:pPr>
            <a:r>
              <a:rPr lang="en-GB" sz="1600" dirty="0" smtClean="0"/>
              <a:t>Mark the position of the Coal seam on the cross section.</a:t>
            </a:r>
          </a:p>
          <a:p>
            <a:pPr marL="342900" indent="-342900">
              <a:buAutoNum type="arabicPeriod"/>
            </a:pPr>
            <a:r>
              <a:rPr lang="en-GB" sz="1600" dirty="0" smtClean="0"/>
              <a:t>Mark the position of the fault lines structure contours on the cross section.</a:t>
            </a:r>
          </a:p>
          <a:p>
            <a:pPr marL="342900" indent="-342900">
              <a:buAutoNum type="arabicPeriod"/>
            </a:pPr>
            <a:r>
              <a:rPr lang="en-GB" sz="1600" dirty="0" smtClean="0"/>
              <a:t>Bring in lithological boundary heights from other areas of the map.</a:t>
            </a:r>
          </a:p>
          <a:p>
            <a:pPr marL="342900" indent="-342900">
              <a:buAutoNum type="arabicPeriod"/>
            </a:pPr>
            <a:r>
              <a:rPr lang="en-GB" sz="1600" dirty="0" smtClean="0"/>
              <a:t>Draw in your fault line and the coal seam position on your cross section</a:t>
            </a:r>
            <a:endParaRPr lang="en-GB" sz="1600" dirty="0"/>
          </a:p>
        </p:txBody>
      </p:sp>
      <p:sp>
        <p:nvSpPr>
          <p:cNvPr id="162" name="TextBox 161"/>
          <p:cNvSpPr txBox="1"/>
          <p:nvPr/>
        </p:nvSpPr>
        <p:spPr>
          <a:xfrm>
            <a:off x="7441875" y="1268760"/>
            <a:ext cx="2643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</a:t>
            </a:r>
            <a:endParaRPr lang="en-GB" dirty="0"/>
          </a:p>
        </p:txBody>
      </p:sp>
      <p:sp>
        <p:nvSpPr>
          <p:cNvPr id="163" name="Rectangle 162"/>
          <p:cNvSpPr/>
          <p:nvPr/>
        </p:nvSpPr>
        <p:spPr>
          <a:xfrm>
            <a:off x="4552870" y="5893510"/>
            <a:ext cx="3539446" cy="41282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42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691" y="404461"/>
            <a:ext cx="2772556" cy="25832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endParaRPr sz="1600" dirty="0">
              <a:latin typeface="Franklin Gothic Medium"/>
              <a:cs typeface="Franklin Gothic Medium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20225" y="823551"/>
            <a:ext cx="544182" cy="17605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1100" dirty="0">
                <a:solidFill>
                  <a:srgbClr val="FFFFFF"/>
                </a:solidFill>
                <a:latin typeface="Arial"/>
                <a:cs typeface="Arial"/>
              </a:rPr>
              <a:t>Contents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45977" y="6088592"/>
            <a:ext cx="3967843" cy="652776"/>
          </a:xfrm>
          <a:custGeom>
            <a:avLst/>
            <a:gdLst/>
            <a:ahLst/>
            <a:cxnLst/>
            <a:rect l="l" t="t" r="r" b="b"/>
            <a:pathLst>
              <a:path w="4634661" h="481279">
                <a:moveTo>
                  <a:pt x="0" y="481279"/>
                </a:moveTo>
                <a:lnTo>
                  <a:pt x="4634661" y="481279"/>
                </a:lnTo>
                <a:lnTo>
                  <a:pt x="4634661" y="0"/>
                </a:lnTo>
                <a:lnTo>
                  <a:pt x="0" y="0"/>
                </a:lnTo>
                <a:lnTo>
                  <a:pt x="0" y="481279"/>
                </a:lnTo>
                <a:close/>
              </a:path>
            </a:pathLst>
          </a:custGeom>
          <a:solidFill>
            <a:srgbClr val="4D4D4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492085" y="5694636"/>
            <a:ext cx="3677910" cy="639347"/>
          </a:xfrm>
          <a:custGeom>
            <a:avLst/>
            <a:gdLst/>
            <a:ahLst/>
            <a:cxnLst/>
            <a:rect l="l" t="t" r="r" b="b"/>
            <a:pathLst>
              <a:path w="4296003" h="705650">
                <a:moveTo>
                  <a:pt x="0" y="705650"/>
                </a:moveTo>
                <a:lnTo>
                  <a:pt x="4296003" y="705650"/>
                </a:lnTo>
                <a:lnTo>
                  <a:pt x="4296003" y="0"/>
                </a:lnTo>
                <a:lnTo>
                  <a:pt x="0" y="0"/>
                </a:lnTo>
                <a:lnTo>
                  <a:pt x="0" y="7056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728331" y="5069360"/>
            <a:ext cx="0" cy="1069146"/>
          </a:xfrm>
          <a:custGeom>
            <a:avLst/>
            <a:gdLst/>
            <a:ahLst/>
            <a:cxnLst/>
            <a:rect l="l" t="t" r="r" b="b"/>
            <a:pathLst>
              <a:path h="1180020">
                <a:moveTo>
                  <a:pt x="0" y="118002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902816" y="5070148"/>
            <a:ext cx="0" cy="1066787"/>
          </a:xfrm>
          <a:custGeom>
            <a:avLst/>
            <a:gdLst/>
            <a:ahLst/>
            <a:cxnLst/>
            <a:rect l="l" t="t" r="r" b="b"/>
            <a:pathLst>
              <a:path h="1177417">
                <a:moveTo>
                  <a:pt x="0" y="0"/>
                </a:moveTo>
                <a:lnTo>
                  <a:pt x="0" y="1177417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862742" y="5779871"/>
            <a:ext cx="2906120" cy="0"/>
          </a:xfrm>
          <a:custGeom>
            <a:avLst/>
            <a:gdLst/>
            <a:ahLst/>
            <a:cxnLst/>
            <a:rect l="l" t="t" r="r" b="b"/>
            <a:pathLst>
              <a:path w="3394510">
                <a:moveTo>
                  <a:pt x="0" y="0"/>
                </a:moveTo>
                <a:lnTo>
                  <a:pt x="3394510" y="0"/>
                </a:lnTo>
              </a:path>
            </a:pathLst>
          </a:custGeom>
          <a:ln w="6940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902796" y="5293683"/>
            <a:ext cx="2824778" cy="322025"/>
          </a:xfrm>
          <a:custGeom>
            <a:avLst/>
            <a:gdLst/>
            <a:ahLst/>
            <a:cxnLst/>
            <a:rect l="l" t="t" r="r" b="b"/>
            <a:pathLst>
              <a:path w="3299498" h="355420">
                <a:moveTo>
                  <a:pt x="0" y="355420"/>
                </a:moveTo>
                <a:lnTo>
                  <a:pt x="46857" y="339774"/>
                </a:lnTo>
                <a:lnTo>
                  <a:pt x="94247" y="330394"/>
                </a:lnTo>
                <a:lnTo>
                  <a:pt x="155683" y="319666"/>
                </a:lnTo>
                <a:lnTo>
                  <a:pt x="227025" y="308035"/>
                </a:lnTo>
                <a:lnTo>
                  <a:pt x="265117" y="302019"/>
                </a:lnTo>
                <a:lnTo>
                  <a:pt x="304134" y="295943"/>
                </a:lnTo>
                <a:lnTo>
                  <a:pt x="343557" y="289864"/>
                </a:lnTo>
                <a:lnTo>
                  <a:pt x="382870" y="283836"/>
                </a:lnTo>
                <a:lnTo>
                  <a:pt x="421555" y="277915"/>
                </a:lnTo>
                <a:lnTo>
                  <a:pt x="459094" y="272156"/>
                </a:lnTo>
                <a:lnTo>
                  <a:pt x="528666" y="261348"/>
                </a:lnTo>
                <a:lnTo>
                  <a:pt x="587446" y="251857"/>
                </a:lnTo>
                <a:lnTo>
                  <a:pt x="631296" y="244124"/>
                </a:lnTo>
                <a:lnTo>
                  <a:pt x="660445" y="237996"/>
                </a:lnTo>
                <a:lnTo>
                  <a:pt x="677615" y="234397"/>
                </a:lnTo>
                <a:lnTo>
                  <a:pt x="719742" y="225823"/>
                </a:lnTo>
                <a:lnTo>
                  <a:pt x="769964" y="215815"/>
                </a:lnTo>
                <a:lnTo>
                  <a:pt x="825537" y="204850"/>
                </a:lnTo>
                <a:lnTo>
                  <a:pt x="883716" y="193406"/>
                </a:lnTo>
                <a:lnTo>
                  <a:pt x="912925" y="187654"/>
                </a:lnTo>
                <a:lnTo>
                  <a:pt x="969867" y="176390"/>
                </a:lnTo>
                <a:lnTo>
                  <a:pt x="1022553" y="165844"/>
                </a:lnTo>
                <a:lnTo>
                  <a:pt x="1068239" y="156493"/>
                </a:lnTo>
                <a:lnTo>
                  <a:pt x="1117638" y="145756"/>
                </a:lnTo>
                <a:lnTo>
                  <a:pt x="1159902" y="134858"/>
                </a:lnTo>
                <a:lnTo>
                  <a:pt x="1213677" y="119882"/>
                </a:lnTo>
                <a:lnTo>
                  <a:pt x="1233557" y="114263"/>
                </a:lnTo>
                <a:lnTo>
                  <a:pt x="1254201" y="108430"/>
                </a:lnTo>
                <a:lnTo>
                  <a:pt x="1297260" y="96362"/>
                </a:lnTo>
                <a:lnTo>
                  <a:pt x="1341822" y="84156"/>
                </a:lnTo>
                <a:lnTo>
                  <a:pt x="1386854" y="72291"/>
                </a:lnTo>
                <a:lnTo>
                  <a:pt x="1431324" y="61244"/>
                </a:lnTo>
                <a:lnTo>
                  <a:pt x="1474200" y="51495"/>
                </a:lnTo>
                <a:lnTo>
                  <a:pt x="1514449" y="43521"/>
                </a:lnTo>
                <a:lnTo>
                  <a:pt x="1573239" y="35938"/>
                </a:lnTo>
                <a:lnTo>
                  <a:pt x="1633976" y="30126"/>
                </a:lnTo>
                <a:lnTo>
                  <a:pt x="1708754" y="24072"/>
                </a:lnTo>
                <a:lnTo>
                  <a:pt x="1750552" y="21050"/>
                </a:lnTo>
                <a:lnTo>
                  <a:pt x="1794833" y="18084"/>
                </a:lnTo>
                <a:lnTo>
                  <a:pt x="1841255" y="15212"/>
                </a:lnTo>
                <a:lnTo>
                  <a:pt x="1889476" y="12474"/>
                </a:lnTo>
                <a:lnTo>
                  <a:pt x="1939152" y="9906"/>
                </a:lnTo>
                <a:lnTo>
                  <a:pt x="1989943" y="7550"/>
                </a:lnTo>
                <a:lnTo>
                  <a:pt x="2041505" y="5442"/>
                </a:lnTo>
                <a:lnTo>
                  <a:pt x="2093496" y="3623"/>
                </a:lnTo>
                <a:lnTo>
                  <a:pt x="2145575" y="2130"/>
                </a:lnTo>
                <a:lnTo>
                  <a:pt x="2197398" y="1003"/>
                </a:lnTo>
                <a:lnTo>
                  <a:pt x="2248623" y="280"/>
                </a:lnTo>
                <a:lnTo>
                  <a:pt x="2298909" y="0"/>
                </a:lnTo>
                <a:lnTo>
                  <a:pt x="2347912" y="201"/>
                </a:lnTo>
                <a:lnTo>
                  <a:pt x="2398351" y="896"/>
                </a:lnTo>
                <a:lnTo>
                  <a:pt x="2447122" y="1984"/>
                </a:lnTo>
                <a:lnTo>
                  <a:pt x="2494183" y="3425"/>
                </a:lnTo>
                <a:lnTo>
                  <a:pt x="2539493" y="5176"/>
                </a:lnTo>
                <a:lnTo>
                  <a:pt x="2583010" y="7198"/>
                </a:lnTo>
                <a:lnTo>
                  <a:pt x="2624693" y="9448"/>
                </a:lnTo>
                <a:lnTo>
                  <a:pt x="2664501" y="11885"/>
                </a:lnTo>
                <a:lnTo>
                  <a:pt x="2738324" y="17156"/>
                </a:lnTo>
                <a:lnTo>
                  <a:pt x="2804149" y="22679"/>
                </a:lnTo>
                <a:lnTo>
                  <a:pt x="2861644" y="28124"/>
                </a:lnTo>
                <a:lnTo>
                  <a:pt x="2910479" y="33161"/>
                </a:lnTo>
                <a:lnTo>
                  <a:pt x="2950321" y="37458"/>
                </a:lnTo>
                <a:lnTo>
                  <a:pt x="2966767" y="39225"/>
                </a:lnTo>
                <a:lnTo>
                  <a:pt x="3014050" y="43643"/>
                </a:lnTo>
                <a:lnTo>
                  <a:pt x="3056305" y="47027"/>
                </a:lnTo>
                <a:lnTo>
                  <a:pt x="3096996" y="50040"/>
                </a:lnTo>
                <a:lnTo>
                  <a:pt x="3135600" y="52737"/>
                </a:lnTo>
                <a:lnTo>
                  <a:pt x="3171593" y="55177"/>
                </a:lnTo>
                <a:lnTo>
                  <a:pt x="3188447" y="56318"/>
                </a:lnTo>
                <a:lnTo>
                  <a:pt x="3233654" y="59508"/>
                </a:lnTo>
                <a:lnTo>
                  <a:pt x="3278991" y="63485"/>
                </a:lnTo>
                <a:lnTo>
                  <a:pt x="3294078" y="65482"/>
                </a:lnTo>
                <a:lnTo>
                  <a:pt x="3299498" y="66508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862742" y="524519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862742" y="5601695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862742" y="542338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862742" y="506936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862742" y="5959530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862742" y="61369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725839" y="524519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725839" y="5601695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725839" y="5423388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725839" y="5069361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725839" y="5959530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725839" y="6136937"/>
            <a:ext cx="43023" cy="0"/>
          </a:xfrm>
          <a:custGeom>
            <a:avLst/>
            <a:gdLst/>
            <a:ahLst/>
            <a:cxnLst/>
            <a:rect l="l" t="t" r="r" b="b"/>
            <a:pathLst>
              <a:path w="50253">
                <a:moveTo>
                  <a:pt x="0" y="0"/>
                </a:moveTo>
                <a:lnTo>
                  <a:pt x="50253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576016" y="5305180"/>
            <a:ext cx="1149817" cy="230306"/>
          </a:xfrm>
          <a:custGeom>
            <a:avLst/>
            <a:gdLst/>
            <a:ahLst/>
            <a:cxnLst/>
            <a:rect l="l" t="t" r="r" b="b"/>
            <a:pathLst>
              <a:path w="1343050" h="254190">
                <a:moveTo>
                  <a:pt x="0" y="0"/>
                </a:moveTo>
                <a:lnTo>
                  <a:pt x="1343050" y="25419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417877" y="5273499"/>
            <a:ext cx="17483" cy="3509"/>
          </a:xfrm>
          <a:custGeom>
            <a:avLst/>
            <a:gdLst/>
            <a:ahLst/>
            <a:cxnLst/>
            <a:rect l="l" t="t" r="r" b="b"/>
            <a:pathLst>
              <a:path w="20421" h="3873">
                <a:moveTo>
                  <a:pt x="0" y="0"/>
                </a:moveTo>
                <a:lnTo>
                  <a:pt x="20421" y="3873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465028" y="5282944"/>
            <a:ext cx="59322" cy="11886"/>
          </a:xfrm>
          <a:custGeom>
            <a:avLst/>
            <a:gdLst/>
            <a:ahLst/>
            <a:cxnLst/>
            <a:rect l="l" t="t" r="r" b="b"/>
            <a:pathLst>
              <a:path w="69291" h="13119">
                <a:moveTo>
                  <a:pt x="0" y="0"/>
                </a:moveTo>
                <a:lnTo>
                  <a:pt x="69291" y="13119"/>
                </a:lnTo>
              </a:path>
            </a:pathLst>
          </a:custGeom>
          <a:ln w="13868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539185" y="5297804"/>
            <a:ext cx="17483" cy="3509"/>
          </a:xfrm>
          <a:custGeom>
            <a:avLst/>
            <a:gdLst/>
            <a:ahLst/>
            <a:cxnLst/>
            <a:rect l="l" t="t" r="r" b="b"/>
            <a:pathLst>
              <a:path w="20421" h="3873">
                <a:moveTo>
                  <a:pt x="0" y="0"/>
                </a:moveTo>
                <a:lnTo>
                  <a:pt x="20421" y="3873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640125" y="5475441"/>
            <a:ext cx="625945" cy="125699"/>
          </a:xfrm>
          <a:custGeom>
            <a:avLst/>
            <a:gdLst/>
            <a:ahLst/>
            <a:cxnLst/>
            <a:rect l="l" t="t" r="r" b="b"/>
            <a:pathLst>
              <a:path w="731139" h="138734">
                <a:moveTo>
                  <a:pt x="0" y="0"/>
                </a:moveTo>
                <a:lnTo>
                  <a:pt x="731139" y="138734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907246" y="5328252"/>
            <a:ext cx="17483" cy="3521"/>
          </a:xfrm>
          <a:custGeom>
            <a:avLst/>
            <a:gdLst/>
            <a:ahLst/>
            <a:cxnLst/>
            <a:rect l="l" t="t" r="r" b="b"/>
            <a:pathLst>
              <a:path w="20421" h="3886">
                <a:moveTo>
                  <a:pt x="0" y="0"/>
                </a:moveTo>
                <a:lnTo>
                  <a:pt x="20421" y="3886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948639" y="5336567"/>
            <a:ext cx="645364" cy="129611"/>
          </a:xfrm>
          <a:custGeom>
            <a:avLst/>
            <a:gdLst/>
            <a:ahLst/>
            <a:cxnLst/>
            <a:rect l="l" t="t" r="r" b="b"/>
            <a:pathLst>
              <a:path w="753821" h="143052">
                <a:moveTo>
                  <a:pt x="0" y="0"/>
                </a:moveTo>
                <a:lnTo>
                  <a:pt x="753821" y="143052"/>
                </a:lnTo>
              </a:path>
            </a:pathLst>
          </a:custGeom>
          <a:ln w="13868">
            <a:solidFill>
              <a:srgbClr val="000000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605952" y="5468574"/>
            <a:ext cx="17483" cy="3521"/>
          </a:xfrm>
          <a:custGeom>
            <a:avLst/>
            <a:gdLst/>
            <a:ahLst/>
            <a:cxnLst/>
            <a:rect l="l" t="t" r="r" b="b"/>
            <a:pathLst>
              <a:path w="20421" h="3886">
                <a:moveTo>
                  <a:pt x="0" y="0"/>
                </a:moveTo>
                <a:lnTo>
                  <a:pt x="20421" y="3886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400701" y="5286038"/>
            <a:ext cx="7882" cy="16891"/>
          </a:xfrm>
          <a:custGeom>
            <a:avLst/>
            <a:gdLst/>
            <a:ahLst/>
            <a:cxnLst/>
            <a:rect l="l" t="t" r="r" b="b"/>
            <a:pathLst>
              <a:path w="9207" h="18643">
                <a:moveTo>
                  <a:pt x="0" y="18643"/>
                </a:moveTo>
                <a:lnTo>
                  <a:pt x="9207" y="0"/>
                </a:lnTo>
              </a:path>
            </a:pathLst>
          </a:custGeom>
          <a:ln w="13868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419198" y="5104337"/>
            <a:ext cx="74271" cy="158987"/>
          </a:xfrm>
          <a:custGeom>
            <a:avLst/>
            <a:gdLst/>
            <a:ahLst/>
            <a:cxnLst/>
            <a:rect l="l" t="t" r="r" b="b"/>
            <a:pathLst>
              <a:path w="86753" h="175475">
                <a:moveTo>
                  <a:pt x="0" y="175475"/>
                </a:moveTo>
                <a:lnTo>
                  <a:pt x="86753" y="0"/>
                </a:lnTo>
              </a:path>
            </a:pathLst>
          </a:custGeom>
          <a:ln w="13868">
            <a:solidFill>
              <a:srgbClr val="ED1D24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6498773" y="5076080"/>
            <a:ext cx="7882" cy="16891"/>
          </a:xfrm>
          <a:custGeom>
            <a:avLst/>
            <a:gdLst/>
            <a:ahLst/>
            <a:cxnLst/>
            <a:rect l="l" t="t" r="r" b="b"/>
            <a:pathLst>
              <a:path w="9207" h="18643">
                <a:moveTo>
                  <a:pt x="0" y="18643"/>
                </a:moveTo>
                <a:lnTo>
                  <a:pt x="9207" y="0"/>
                </a:lnTo>
              </a:path>
            </a:pathLst>
          </a:custGeom>
          <a:ln w="13868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010262" y="5313623"/>
            <a:ext cx="385450" cy="825215"/>
          </a:xfrm>
          <a:custGeom>
            <a:avLst/>
            <a:gdLst/>
            <a:ahLst/>
            <a:cxnLst/>
            <a:rect l="l" t="t" r="r" b="b"/>
            <a:pathLst>
              <a:path w="450227" h="910793">
                <a:moveTo>
                  <a:pt x="0" y="910793"/>
                </a:moveTo>
                <a:lnTo>
                  <a:pt x="450227" y="0"/>
                </a:lnTo>
              </a:path>
            </a:pathLst>
          </a:custGeom>
          <a:ln w="13868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274400" y="1662386"/>
            <a:ext cx="873349" cy="3050440"/>
          </a:xfrm>
          <a:custGeom>
            <a:avLst/>
            <a:gdLst/>
            <a:ahLst/>
            <a:cxnLst/>
            <a:rect l="l" t="t" r="r" b="b"/>
            <a:pathLst>
              <a:path w="1020120" h="3366782">
                <a:moveTo>
                  <a:pt x="203606" y="3366782"/>
                </a:moveTo>
                <a:lnTo>
                  <a:pt x="229368" y="3320465"/>
                </a:lnTo>
                <a:lnTo>
                  <a:pt x="250859" y="3276389"/>
                </a:lnTo>
                <a:lnTo>
                  <a:pt x="274740" y="3224994"/>
                </a:lnTo>
                <a:lnTo>
                  <a:pt x="300103" y="3169052"/>
                </a:lnTo>
                <a:lnTo>
                  <a:pt x="326035" y="3111341"/>
                </a:lnTo>
                <a:lnTo>
                  <a:pt x="338932" y="3082688"/>
                </a:lnTo>
                <a:lnTo>
                  <a:pt x="364015" y="3027524"/>
                </a:lnTo>
                <a:lnTo>
                  <a:pt x="387393" y="2977527"/>
                </a:lnTo>
                <a:lnTo>
                  <a:pt x="408158" y="2935472"/>
                </a:lnTo>
                <a:lnTo>
                  <a:pt x="431031" y="2894324"/>
                </a:lnTo>
                <a:lnTo>
                  <a:pt x="436796" y="2883402"/>
                </a:lnTo>
                <a:lnTo>
                  <a:pt x="442763" y="2871440"/>
                </a:lnTo>
                <a:lnTo>
                  <a:pt x="449002" y="2858515"/>
                </a:lnTo>
                <a:lnTo>
                  <a:pt x="455584" y="2844702"/>
                </a:lnTo>
                <a:lnTo>
                  <a:pt x="462577" y="2830075"/>
                </a:lnTo>
                <a:lnTo>
                  <a:pt x="486728" y="2782061"/>
                </a:lnTo>
                <a:lnTo>
                  <a:pt x="506169" y="2747358"/>
                </a:lnTo>
                <a:lnTo>
                  <a:pt x="528934" y="2711199"/>
                </a:lnTo>
                <a:lnTo>
                  <a:pt x="555583" y="2674184"/>
                </a:lnTo>
                <a:lnTo>
                  <a:pt x="586673" y="2636912"/>
                </a:lnTo>
                <a:lnTo>
                  <a:pt x="622765" y="2599982"/>
                </a:lnTo>
                <a:lnTo>
                  <a:pt x="652140" y="2573470"/>
                </a:lnTo>
                <a:lnTo>
                  <a:pt x="663131" y="2562982"/>
                </a:lnTo>
                <a:lnTo>
                  <a:pt x="704373" y="2520998"/>
                </a:lnTo>
                <a:lnTo>
                  <a:pt x="736765" y="2486467"/>
                </a:lnTo>
                <a:lnTo>
                  <a:pt x="771212" y="2448779"/>
                </a:lnTo>
                <a:lnTo>
                  <a:pt x="806118" y="2409714"/>
                </a:lnTo>
                <a:lnTo>
                  <a:pt x="839885" y="2371052"/>
                </a:lnTo>
                <a:lnTo>
                  <a:pt x="870918" y="2334572"/>
                </a:lnTo>
                <a:lnTo>
                  <a:pt x="897619" y="2302054"/>
                </a:lnTo>
                <a:lnTo>
                  <a:pt x="926058" y="2264600"/>
                </a:lnTo>
                <a:lnTo>
                  <a:pt x="933636" y="2253762"/>
                </a:lnTo>
                <a:lnTo>
                  <a:pt x="940990" y="2243479"/>
                </a:lnTo>
                <a:lnTo>
                  <a:pt x="967903" y="2205559"/>
                </a:lnTo>
                <a:lnTo>
                  <a:pt x="990158" y="2167134"/>
                </a:lnTo>
                <a:lnTo>
                  <a:pt x="1006887" y="2120680"/>
                </a:lnTo>
                <a:lnTo>
                  <a:pt x="1015285" y="2076045"/>
                </a:lnTo>
                <a:lnTo>
                  <a:pt x="1019721" y="2019490"/>
                </a:lnTo>
                <a:lnTo>
                  <a:pt x="1020120" y="2001643"/>
                </a:lnTo>
                <a:lnTo>
                  <a:pt x="1019924" y="1985178"/>
                </a:lnTo>
                <a:lnTo>
                  <a:pt x="1015299" y="1943132"/>
                </a:lnTo>
                <a:lnTo>
                  <a:pt x="998001" y="1900679"/>
                </a:lnTo>
                <a:lnTo>
                  <a:pt x="965290" y="1868224"/>
                </a:lnTo>
                <a:lnTo>
                  <a:pt x="928874" y="1846798"/>
                </a:lnTo>
                <a:lnTo>
                  <a:pt x="885540" y="1827063"/>
                </a:lnTo>
                <a:lnTo>
                  <a:pt x="847221" y="1811715"/>
                </a:lnTo>
                <a:lnTo>
                  <a:pt x="808716" y="1797632"/>
                </a:lnTo>
                <a:lnTo>
                  <a:pt x="770153" y="1784697"/>
                </a:lnTo>
                <a:lnTo>
                  <a:pt x="731663" y="1772793"/>
                </a:lnTo>
                <a:lnTo>
                  <a:pt x="693374" y="1761803"/>
                </a:lnTo>
                <a:lnTo>
                  <a:pt x="655417" y="1751611"/>
                </a:lnTo>
                <a:lnTo>
                  <a:pt x="642861" y="1748370"/>
                </a:lnTo>
                <a:lnTo>
                  <a:pt x="621516" y="1742263"/>
                </a:lnTo>
                <a:lnTo>
                  <a:pt x="578476" y="1726303"/>
                </a:lnTo>
                <a:lnTo>
                  <a:pt x="535565" y="1706022"/>
                </a:lnTo>
                <a:lnTo>
                  <a:pt x="493493" y="1682227"/>
                </a:lnTo>
                <a:lnTo>
                  <a:pt x="452973" y="1655723"/>
                </a:lnTo>
                <a:lnTo>
                  <a:pt x="414716" y="1627318"/>
                </a:lnTo>
                <a:lnTo>
                  <a:pt x="379434" y="1597818"/>
                </a:lnTo>
                <a:lnTo>
                  <a:pt x="347838" y="1568028"/>
                </a:lnTo>
                <a:lnTo>
                  <a:pt x="320641" y="1538757"/>
                </a:lnTo>
                <a:lnTo>
                  <a:pt x="289648" y="1497583"/>
                </a:lnTo>
                <a:lnTo>
                  <a:pt x="266856" y="1457410"/>
                </a:lnTo>
                <a:lnTo>
                  <a:pt x="242950" y="1408746"/>
                </a:lnTo>
                <a:lnTo>
                  <a:pt x="227024" y="1373547"/>
                </a:lnTo>
                <a:lnTo>
                  <a:pt x="211550" y="1337517"/>
                </a:lnTo>
                <a:lnTo>
                  <a:pt x="196906" y="1301833"/>
                </a:lnTo>
                <a:lnTo>
                  <a:pt x="177327" y="1251530"/>
                </a:lnTo>
                <a:lnTo>
                  <a:pt x="161748" y="1208623"/>
                </a:lnTo>
                <a:lnTo>
                  <a:pt x="147849" y="1164781"/>
                </a:lnTo>
                <a:lnTo>
                  <a:pt x="135970" y="1117847"/>
                </a:lnTo>
                <a:lnTo>
                  <a:pt x="125178" y="1066213"/>
                </a:lnTo>
                <a:lnTo>
                  <a:pt x="115409" y="1011140"/>
                </a:lnTo>
                <a:lnTo>
                  <a:pt x="106600" y="953893"/>
                </a:lnTo>
                <a:lnTo>
                  <a:pt x="98688" y="895734"/>
                </a:lnTo>
                <a:lnTo>
                  <a:pt x="91609" y="837928"/>
                </a:lnTo>
                <a:lnTo>
                  <a:pt x="85300" y="781736"/>
                </a:lnTo>
                <a:lnTo>
                  <a:pt x="79697" y="728424"/>
                </a:lnTo>
                <a:lnTo>
                  <a:pt x="74737" y="679253"/>
                </a:lnTo>
                <a:lnTo>
                  <a:pt x="70961" y="640925"/>
                </a:lnTo>
                <a:lnTo>
                  <a:pt x="66965" y="593697"/>
                </a:lnTo>
                <a:lnTo>
                  <a:pt x="63684" y="546229"/>
                </a:lnTo>
                <a:lnTo>
                  <a:pt x="60966" y="498522"/>
                </a:lnTo>
                <a:lnTo>
                  <a:pt x="58655" y="450577"/>
                </a:lnTo>
                <a:lnTo>
                  <a:pt x="56599" y="402394"/>
                </a:lnTo>
                <a:lnTo>
                  <a:pt x="54643" y="353974"/>
                </a:lnTo>
                <a:lnTo>
                  <a:pt x="53987" y="337781"/>
                </a:lnTo>
                <a:lnTo>
                  <a:pt x="49852" y="287055"/>
                </a:lnTo>
                <a:lnTo>
                  <a:pt x="44941" y="247502"/>
                </a:lnTo>
                <a:lnTo>
                  <a:pt x="38820" y="205506"/>
                </a:lnTo>
                <a:lnTo>
                  <a:pt x="31931" y="162905"/>
                </a:lnTo>
                <a:lnTo>
                  <a:pt x="24715" y="121541"/>
                </a:lnTo>
                <a:lnTo>
                  <a:pt x="17611" y="83251"/>
                </a:lnTo>
                <a:lnTo>
                  <a:pt x="8131" y="35603"/>
                </a:lnTo>
                <a:lnTo>
                  <a:pt x="1384" y="5219"/>
                </a:lnTo>
                <a:lnTo>
                  <a:pt x="0" y="0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574338" y="1664545"/>
            <a:ext cx="765924" cy="3048678"/>
          </a:xfrm>
          <a:custGeom>
            <a:avLst/>
            <a:gdLst/>
            <a:ahLst/>
            <a:cxnLst/>
            <a:rect l="l" t="t" r="r" b="b"/>
            <a:pathLst>
              <a:path w="894642" h="3364837">
                <a:moveTo>
                  <a:pt x="290285" y="0"/>
                </a:moveTo>
                <a:lnTo>
                  <a:pt x="274549" y="42645"/>
                </a:lnTo>
                <a:lnTo>
                  <a:pt x="258574" y="82753"/>
                </a:lnTo>
                <a:lnTo>
                  <a:pt x="241312" y="124628"/>
                </a:lnTo>
                <a:lnTo>
                  <a:pt x="224825" y="163594"/>
                </a:lnTo>
                <a:lnTo>
                  <a:pt x="207615" y="202940"/>
                </a:lnTo>
                <a:lnTo>
                  <a:pt x="187373" y="245131"/>
                </a:lnTo>
                <a:lnTo>
                  <a:pt x="172763" y="274619"/>
                </a:lnTo>
                <a:lnTo>
                  <a:pt x="165342" y="289685"/>
                </a:lnTo>
                <a:lnTo>
                  <a:pt x="143490" y="335825"/>
                </a:lnTo>
                <a:lnTo>
                  <a:pt x="123784" y="382775"/>
                </a:lnTo>
                <a:lnTo>
                  <a:pt x="108193" y="429756"/>
                </a:lnTo>
                <a:lnTo>
                  <a:pt x="98686" y="475992"/>
                </a:lnTo>
                <a:lnTo>
                  <a:pt x="96698" y="506018"/>
                </a:lnTo>
                <a:lnTo>
                  <a:pt x="97004" y="517994"/>
                </a:lnTo>
                <a:lnTo>
                  <a:pt x="103923" y="568136"/>
                </a:lnTo>
                <a:lnTo>
                  <a:pt x="114350" y="606733"/>
                </a:lnTo>
                <a:lnTo>
                  <a:pt x="128467" y="644725"/>
                </a:lnTo>
                <a:lnTo>
                  <a:pt x="145555" y="680802"/>
                </a:lnTo>
                <a:lnTo>
                  <a:pt x="164895" y="713654"/>
                </a:lnTo>
                <a:lnTo>
                  <a:pt x="196365" y="751691"/>
                </a:lnTo>
                <a:lnTo>
                  <a:pt x="228488" y="772648"/>
                </a:lnTo>
                <a:lnTo>
                  <a:pt x="265495" y="786728"/>
                </a:lnTo>
                <a:lnTo>
                  <a:pt x="305322" y="795515"/>
                </a:lnTo>
                <a:lnTo>
                  <a:pt x="345901" y="800594"/>
                </a:lnTo>
                <a:lnTo>
                  <a:pt x="385166" y="803549"/>
                </a:lnTo>
                <a:lnTo>
                  <a:pt x="397606" y="804335"/>
                </a:lnTo>
                <a:lnTo>
                  <a:pt x="409593" y="805121"/>
                </a:lnTo>
                <a:lnTo>
                  <a:pt x="429588" y="806357"/>
                </a:lnTo>
                <a:lnTo>
                  <a:pt x="452365" y="807376"/>
                </a:lnTo>
                <a:lnTo>
                  <a:pt x="477536" y="808316"/>
                </a:lnTo>
                <a:lnTo>
                  <a:pt x="504710" y="809315"/>
                </a:lnTo>
                <a:lnTo>
                  <a:pt x="533498" y="810512"/>
                </a:lnTo>
                <a:lnTo>
                  <a:pt x="594361" y="814046"/>
                </a:lnTo>
                <a:lnTo>
                  <a:pt x="657010" y="820023"/>
                </a:lnTo>
                <a:lnTo>
                  <a:pt x="718329" y="829544"/>
                </a:lnTo>
                <a:lnTo>
                  <a:pt x="775205" y="843712"/>
                </a:lnTo>
                <a:lnTo>
                  <a:pt x="824522" y="863631"/>
                </a:lnTo>
                <a:lnTo>
                  <a:pt x="863167" y="890402"/>
                </a:lnTo>
                <a:lnTo>
                  <a:pt x="888024" y="925128"/>
                </a:lnTo>
                <a:lnTo>
                  <a:pt x="894642" y="952559"/>
                </a:lnTo>
                <a:lnTo>
                  <a:pt x="893529" y="960705"/>
                </a:lnTo>
                <a:lnTo>
                  <a:pt x="877639" y="1003963"/>
                </a:lnTo>
                <a:lnTo>
                  <a:pt x="857949" y="1042898"/>
                </a:lnTo>
                <a:lnTo>
                  <a:pt x="836134" y="1082341"/>
                </a:lnTo>
                <a:lnTo>
                  <a:pt x="829097" y="1094814"/>
                </a:lnTo>
                <a:lnTo>
                  <a:pt x="822429" y="1106670"/>
                </a:lnTo>
                <a:lnTo>
                  <a:pt x="801961" y="1145656"/>
                </a:lnTo>
                <a:lnTo>
                  <a:pt x="783204" y="1192559"/>
                </a:lnTo>
                <a:lnTo>
                  <a:pt x="768351" y="1235730"/>
                </a:lnTo>
                <a:lnTo>
                  <a:pt x="754229" y="1281209"/>
                </a:lnTo>
                <a:lnTo>
                  <a:pt x="742104" y="1324902"/>
                </a:lnTo>
                <a:lnTo>
                  <a:pt x="733241" y="1362721"/>
                </a:lnTo>
                <a:lnTo>
                  <a:pt x="728088" y="1400640"/>
                </a:lnTo>
                <a:lnTo>
                  <a:pt x="727102" y="1411797"/>
                </a:lnTo>
                <a:lnTo>
                  <a:pt x="723263" y="1450393"/>
                </a:lnTo>
                <a:lnTo>
                  <a:pt x="718387" y="1493712"/>
                </a:lnTo>
                <a:lnTo>
                  <a:pt x="712838" y="1537935"/>
                </a:lnTo>
                <a:lnTo>
                  <a:pt x="706980" y="1579246"/>
                </a:lnTo>
                <a:lnTo>
                  <a:pt x="699318" y="1623204"/>
                </a:lnTo>
                <a:lnTo>
                  <a:pt x="695529" y="1639420"/>
                </a:lnTo>
                <a:lnTo>
                  <a:pt x="692925" y="1650403"/>
                </a:lnTo>
                <a:lnTo>
                  <a:pt x="682081" y="1697192"/>
                </a:lnTo>
                <a:lnTo>
                  <a:pt x="672984" y="1736797"/>
                </a:lnTo>
                <a:lnTo>
                  <a:pt x="668073" y="1758188"/>
                </a:lnTo>
                <a:lnTo>
                  <a:pt x="657855" y="1802585"/>
                </a:lnTo>
                <a:lnTo>
                  <a:pt x="647548" y="1847057"/>
                </a:lnTo>
                <a:lnTo>
                  <a:pt x="637677" y="1889106"/>
                </a:lnTo>
                <a:lnTo>
                  <a:pt x="628770" y="1926238"/>
                </a:lnTo>
                <a:lnTo>
                  <a:pt x="618366" y="1967255"/>
                </a:lnTo>
                <a:lnTo>
                  <a:pt x="603421" y="2005886"/>
                </a:lnTo>
                <a:lnTo>
                  <a:pt x="579948" y="2052126"/>
                </a:lnTo>
                <a:lnTo>
                  <a:pt x="547997" y="2110477"/>
                </a:lnTo>
                <a:lnTo>
                  <a:pt x="510031" y="2176931"/>
                </a:lnTo>
                <a:lnTo>
                  <a:pt x="489563" y="2211945"/>
                </a:lnTo>
                <a:lnTo>
                  <a:pt x="468516" y="2247480"/>
                </a:lnTo>
                <a:lnTo>
                  <a:pt x="447198" y="2283038"/>
                </a:lnTo>
                <a:lnTo>
                  <a:pt x="425916" y="2318116"/>
                </a:lnTo>
                <a:lnTo>
                  <a:pt x="404980" y="2352214"/>
                </a:lnTo>
                <a:lnTo>
                  <a:pt x="384696" y="2384831"/>
                </a:lnTo>
                <a:lnTo>
                  <a:pt x="347319" y="2443616"/>
                </a:lnTo>
                <a:lnTo>
                  <a:pt x="316251" y="2490465"/>
                </a:lnTo>
                <a:lnTo>
                  <a:pt x="293955" y="2521369"/>
                </a:lnTo>
                <a:lnTo>
                  <a:pt x="263709" y="2557375"/>
                </a:lnTo>
                <a:lnTo>
                  <a:pt x="227877" y="2596999"/>
                </a:lnTo>
                <a:lnTo>
                  <a:pt x="188630" y="2639027"/>
                </a:lnTo>
                <a:lnTo>
                  <a:pt x="168402" y="2660561"/>
                </a:lnTo>
                <a:lnTo>
                  <a:pt x="148134" y="2682239"/>
                </a:lnTo>
                <a:lnTo>
                  <a:pt x="108559" y="2725421"/>
                </a:lnTo>
                <a:lnTo>
                  <a:pt x="72072" y="2767355"/>
                </a:lnTo>
                <a:lnTo>
                  <a:pt x="40843" y="2806824"/>
                </a:lnTo>
                <a:lnTo>
                  <a:pt x="17039" y="2842613"/>
                </a:lnTo>
                <a:lnTo>
                  <a:pt x="0" y="2886732"/>
                </a:lnTo>
                <a:lnTo>
                  <a:pt x="382" y="2898279"/>
                </a:lnTo>
                <a:lnTo>
                  <a:pt x="26295" y="2932294"/>
                </a:lnTo>
                <a:lnTo>
                  <a:pt x="63420" y="2953412"/>
                </a:lnTo>
                <a:lnTo>
                  <a:pt x="107570" y="2971452"/>
                </a:lnTo>
                <a:lnTo>
                  <a:pt x="151421" y="2987031"/>
                </a:lnTo>
                <a:lnTo>
                  <a:pt x="164705" y="2991785"/>
                </a:lnTo>
                <a:lnTo>
                  <a:pt x="203946" y="3009211"/>
                </a:lnTo>
                <a:lnTo>
                  <a:pt x="214577" y="3017903"/>
                </a:lnTo>
                <a:lnTo>
                  <a:pt x="225682" y="3026763"/>
                </a:lnTo>
                <a:lnTo>
                  <a:pt x="261356" y="3054251"/>
                </a:lnTo>
                <a:lnTo>
                  <a:pt x="299535" y="3082898"/>
                </a:lnTo>
                <a:lnTo>
                  <a:pt x="312589" y="3092659"/>
                </a:lnTo>
                <a:lnTo>
                  <a:pt x="352046" y="3122441"/>
                </a:lnTo>
                <a:lnTo>
                  <a:pt x="390914" y="3152769"/>
                </a:lnTo>
                <a:lnTo>
                  <a:pt x="427869" y="3183380"/>
                </a:lnTo>
                <a:lnTo>
                  <a:pt x="458538" y="3211086"/>
                </a:lnTo>
                <a:lnTo>
                  <a:pt x="464930" y="3217102"/>
                </a:lnTo>
                <a:lnTo>
                  <a:pt x="472748" y="3224451"/>
                </a:lnTo>
                <a:lnTo>
                  <a:pt x="502859" y="3252587"/>
                </a:lnTo>
                <a:lnTo>
                  <a:pt x="538978" y="3285846"/>
                </a:lnTo>
                <a:lnTo>
                  <a:pt x="575989" y="3319077"/>
                </a:lnTo>
                <a:lnTo>
                  <a:pt x="608776" y="3347125"/>
                </a:lnTo>
                <a:lnTo>
                  <a:pt x="625760" y="3360400"/>
                </a:lnTo>
                <a:lnTo>
                  <a:pt x="632222" y="3364837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277958" y="1661602"/>
            <a:ext cx="133271" cy="3053213"/>
          </a:xfrm>
          <a:custGeom>
            <a:avLst/>
            <a:gdLst/>
            <a:ahLst/>
            <a:cxnLst/>
            <a:rect l="l" t="t" r="r" b="b"/>
            <a:pathLst>
              <a:path w="155668" h="3369843">
                <a:moveTo>
                  <a:pt x="101384" y="0"/>
                </a:moveTo>
                <a:lnTo>
                  <a:pt x="107186" y="47332"/>
                </a:lnTo>
                <a:lnTo>
                  <a:pt x="112441" y="85910"/>
                </a:lnTo>
                <a:lnTo>
                  <a:pt x="119856" y="130417"/>
                </a:lnTo>
                <a:lnTo>
                  <a:pt x="126668" y="163611"/>
                </a:lnTo>
                <a:lnTo>
                  <a:pt x="129248" y="175838"/>
                </a:lnTo>
                <a:lnTo>
                  <a:pt x="136224" y="217668"/>
                </a:lnTo>
                <a:lnTo>
                  <a:pt x="142056" y="264987"/>
                </a:lnTo>
                <a:lnTo>
                  <a:pt x="146749" y="314929"/>
                </a:lnTo>
                <a:lnTo>
                  <a:pt x="150308" y="364624"/>
                </a:lnTo>
                <a:lnTo>
                  <a:pt x="152737" y="411205"/>
                </a:lnTo>
                <a:lnTo>
                  <a:pt x="154042" y="451804"/>
                </a:lnTo>
                <a:lnTo>
                  <a:pt x="154540" y="491951"/>
                </a:lnTo>
                <a:lnTo>
                  <a:pt x="155073" y="546464"/>
                </a:lnTo>
                <a:lnTo>
                  <a:pt x="155389" y="588018"/>
                </a:lnTo>
                <a:lnTo>
                  <a:pt x="155606" y="631588"/>
                </a:lnTo>
                <a:lnTo>
                  <a:pt x="155668" y="675329"/>
                </a:lnTo>
                <a:lnTo>
                  <a:pt x="155624" y="696687"/>
                </a:lnTo>
                <a:lnTo>
                  <a:pt x="155346" y="737224"/>
                </a:lnTo>
                <a:lnTo>
                  <a:pt x="154355" y="789124"/>
                </a:lnTo>
                <a:lnTo>
                  <a:pt x="150926" y="840817"/>
                </a:lnTo>
                <a:lnTo>
                  <a:pt x="145534" y="880144"/>
                </a:lnTo>
                <a:lnTo>
                  <a:pt x="134286" y="924446"/>
                </a:lnTo>
                <a:lnTo>
                  <a:pt x="130301" y="936249"/>
                </a:lnTo>
                <a:lnTo>
                  <a:pt x="127727" y="944525"/>
                </a:lnTo>
                <a:lnTo>
                  <a:pt x="119340" y="983968"/>
                </a:lnTo>
                <a:lnTo>
                  <a:pt x="110413" y="1039142"/>
                </a:lnTo>
                <a:lnTo>
                  <a:pt x="104450" y="1080734"/>
                </a:lnTo>
                <a:lnTo>
                  <a:pt x="98679" y="1123419"/>
                </a:lnTo>
                <a:lnTo>
                  <a:pt x="93274" y="1164840"/>
                </a:lnTo>
                <a:lnTo>
                  <a:pt x="88407" y="1202638"/>
                </a:lnTo>
                <a:lnTo>
                  <a:pt x="86229" y="1219440"/>
                </a:lnTo>
                <a:lnTo>
                  <a:pt x="80980" y="1257925"/>
                </a:lnTo>
                <a:lnTo>
                  <a:pt x="77588" y="1278629"/>
                </a:lnTo>
                <a:lnTo>
                  <a:pt x="75374" y="1292699"/>
                </a:lnTo>
                <a:lnTo>
                  <a:pt x="68375" y="1341028"/>
                </a:lnTo>
                <a:lnTo>
                  <a:pt x="61007" y="1395797"/>
                </a:lnTo>
                <a:lnTo>
                  <a:pt x="55994" y="1434150"/>
                </a:lnTo>
                <a:lnTo>
                  <a:pt x="53481" y="1453488"/>
                </a:lnTo>
                <a:lnTo>
                  <a:pt x="50973" y="1472758"/>
                </a:lnTo>
                <a:lnTo>
                  <a:pt x="46007" y="1510579"/>
                </a:lnTo>
                <a:lnTo>
                  <a:pt x="38799" y="1563552"/>
                </a:lnTo>
                <a:lnTo>
                  <a:pt x="32067" y="1608886"/>
                </a:lnTo>
                <a:lnTo>
                  <a:pt x="24075" y="1656751"/>
                </a:lnTo>
                <a:lnTo>
                  <a:pt x="21940" y="1669274"/>
                </a:lnTo>
                <a:lnTo>
                  <a:pt x="19792" y="1681968"/>
                </a:lnTo>
                <a:lnTo>
                  <a:pt x="13477" y="1720820"/>
                </a:lnTo>
                <a:lnTo>
                  <a:pt x="7794" y="1760289"/>
                </a:lnTo>
                <a:lnTo>
                  <a:pt x="3304" y="1799683"/>
                </a:lnTo>
                <a:lnTo>
                  <a:pt x="570" y="1838310"/>
                </a:lnTo>
                <a:lnTo>
                  <a:pt x="0" y="1863293"/>
                </a:lnTo>
                <a:lnTo>
                  <a:pt x="152" y="1888412"/>
                </a:lnTo>
                <a:lnTo>
                  <a:pt x="1305" y="1932845"/>
                </a:lnTo>
                <a:lnTo>
                  <a:pt x="4823" y="1987379"/>
                </a:lnTo>
                <a:lnTo>
                  <a:pt x="9956" y="2031218"/>
                </a:lnTo>
                <a:lnTo>
                  <a:pt x="18281" y="2080503"/>
                </a:lnTo>
                <a:lnTo>
                  <a:pt x="20479" y="2092254"/>
                </a:lnTo>
                <a:lnTo>
                  <a:pt x="22679" y="2104098"/>
                </a:lnTo>
                <a:lnTo>
                  <a:pt x="29074" y="2141783"/>
                </a:lnTo>
                <a:lnTo>
                  <a:pt x="35261" y="2191498"/>
                </a:lnTo>
                <a:lnTo>
                  <a:pt x="41088" y="2248188"/>
                </a:lnTo>
                <a:lnTo>
                  <a:pt x="43511" y="2271993"/>
                </a:lnTo>
                <a:lnTo>
                  <a:pt x="46114" y="2297533"/>
                </a:lnTo>
                <a:lnTo>
                  <a:pt x="51713" y="2352082"/>
                </a:lnTo>
                <a:lnTo>
                  <a:pt x="57594" y="2408376"/>
                </a:lnTo>
                <a:lnTo>
                  <a:pt x="63465" y="2462952"/>
                </a:lnTo>
                <a:lnTo>
                  <a:pt x="69035" y="2512352"/>
                </a:lnTo>
                <a:lnTo>
                  <a:pt x="74013" y="2553115"/>
                </a:lnTo>
                <a:lnTo>
                  <a:pt x="81402" y="2598004"/>
                </a:lnTo>
                <a:lnTo>
                  <a:pt x="90811" y="2638629"/>
                </a:lnTo>
                <a:lnTo>
                  <a:pt x="100180" y="2677040"/>
                </a:lnTo>
                <a:lnTo>
                  <a:pt x="110945" y="2718858"/>
                </a:lnTo>
                <a:lnTo>
                  <a:pt x="122581" y="2761024"/>
                </a:lnTo>
                <a:lnTo>
                  <a:pt x="126563" y="2774628"/>
                </a:lnTo>
                <a:lnTo>
                  <a:pt x="129955" y="2787248"/>
                </a:lnTo>
                <a:lnTo>
                  <a:pt x="136212" y="2825825"/>
                </a:lnTo>
                <a:lnTo>
                  <a:pt x="138634" y="2864322"/>
                </a:lnTo>
                <a:lnTo>
                  <a:pt x="139414" y="2889211"/>
                </a:lnTo>
                <a:lnTo>
                  <a:pt x="139845" y="2901257"/>
                </a:lnTo>
                <a:lnTo>
                  <a:pt x="140423" y="2914519"/>
                </a:lnTo>
                <a:lnTo>
                  <a:pt x="140668" y="2927954"/>
                </a:lnTo>
                <a:lnTo>
                  <a:pt x="140602" y="2941482"/>
                </a:lnTo>
                <a:lnTo>
                  <a:pt x="138733" y="2981804"/>
                </a:lnTo>
                <a:lnTo>
                  <a:pt x="134785" y="3020028"/>
                </a:lnTo>
                <a:lnTo>
                  <a:pt x="126359" y="3068597"/>
                </a:lnTo>
                <a:lnTo>
                  <a:pt x="123535" y="3083601"/>
                </a:lnTo>
                <a:lnTo>
                  <a:pt x="115814" y="3130412"/>
                </a:lnTo>
                <a:lnTo>
                  <a:pt x="109293" y="3179061"/>
                </a:lnTo>
                <a:lnTo>
                  <a:pt x="104063" y="3228438"/>
                </a:lnTo>
                <a:lnTo>
                  <a:pt x="100215" y="3277434"/>
                </a:lnTo>
                <a:lnTo>
                  <a:pt x="97840" y="3324939"/>
                </a:lnTo>
                <a:lnTo>
                  <a:pt x="97119" y="3355232"/>
                </a:lnTo>
                <a:lnTo>
                  <a:pt x="97027" y="3369843"/>
                </a:lnTo>
              </a:path>
            </a:pathLst>
          </a:custGeom>
          <a:ln w="13868">
            <a:solidFill>
              <a:srgbClr val="ED1D24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4901306" y="2211331"/>
            <a:ext cx="1515109" cy="0"/>
          </a:xfrm>
          <a:custGeom>
            <a:avLst/>
            <a:gdLst/>
            <a:ahLst/>
            <a:cxnLst/>
            <a:rect l="l" t="t" r="r" b="b"/>
            <a:pathLst>
              <a:path w="1769732">
                <a:moveTo>
                  <a:pt x="0" y="0"/>
                </a:moveTo>
                <a:lnTo>
                  <a:pt x="1769732" y="0"/>
                </a:lnTo>
              </a:path>
            </a:pathLst>
          </a:custGeom>
          <a:ln w="69316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6404554" y="2035495"/>
            <a:ext cx="1317323" cy="0"/>
          </a:xfrm>
          <a:custGeom>
            <a:avLst/>
            <a:gdLst/>
            <a:ahLst/>
            <a:cxnLst/>
            <a:rect l="l" t="t" r="r" b="b"/>
            <a:pathLst>
              <a:path w="1538706">
                <a:moveTo>
                  <a:pt x="0" y="0"/>
                </a:moveTo>
                <a:lnTo>
                  <a:pt x="1538706" y="0"/>
                </a:lnTo>
              </a:path>
            </a:pathLst>
          </a:custGeom>
          <a:ln w="69316">
            <a:solidFill>
              <a:srgbClr val="6D6E7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917268" y="2991309"/>
            <a:ext cx="534481" cy="194194"/>
          </a:xfrm>
          <a:custGeom>
            <a:avLst/>
            <a:gdLst/>
            <a:ahLst/>
            <a:cxnLst/>
            <a:rect l="l" t="t" r="r" b="b"/>
            <a:pathLst>
              <a:path w="624304" h="214333">
                <a:moveTo>
                  <a:pt x="624304" y="214333"/>
                </a:moveTo>
                <a:lnTo>
                  <a:pt x="577246" y="199610"/>
                </a:lnTo>
                <a:lnTo>
                  <a:pt x="530393" y="179840"/>
                </a:lnTo>
                <a:lnTo>
                  <a:pt x="484879" y="157314"/>
                </a:lnTo>
                <a:lnTo>
                  <a:pt x="441835" y="134324"/>
                </a:lnTo>
                <a:lnTo>
                  <a:pt x="428232" y="126954"/>
                </a:lnTo>
                <a:lnTo>
                  <a:pt x="415072" y="119871"/>
                </a:lnTo>
                <a:lnTo>
                  <a:pt x="378664" y="101198"/>
                </a:lnTo>
                <a:lnTo>
                  <a:pt x="337110" y="84754"/>
                </a:lnTo>
                <a:lnTo>
                  <a:pt x="288713" y="72386"/>
                </a:lnTo>
                <a:lnTo>
                  <a:pt x="248726" y="64168"/>
                </a:lnTo>
                <a:lnTo>
                  <a:pt x="208195" y="56530"/>
                </a:lnTo>
                <a:lnTo>
                  <a:pt x="194971" y="54062"/>
                </a:lnTo>
                <a:lnTo>
                  <a:pt x="157381" y="46740"/>
                </a:lnTo>
                <a:lnTo>
                  <a:pt x="118065" y="37438"/>
                </a:lnTo>
                <a:lnTo>
                  <a:pt x="74778" y="25109"/>
                </a:lnTo>
                <a:lnTo>
                  <a:pt x="29342" y="10252"/>
                </a:lnTo>
                <a:lnTo>
                  <a:pt x="9585" y="3349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5676146" y="2835087"/>
            <a:ext cx="1188818" cy="654547"/>
          </a:xfrm>
          <a:custGeom>
            <a:avLst/>
            <a:gdLst/>
            <a:ahLst/>
            <a:cxnLst/>
            <a:rect l="l" t="t" r="r" b="b"/>
            <a:pathLst>
              <a:path w="1388605" h="722426">
                <a:moveTo>
                  <a:pt x="931118" y="722426"/>
                </a:moveTo>
                <a:lnTo>
                  <a:pt x="964761" y="695915"/>
                </a:lnTo>
                <a:lnTo>
                  <a:pt x="996215" y="670910"/>
                </a:lnTo>
                <a:lnTo>
                  <a:pt x="1033512" y="640713"/>
                </a:lnTo>
                <a:lnTo>
                  <a:pt x="1057683" y="620633"/>
                </a:lnTo>
                <a:lnTo>
                  <a:pt x="1072185" y="608688"/>
                </a:lnTo>
                <a:lnTo>
                  <a:pt x="1085422" y="597863"/>
                </a:lnTo>
                <a:lnTo>
                  <a:pt x="1097482" y="588016"/>
                </a:lnTo>
                <a:lnTo>
                  <a:pt x="1108451" y="579004"/>
                </a:lnTo>
                <a:lnTo>
                  <a:pt x="1143148" y="548467"/>
                </a:lnTo>
                <a:lnTo>
                  <a:pt x="1172368" y="512017"/>
                </a:lnTo>
                <a:lnTo>
                  <a:pt x="1187318" y="475581"/>
                </a:lnTo>
                <a:lnTo>
                  <a:pt x="1194297" y="440299"/>
                </a:lnTo>
                <a:lnTo>
                  <a:pt x="1196376" y="428701"/>
                </a:lnTo>
                <a:lnTo>
                  <a:pt x="1213039" y="380761"/>
                </a:lnTo>
                <a:lnTo>
                  <a:pt x="1235977" y="336815"/>
                </a:lnTo>
                <a:lnTo>
                  <a:pt x="1262020" y="294477"/>
                </a:lnTo>
                <a:lnTo>
                  <a:pt x="1269245" y="283283"/>
                </a:lnTo>
                <a:lnTo>
                  <a:pt x="1275839" y="273010"/>
                </a:lnTo>
                <a:lnTo>
                  <a:pt x="1296424" y="239759"/>
                </a:lnTo>
                <a:lnTo>
                  <a:pt x="1317003" y="204768"/>
                </a:lnTo>
                <a:lnTo>
                  <a:pt x="1336019" y="170489"/>
                </a:lnTo>
                <a:lnTo>
                  <a:pt x="1358801" y="124711"/>
                </a:lnTo>
                <a:lnTo>
                  <a:pt x="1376719" y="83864"/>
                </a:lnTo>
                <a:lnTo>
                  <a:pt x="1388605" y="40757"/>
                </a:lnTo>
                <a:lnTo>
                  <a:pt x="1388433" y="32728"/>
                </a:lnTo>
                <a:lnTo>
                  <a:pt x="1354266" y="0"/>
                </a:lnTo>
                <a:lnTo>
                  <a:pt x="1335316" y="3339"/>
                </a:lnTo>
                <a:lnTo>
                  <a:pt x="1298875" y="16244"/>
                </a:lnTo>
                <a:lnTo>
                  <a:pt x="1252782" y="36476"/>
                </a:lnTo>
                <a:lnTo>
                  <a:pt x="1214829" y="54638"/>
                </a:lnTo>
                <a:lnTo>
                  <a:pt x="1176278" y="73945"/>
                </a:lnTo>
                <a:lnTo>
                  <a:pt x="1139197" y="93120"/>
                </a:lnTo>
                <a:lnTo>
                  <a:pt x="1104550" y="111636"/>
                </a:lnTo>
                <a:lnTo>
                  <a:pt x="1063996" y="136369"/>
                </a:lnTo>
                <a:lnTo>
                  <a:pt x="1036974" y="154600"/>
                </a:lnTo>
                <a:lnTo>
                  <a:pt x="1027958" y="160756"/>
                </a:lnTo>
                <a:lnTo>
                  <a:pt x="988571" y="186479"/>
                </a:lnTo>
                <a:lnTo>
                  <a:pt x="952102" y="207662"/>
                </a:lnTo>
                <a:lnTo>
                  <a:pt x="906045" y="231263"/>
                </a:lnTo>
                <a:lnTo>
                  <a:pt x="869226" y="249230"/>
                </a:lnTo>
                <a:lnTo>
                  <a:pt x="828489" y="268820"/>
                </a:lnTo>
                <a:lnTo>
                  <a:pt x="784924" y="289428"/>
                </a:lnTo>
                <a:lnTo>
                  <a:pt x="739619" y="310445"/>
                </a:lnTo>
                <a:lnTo>
                  <a:pt x="693663" y="331265"/>
                </a:lnTo>
                <a:lnTo>
                  <a:pt x="648146" y="351280"/>
                </a:lnTo>
                <a:lnTo>
                  <a:pt x="604155" y="369884"/>
                </a:lnTo>
                <a:lnTo>
                  <a:pt x="562780" y="386469"/>
                </a:lnTo>
                <a:lnTo>
                  <a:pt x="525110" y="400429"/>
                </a:lnTo>
                <a:lnTo>
                  <a:pt x="476247" y="415630"/>
                </a:lnTo>
                <a:lnTo>
                  <a:pt x="432616" y="425303"/>
                </a:lnTo>
                <a:lnTo>
                  <a:pt x="393043" y="430920"/>
                </a:lnTo>
                <a:lnTo>
                  <a:pt x="345133" y="434525"/>
                </a:lnTo>
                <a:lnTo>
                  <a:pt x="322696" y="435600"/>
                </a:lnTo>
                <a:lnTo>
                  <a:pt x="311748" y="436138"/>
                </a:lnTo>
                <a:lnTo>
                  <a:pt x="269030" y="439501"/>
                </a:lnTo>
                <a:lnTo>
                  <a:pt x="228785" y="445659"/>
                </a:lnTo>
                <a:lnTo>
                  <a:pt x="187533" y="453191"/>
                </a:lnTo>
                <a:lnTo>
                  <a:pt x="174590" y="455650"/>
                </a:lnTo>
                <a:lnTo>
                  <a:pt x="162025" y="458018"/>
                </a:lnTo>
                <a:lnTo>
                  <a:pt x="115223" y="465789"/>
                </a:lnTo>
                <a:lnTo>
                  <a:pt x="82666" y="468811"/>
                </a:lnTo>
                <a:lnTo>
                  <a:pt x="74080" y="469617"/>
                </a:lnTo>
                <a:lnTo>
                  <a:pt x="67430" y="470432"/>
                </a:lnTo>
                <a:lnTo>
                  <a:pt x="62228" y="471170"/>
                </a:lnTo>
                <a:lnTo>
                  <a:pt x="57985" y="471742"/>
                </a:lnTo>
                <a:lnTo>
                  <a:pt x="54214" y="472061"/>
                </a:lnTo>
                <a:lnTo>
                  <a:pt x="50427" y="472041"/>
                </a:lnTo>
                <a:lnTo>
                  <a:pt x="46134" y="471594"/>
                </a:lnTo>
                <a:lnTo>
                  <a:pt x="40847" y="470632"/>
                </a:lnTo>
                <a:lnTo>
                  <a:pt x="34079" y="469069"/>
                </a:lnTo>
                <a:lnTo>
                  <a:pt x="25340" y="466818"/>
                </a:lnTo>
                <a:lnTo>
                  <a:pt x="14143" y="463790"/>
                </a:lnTo>
                <a:lnTo>
                  <a:pt x="0" y="459899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155647" y="3633476"/>
            <a:ext cx="1146631" cy="1071390"/>
          </a:xfrm>
          <a:custGeom>
            <a:avLst/>
            <a:gdLst/>
            <a:ahLst/>
            <a:cxnLst/>
            <a:rect l="l" t="t" r="r" b="b"/>
            <a:pathLst>
              <a:path w="1339329" h="1182497">
                <a:moveTo>
                  <a:pt x="0" y="1182497"/>
                </a:moveTo>
                <a:lnTo>
                  <a:pt x="25464" y="1150850"/>
                </a:lnTo>
                <a:lnTo>
                  <a:pt x="50855" y="1119358"/>
                </a:lnTo>
                <a:lnTo>
                  <a:pt x="59291" y="1108895"/>
                </a:lnTo>
                <a:lnTo>
                  <a:pt x="84478" y="1077609"/>
                </a:lnTo>
                <a:lnTo>
                  <a:pt x="109431" y="1046478"/>
                </a:lnTo>
                <a:lnTo>
                  <a:pt x="134081" y="1015503"/>
                </a:lnTo>
                <a:lnTo>
                  <a:pt x="158359" y="984684"/>
                </a:lnTo>
                <a:lnTo>
                  <a:pt x="174444" y="964077"/>
                </a:lnTo>
                <a:lnTo>
                  <a:pt x="182645" y="953578"/>
                </a:lnTo>
                <a:lnTo>
                  <a:pt x="207667" y="921554"/>
                </a:lnTo>
                <a:lnTo>
                  <a:pt x="232761" y="889300"/>
                </a:lnTo>
                <a:lnTo>
                  <a:pt x="257212" y="857530"/>
                </a:lnTo>
                <a:lnTo>
                  <a:pt x="280304" y="826962"/>
                </a:lnTo>
                <a:lnTo>
                  <a:pt x="307743" y="789310"/>
                </a:lnTo>
                <a:lnTo>
                  <a:pt x="331169" y="752016"/>
                </a:lnTo>
                <a:lnTo>
                  <a:pt x="348353" y="714861"/>
                </a:lnTo>
                <a:lnTo>
                  <a:pt x="352844" y="703871"/>
                </a:lnTo>
                <a:lnTo>
                  <a:pt x="357180" y="693520"/>
                </a:lnTo>
                <a:lnTo>
                  <a:pt x="378569" y="657787"/>
                </a:lnTo>
                <a:lnTo>
                  <a:pt x="414953" y="633499"/>
                </a:lnTo>
                <a:lnTo>
                  <a:pt x="459457" y="620779"/>
                </a:lnTo>
                <a:lnTo>
                  <a:pt x="471429" y="617784"/>
                </a:lnTo>
                <a:lnTo>
                  <a:pt x="508692" y="605659"/>
                </a:lnTo>
                <a:lnTo>
                  <a:pt x="550855" y="580667"/>
                </a:lnTo>
                <a:lnTo>
                  <a:pt x="587432" y="552746"/>
                </a:lnTo>
                <a:lnTo>
                  <a:pt x="624046" y="522266"/>
                </a:lnTo>
                <a:lnTo>
                  <a:pt x="633600" y="514268"/>
                </a:lnTo>
                <a:lnTo>
                  <a:pt x="664065" y="489407"/>
                </a:lnTo>
                <a:lnTo>
                  <a:pt x="698341" y="463310"/>
                </a:lnTo>
                <a:lnTo>
                  <a:pt x="741582" y="433898"/>
                </a:lnTo>
                <a:lnTo>
                  <a:pt x="774696" y="412838"/>
                </a:lnTo>
                <a:lnTo>
                  <a:pt x="809658" y="391254"/>
                </a:lnTo>
                <a:lnTo>
                  <a:pt x="845924" y="369226"/>
                </a:lnTo>
                <a:lnTo>
                  <a:pt x="864376" y="358072"/>
                </a:lnTo>
                <a:lnTo>
                  <a:pt x="882951" y="346839"/>
                </a:lnTo>
                <a:lnTo>
                  <a:pt x="920198" y="324175"/>
                </a:lnTo>
                <a:lnTo>
                  <a:pt x="957120" y="301317"/>
                </a:lnTo>
                <a:lnTo>
                  <a:pt x="993175" y="278348"/>
                </a:lnTo>
                <a:lnTo>
                  <a:pt x="1027820" y="255351"/>
                </a:lnTo>
                <a:lnTo>
                  <a:pt x="1060513" y="232410"/>
                </a:lnTo>
                <a:lnTo>
                  <a:pt x="1091184" y="209548"/>
                </a:lnTo>
                <a:lnTo>
                  <a:pt x="1134459" y="175287"/>
                </a:lnTo>
                <a:lnTo>
                  <a:pt x="1175459" y="140943"/>
                </a:lnTo>
                <a:lnTo>
                  <a:pt x="1215316" y="106379"/>
                </a:lnTo>
                <a:lnTo>
                  <a:pt x="1241810" y="83146"/>
                </a:lnTo>
                <a:lnTo>
                  <a:pt x="1255160" y="71458"/>
                </a:lnTo>
                <a:lnTo>
                  <a:pt x="1296121" y="36044"/>
                </a:lnTo>
                <a:lnTo>
                  <a:pt x="1324607" y="12093"/>
                </a:lnTo>
                <a:lnTo>
                  <a:pt x="1339329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6153400" y="3392008"/>
            <a:ext cx="1460759" cy="1056939"/>
          </a:xfrm>
          <a:custGeom>
            <a:avLst/>
            <a:gdLst/>
            <a:ahLst/>
            <a:cxnLst/>
            <a:rect l="l" t="t" r="r" b="b"/>
            <a:pathLst>
              <a:path w="1706248" h="1166548">
                <a:moveTo>
                  <a:pt x="1319842" y="132496"/>
                </a:moveTo>
                <a:lnTo>
                  <a:pt x="1328571" y="123526"/>
                </a:lnTo>
                <a:lnTo>
                  <a:pt x="1337790" y="113975"/>
                </a:lnTo>
                <a:lnTo>
                  <a:pt x="1347396" y="103999"/>
                </a:lnTo>
                <a:lnTo>
                  <a:pt x="1357287" y="93754"/>
                </a:lnTo>
                <a:lnTo>
                  <a:pt x="1387645" y="62955"/>
                </a:lnTo>
                <a:lnTo>
                  <a:pt x="1416881" y="35334"/>
                </a:lnTo>
                <a:lnTo>
                  <a:pt x="1457147" y="7518"/>
                </a:lnTo>
                <a:lnTo>
                  <a:pt x="1491095" y="0"/>
                </a:lnTo>
                <a:lnTo>
                  <a:pt x="1501403" y="731"/>
                </a:lnTo>
                <a:lnTo>
                  <a:pt x="1512503" y="2168"/>
                </a:lnTo>
                <a:lnTo>
                  <a:pt x="1525172" y="3762"/>
                </a:lnTo>
                <a:lnTo>
                  <a:pt x="1536020" y="4664"/>
                </a:lnTo>
                <a:lnTo>
                  <a:pt x="1547980" y="5374"/>
                </a:lnTo>
                <a:lnTo>
                  <a:pt x="1560740" y="6136"/>
                </a:lnTo>
                <a:lnTo>
                  <a:pt x="1600711" y="11198"/>
                </a:lnTo>
                <a:lnTo>
                  <a:pt x="1636692" y="25589"/>
                </a:lnTo>
                <a:lnTo>
                  <a:pt x="1669562" y="64037"/>
                </a:lnTo>
                <a:lnTo>
                  <a:pt x="1688919" y="99177"/>
                </a:lnTo>
                <a:lnTo>
                  <a:pt x="1701892" y="136827"/>
                </a:lnTo>
                <a:lnTo>
                  <a:pt x="1706248" y="174036"/>
                </a:lnTo>
                <a:lnTo>
                  <a:pt x="1705393" y="186057"/>
                </a:lnTo>
                <a:lnTo>
                  <a:pt x="1694769" y="234366"/>
                </a:lnTo>
                <a:lnTo>
                  <a:pt x="1682165" y="270854"/>
                </a:lnTo>
                <a:lnTo>
                  <a:pt x="1677638" y="283069"/>
                </a:lnTo>
                <a:lnTo>
                  <a:pt x="1673121" y="295312"/>
                </a:lnTo>
                <a:lnTo>
                  <a:pt x="1668720" y="307583"/>
                </a:lnTo>
                <a:lnTo>
                  <a:pt x="1664539" y="319884"/>
                </a:lnTo>
                <a:lnTo>
                  <a:pt x="1660683" y="332214"/>
                </a:lnTo>
                <a:lnTo>
                  <a:pt x="1657130" y="345043"/>
                </a:lnTo>
                <a:lnTo>
                  <a:pt x="1653403" y="357833"/>
                </a:lnTo>
                <a:lnTo>
                  <a:pt x="1649550" y="370577"/>
                </a:lnTo>
                <a:lnTo>
                  <a:pt x="1645617" y="383269"/>
                </a:lnTo>
                <a:lnTo>
                  <a:pt x="1641653" y="395905"/>
                </a:lnTo>
                <a:lnTo>
                  <a:pt x="1637706" y="408479"/>
                </a:lnTo>
                <a:lnTo>
                  <a:pt x="1633823" y="420984"/>
                </a:lnTo>
                <a:lnTo>
                  <a:pt x="1623036" y="458035"/>
                </a:lnTo>
                <a:lnTo>
                  <a:pt x="1612451" y="506142"/>
                </a:lnTo>
                <a:lnTo>
                  <a:pt x="1609393" y="542637"/>
                </a:lnTo>
                <a:lnTo>
                  <a:pt x="1610024" y="555442"/>
                </a:lnTo>
                <a:lnTo>
                  <a:pt x="1618698" y="604565"/>
                </a:lnTo>
                <a:lnTo>
                  <a:pt x="1624846" y="628456"/>
                </a:lnTo>
                <a:lnTo>
                  <a:pt x="1627904" y="640379"/>
                </a:lnTo>
                <a:lnTo>
                  <a:pt x="1636891" y="688910"/>
                </a:lnTo>
                <a:lnTo>
                  <a:pt x="1637656" y="701460"/>
                </a:lnTo>
                <a:lnTo>
                  <a:pt x="1637561" y="714261"/>
                </a:lnTo>
                <a:lnTo>
                  <a:pt x="1630869" y="764395"/>
                </a:lnTo>
                <a:lnTo>
                  <a:pt x="1622739" y="803398"/>
                </a:lnTo>
                <a:lnTo>
                  <a:pt x="1612415" y="842255"/>
                </a:lnTo>
                <a:lnTo>
                  <a:pt x="1600325" y="879749"/>
                </a:lnTo>
                <a:lnTo>
                  <a:pt x="1582194" y="925525"/>
                </a:lnTo>
                <a:lnTo>
                  <a:pt x="1564165" y="961582"/>
                </a:lnTo>
                <a:lnTo>
                  <a:pt x="1543219" y="997248"/>
                </a:lnTo>
                <a:lnTo>
                  <a:pt x="1520574" y="1029054"/>
                </a:lnTo>
                <a:lnTo>
                  <a:pt x="1486961" y="1064569"/>
                </a:lnTo>
                <a:lnTo>
                  <a:pt x="1447894" y="1091132"/>
                </a:lnTo>
                <a:lnTo>
                  <a:pt x="1401497" y="1107322"/>
                </a:lnTo>
                <a:lnTo>
                  <a:pt x="1363840" y="1113959"/>
                </a:lnTo>
                <a:lnTo>
                  <a:pt x="1324677" y="1117702"/>
                </a:lnTo>
                <a:lnTo>
                  <a:pt x="1284858" y="1120194"/>
                </a:lnTo>
                <a:lnTo>
                  <a:pt x="1271586" y="1121030"/>
                </a:lnTo>
                <a:lnTo>
                  <a:pt x="1222124" y="1122805"/>
                </a:lnTo>
                <a:lnTo>
                  <a:pt x="1209600" y="1122810"/>
                </a:lnTo>
                <a:lnTo>
                  <a:pt x="1197023" y="1122665"/>
                </a:lnTo>
                <a:lnTo>
                  <a:pt x="1146256" y="1120820"/>
                </a:lnTo>
                <a:lnTo>
                  <a:pt x="1107826" y="1118454"/>
                </a:lnTo>
                <a:lnTo>
                  <a:pt x="1069227" y="1115614"/>
                </a:lnTo>
                <a:lnTo>
                  <a:pt x="1030893" y="1112303"/>
                </a:lnTo>
                <a:lnTo>
                  <a:pt x="992155" y="1107746"/>
                </a:lnTo>
                <a:lnTo>
                  <a:pt x="953218" y="1102434"/>
                </a:lnTo>
                <a:lnTo>
                  <a:pt x="927412" y="1098777"/>
                </a:lnTo>
                <a:lnTo>
                  <a:pt x="914615" y="1096981"/>
                </a:lnTo>
                <a:lnTo>
                  <a:pt x="864586" y="1090549"/>
                </a:lnTo>
                <a:lnTo>
                  <a:pt x="814830" y="1086634"/>
                </a:lnTo>
                <a:lnTo>
                  <a:pt x="801172" y="1086884"/>
                </a:lnTo>
                <a:lnTo>
                  <a:pt x="761995" y="1091249"/>
                </a:lnTo>
                <a:lnTo>
                  <a:pt x="712789" y="1101918"/>
                </a:lnTo>
                <a:lnTo>
                  <a:pt x="700820" y="1104811"/>
                </a:lnTo>
                <a:lnTo>
                  <a:pt x="688923" y="1107600"/>
                </a:lnTo>
                <a:lnTo>
                  <a:pt x="641420" y="1115813"/>
                </a:lnTo>
                <a:lnTo>
                  <a:pt x="617487" y="1117083"/>
                </a:lnTo>
                <a:lnTo>
                  <a:pt x="605482" y="1117537"/>
                </a:lnTo>
                <a:lnTo>
                  <a:pt x="593392" y="1118005"/>
                </a:lnTo>
                <a:lnTo>
                  <a:pt x="581214" y="1118484"/>
                </a:lnTo>
                <a:lnTo>
                  <a:pt x="568944" y="1118968"/>
                </a:lnTo>
                <a:lnTo>
                  <a:pt x="556580" y="1119454"/>
                </a:lnTo>
                <a:lnTo>
                  <a:pt x="506113" y="1121330"/>
                </a:lnTo>
                <a:lnTo>
                  <a:pt x="467111" y="1122544"/>
                </a:lnTo>
                <a:lnTo>
                  <a:pt x="427025" y="1123466"/>
                </a:lnTo>
                <a:lnTo>
                  <a:pt x="412579" y="1124009"/>
                </a:lnTo>
                <a:lnTo>
                  <a:pt x="370405" y="1128813"/>
                </a:lnTo>
                <a:lnTo>
                  <a:pt x="330269" y="1136737"/>
                </a:lnTo>
                <a:lnTo>
                  <a:pt x="292545" y="1145665"/>
                </a:lnTo>
                <a:lnTo>
                  <a:pt x="280570" y="1148499"/>
                </a:lnTo>
                <a:lnTo>
                  <a:pt x="236046" y="1157034"/>
                </a:lnTo>
                <a:lnTo>
                  <a:pt x="205330" y="1159282"/>
                </a:lnTo>
                <a:lnTo>
                  <a:pt x="188466" y="1160350"/>
                </a:lnTo>
                <a:lnTo>
                  <a:pt x="174520" y="1161252"/>
                </a:lnTo>
                <a:lnTo>
                  <a:pt x="162775" y="1161959"/>
                </a:lnTo>
                <a:lnTo>
                  <a:pt x="152513" y="1162441"/>
                </a:lnTo>
                <a:lnTo>
                  <a:pt x="143018" y="1162672"/>
                </a:lnTo>
                <a:lnTo>
                  <a:pt x="133573" y="1162621"/>
                </a:lnTo>
                <a:lnTo>
                  <a:pt x="123462" y="1162261"/>
                </a:lnTo>
                <a:lnTo>
                  <a:pt x="109132" y="1162017"/>
                </a:lnTo>
                <a:lnTo>
                  <a:pt x="94885" y="1162808"/>
                </a:lnTo>
                <a:lnTo>
                  <a:pt x="80952" y="1164143"/>
                </a:lnTo>
                <a:lnTo>
                  <a:pt x="67562" y="1165537"/>
                </a:lnTo>
                <a:lnTo>
                  <a:pt x="54948" y="1166501"/>
                </a:lnTo>
                <a:lnTo>
                  <a:pt x="16853" y="1156308"/>
                </a:lnTo>
                <a:lnTo>
                  <a:pt x="742" y="1113407"/>
                </a:lnTo>
                <a:lnTo>
                  <a:pt x="0" y="1100339"/>
                </a:lnTo>
                <a:lnTo>
                  <a:pt x="623" y="1087012"/>
                </a:lnTo>
                <a:lnTo>
                  <a:pt x="11295" y="1050075"/>
                </a:lnTo>
                <a:lnTo>
                  <a:pt x="32732" y="1018366"/>
                </a:lnTo>
                <a:lnTo>
                  <a:pt x="59937" y="988888"/>
                </a:lnTo>
                <a:lnTo>
                  <a:pt x="89184" y="962806"/>
                </a:lnTo>
                <a:lnTo>
                  <a:pt x="120800" y="939371"/>
                </a:lnTo>
                <a:lnTo>
                  <a:pt x="161505" y="916827"/>
                </a:lnTo>
                <a:lnTo>
                  <a:pt x="182996" y="906816"/>
                </a:lnTo>
                <a:lnTo>
                  <a:pt x="194648" y="901433"/>
                </a:lnTo>
                <a:lnTo>
                  <a:pt x="207142" y="895534"/>
                </a:lnTo>
                <a:lnTo>
                  <a:pt x="220655" y="888922"/>
                </a:lnTo>
                <a:lnTo>
                  <a:pt x="229881" y="884652"/>
                </a:lnTo>
                <a:lnTo>
                  <a:pt x="273555" y="870716"/>
                </a:lnTo>
                <a:lnTo>
                  <a:pt x="311389" y="862255"/>
                </a:lnTo>
                <a:lnTo>
                  <a:pt x="337944" y="856857"/>
                </a:lnTo>
                <a:lnTo>
                  <a:pt x="351405" y="854089"/>
                </a:lnTo>
                <a:lnTo>
                  <a:pt x="391649" y="844950"/>
                </a:lnTo>
                <a:lnTo>
                  <a:pt x="430167" y="833569"/>
                </a:lnTo>
                <a:lnTo>
                  <a:pt x="475860" y="813056"/>
                </a:lnTo>
                <a:lnTo>
                  <a:pt x="486858" y="807566"/>
                </a:lnTo>
                <a:lnTo>
                  <a:pt x="532162" y="786632"/>
                </a:lnTo>
                <a:lnTo>
                  <a:pt x="567369" y="771602"/>
                </a:lnTo>
                <a:lnTo>
                  <a:pt x="603467" y="756711"/>
                </a:lnTo>
                <a:lnTo>
                  <a:pt x="615673" y="751711"/>
                </a:lnTo>
                <a:lnTo>
                  <a:pt x="627956" y="746668"/>
                </a:lnTo>
                <a:lnTo>
                  <a:pt x="665215" y="731138"/>
                </a:lnTo>
                <a:lnTo>
                  <a:pt x="702978" y="714702"/>
                </a:lnTo>
                <a:lnTo>
                  <a:pt x="747260" y="694427"/>
                </a:lnTo>
                <a:lnTo>
                  <a:pt x="789353" y="673834"/>
                </a:lnTo>
                <a:lnTo>
                  <a:pt x="828795" y="652459"/>
                </a:lnTo>
                <a:lnTo>
                  <a:pt x="865122" y="629840"/>
                </a:lnTo>
                <a:lnTo>
                  <a:pt x="897872" y="605514"/>
                </a:lnTo>
                <a:lnTo>
                  <a:pt x="926582" y="579015"/>
                </a:lnTo>
                <a:lnTo>
                  <a:pt x="953232" y="547275"/>
                </a:lnTo>
                <a:lnTo>
                  <a:pt x="973732" y="521217"/>
                </a:lnTo>
                <a:lnTo>
                  <a:pt x="984183" y="507932"/>
                </a:lnTo>
                <a:lnTo>
                  <a:pt x="1015934" y="467862"/>
                </a:lnTo>
                <a:lnTo>
                  <a:pt x="1047584" y="428876"/>
                </a:lnTo>
                <a:lnTo>
                  <a:pt x="1078232" y="392788"/>
                </a:lnTo>
                <a:lnTo>
                  <a:pt x="1106977" y="361410"/>
                </a:lnTo>
                <a:lnTo>
                  <a:pt x="1132917" y="336554"/>
                </a:lnTo>
                <a:lnTo>
                  <a:pt x="1140785" y="330032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908448" y="1993891"/>
            <a:ext cx="467470" cy="695139"/>
          </a:xfrm>
          <a:custGeom>
            <a:avLst/>
            <a:gdLst/>
            <a:ahLst/>
            <a:cxnLst/>
            <a:rect l="l" t="t" r="r" b="b"/>
            <a:pathLst>
              <a:path w="546031" h="767228">
                <a:moveTo>
                  <a:pt x="546031" y="767228"/>
                </a:moveTo>
                <a:lnTo>
                  <a:pt x="528952" y="723867"/>
                </a:lnTo>
                <a:lnTo>
                  <a:pt x="513123" y="675477"/>
                </a:lnTo>
                <a:lnTo>
                  <a:pt x="498546" y="624513"/>
                </a:lnTo>
                <a:lnTo>
                  <a:pt x="485218" y="573433"/>
                </a:lnTo>
                <a:lnTo>
                  <a:pt x="473140" y="524693"/>
                </a:lnTo>
                <a:lnTo>
                  <a:pt x="469391" y="509390"/>
                </a:lnTo>
                <a:lnTo>
                  <a:pt x="465782" y="494712"/>
                </a:lnTo>
                <a:lnTo>
                  <a:pt x="462311" y="480748"/>
                </a:lnTo>
                <a:lnTo>
                  <a:pt x="458978" y="467590"/>
                </a:lnTo>
                <a:lnTo>
                  <a:pt x="455785" y="455329"/>
                </a:lnTo>
                <a:lnTo>
                  <a:pt x="451622" y="438577"/>
                </a:lnTo>
                <a:lnTo>
                  <a:pt x="443925" y="397243"/>
                </a:lnTo>
                <a:lnTo>
                  <a:pt x="441039" y="374853"/>
                </a:lnTo>
                <a:lnTo>
                  <a:pt x="439744" y="364527"/>
                </a:lnTo>
                <a:lnTo>
                  <a:pt x="431468" y="323718"/>
                </a:lnTo>
                <a:lnTo>
                  <a:pt x="413100" y="278622"/>
                </a:lnTo>
                <a:lnTo>
                  <a:pt x="395888" y="243713"/>
                </a:lnTo>
                <a:lnTo>
                  <a:pt x="376361" y="207920"/>
                </a:lnTo>
                <a:lnTo>
                  <a:pt x="355064" y="173200"/>
                </a:lnTo>
                <a:lnTo>
                  <a:pt x="332540" y="141515"/>
                </a:lnTo>
                <a:lnTo>
                  <a:pt x="298225" y="105199"/>
                </a:lnTo>
                <a:lnTo>
                  <a:pt x="263737" y="82406"/>
                </a:lnTo>
                <a:lnTo>
                  <a:pt x="228264" y="66550"/>
                </a:lnTo>
                <a:lnTo>
                  <a:pt x="181144" y="51361"/>
                </a:lnTo>
                <a:lnTo>
                  <a:pt x="169640" y="47935"/>
                </a:lnTo>
                <a:lnTo>
                  <a:pt x="158320" y="44451"/>
                </a:lnTo>
                <a:lnTo>
                  <a:pt x="147220" y="40803"/>
                </a:lnTo>
                <a:lnTo>
                  <a:pt x="134210" y="36298"/>
                </a:lnTo>
                <a:lnTo>
                  <a:pt x="121405" y="32073"/>
                </a:lnTo>
                <a:lnTo>
                  <a:pt x="84009" y="20842"/>
                </a:lnTo>
                <a:lnTo>
                  <a:pt x="35742" y="8346"/>
                </a:lnTo>
                <a:lnTo>
                  <a:pt x="11912" y="2732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506286" y="2411938"/>
            <a:ext cx="2105194" cy="1156275"/>
          </a:xfrm>
          <a:custGeom>
            <a:avLst/>
            <a:gdLst/>
            <a:ahLst/>
            <a:cxnLst/>
            <a:rect l="l" t="t" r="r" b="b"/>
            <a:pathLst>
              <a:path w="2458984" h="1276185">
                <a:moveTo>
                  <a:pt x="1722065" y="1276185"/>
                </a:moveTo>
                <a:lnTo>
                  <a:pt x="1746264" y="1245068"/>
                </a:lnTo>
                <a:lnTo>
                  <a:pt x="1771677" y="1205109"/>
                </a:lnTo>
                <a:lnTo>
                  <a:pt x="1792980" y="1163597"/>
                </a:lnTo>
                <a:lnTo>
                  <a:pt x="1814230" y="1116929"/>
                </a:lnTo>
                <a:lnTo>
                  <a:pt x="1820010" y="1104035"/>
                </a:lnTo>
                <a:lnTo>
                  <a:pt x="1826104" y="1090536"/>
                </a:lnTo>
                <a:lnTo>
                  <a:pt x="1832575" y="1076378"/>
                </a:lnTo>
                <a:lnTo>
                  <a:pt x="1838905" y="1062545"/>
                </a:lnTo>
                <a:lnTo>
                  <a:pt x="1845544" y="1047813"/>
                </a:lnTo>
                <a:lnTo>
                  <a:pt x="1866854" y="999281"/>
                </a:lnTo>
                <a:lnTo>
                  <a:pt x="1889277" y="946464"/>
                </a:lnTo>
                <a:lnTo>
                  <a:pt x="1904225" y="910283"/>
                </a:lnTo>
                <a:lnTo>
                  <a:pt x="1918740" y="874310"/>
                </a:lnTo>
                <a:lnTo>
                  <a:pt x="1938888" y="822594"/>
                </a:lnTo>
                <a:lnTo>
                  <a:pt x="1955972" y="776106"/>
                </a:lnTo>
                <a:lnTo>
                  <a:pt x="1969990" y="732839"/>
                </a:lnTo>
                <a:lnTo>
                  <a:pt x="1978254" y="690763"/>
                </a:lnTo>
                <a:lnTo>
                  <a:pt x="1980982" y="646628"/>
                </a:lnTo>
                <a:lnTo>
                  <a:pt x="1981446" y="636665"/>
                </a:lnTo>
                <a:lnTo>
                  <a:pt x="1988112" y="596299"/>
                </a:lnTo>
                <a:lnTo>
                  <a:pt x="2006989" y="551285"/>
                </a:lnTo>
                <a:lnTo>
                  <a:pt x="2024979" y="517092"/>
                </a:lnTo>
                <a:lnTo>
                  <a:pt x="2045779" y="483884"/>
                </a:lnTo>
                <a:lnTo>
                  <a:pt x="2069268" y="452844"/>
                </a:lnTo>
                <a:lnTo>
                  <a:pt x="2104720" y="416961"/>
                </a:lnTo>
                <a:lnTo>
                  <a:pt x="2136066" y="394522"/>
                </a:lnTo>
                <a:lnTo>
                  <a:pt x="2170549" y="374807"/>
                </a:lnTo>
                <a:lnTo>
                  <a:pt x="2206108" y="357190"/>
                </a:lnTo>
                <a:lnTo>
                  <a:pt x="2229393" y="346300"/>
                </a:lnTo>
                <a:lnTo>
                  <a:pt x="2240680" y="341041"/>
                </a:lnTo>
                <a:lnTo>
                  <a:pt x="2251629" y="335876"/>
                </a:lnTo>
                <a:lnTo>
                  <a:pt x="2262162" y="330781"/>
                </a:lnTo>
                <a:lnTo>
                  <a:pt x="2276309" y="323795"/>
                </a:lnTo>
                <a:lnTo>
                  <a:pt x="2290219" y="317296"/>
                </a:lnTo>
                <a:lnTo>
                  <a:pt x="2329961" y="300195"/>
                </a:lnTo>
                <a:lnTo>
                  <a:pt x="2354232" y="290267"/>
                </a:lnTo>
                <a:lnTo>
                  <a:pt x="2365529" y="285587"/>
                </a:lnTo>
                <a:lnTo>
                  <a:pt x="2403810" y="267536"/>
                </a:lnTo>
                <a:lnTo>
                  <a:pt x="2442414" y="243028"/>
                </a:lnTo>
                <a:lnTo>
                  <a:pt x="2458984" y="219442"/>
                </a:lnTo>
                <a:lnTo>
                  <a:pt x="2458126" y="209605"/>
                </a:lnTo>
                <a:lnTo>
                  <a:pt x="2438061" y="174404"/>
                </a:lnTo>
                <a:lnTo>
                  <a:pt x="2410043" y="144597"/>
                </a:lnTo>
                <a:lnTo>
                  <a:pt x="2374120" y="116061"/>
                </a:lnTo>
                <a:lnTo>
                  <a:pt x="2333082" y="91628"/>
                </a:lnTo>
                <a:lnTo>
                  <a:pt x="2298901" y="74043"/>
                </a:lnTo>
                <a:lnTo>
                  <a:pt x="2262889" y="57724"/>
                </a:lnTo>
                <a:lnTo>
                  <a:pt x="2226020" y="43239"/>
                </a:lnTo>
                <a:lnTo>
                  <a:pt x="2189271" y="31158"/>
                </a:lnTo>
                <a:lnTo>
                  <a:pt x="2151135" y="21244"/>
                </a:lnTo>
                <a:lnTo>
                  <a:pt x="2113195" y="12856"/>
                </a:lnTo>
                <a:lnTo>
                  <a:pt x="2075488" y="6313"/>
                </a:lnTo>
                <a:lnTo>
                  <a:pt x="2025645" y="1006"/>
                </a:lnTo>
                <a:lnTo>
                  <a:pt x="1988638" y="0"/>
                </a:lnTo>
                <a:lnTo>
                  <a:pt x="1976381" y="293"/>
                </a:lnTo>
                <a:lnTo>
                  <a:pt x="1937006" y="4138"/>
                </a:lnTo>
                <a:lnTo>
                  <a:pt x="1898898" y="10462"/>
                </a:lnTo>
                <a:lnTo>
                  <a:pt x="1849588" y="22054"/>
                </a:lnTo>
                <a:lnTo>
                  <a:pt x="1801405" y="36387"/>
                </a:lnTo>
                <a:lnTo>
                  <a:pt x="1753704" y="52508"/>
                </a:lnTo>
                <a:lnTo>
                  <a:pt x="1714150" y="67339"/>
                </a:lnTo>
                <a:lnTo>
                  <a:pt x="1673790" y="83940"/>
                </a:lnTo>
                <a:lnTo>
                  <a:pt x="1633953" y="101476"/>
                </a:lnTo>
                <a:lnTo>
                  <a:pt x="1595965" y="119111"/>
                </a:lnTo>
                <a:lnTo>
                  <a:pt x="1561153" y="136011"/>
                </a:lnTo>
                <a:lnTo>
                  <a:pt x="1521973" y="155956"/>
                </a:lnTo>
                <a:lnTo>
                  <a:pt x="1485888" y="178848"/>
                </a:lnTo>
                <a:lnTo>
                  <a:pt x="1477522" y="188901"/>
                </a:lnTo>
                <a:lnTo>
                  <a:pt x="1474580" y="192422"/>
                </a:lnTo>
                <a:lnTo>
                  <a:pt x="1437224" y="218953"/>
                </a:lnTo>
                <a:lnTo>
                  <a:pt x="1398920" y="239104"/>
                </a:lnTo>
                <a:lnTo>
                  <a:pt x="1353000" y="262298"/>
                </a:lnTo>
                <a:lnTo>
                  <a:pt x="1301718" y="287559"/>
                </a:lnTo>
                <a:lnTo>
                  <a:pt x="1265664" y="305065"/>
                </a:lnTo>
                <a:lnTo>
                  <a:pt x="1228895" y="322765"/>
                </a:lnTo>
                <a:lnTo>
                  <a:pt x="1192081" y="340371"/>
                </a:lnTo>
                <a:lnTo>
                  <a:pt x="1155887" y="357591"/>
                </a:lnTo>
                <a:lnTo>
                  <a:pt x="1120983" y="374137"/>
                </a:lnTo>
                <a:lnTo>
                  <a:pt x="1070400" y="397973"/>
                </a:lnTo>
                <a:lnTo>
                  <a:pt x="1035246" y="414344"/>
                </a:lnTo>
                <a:lnTo>
                  <a:pt x="999300" y="430949"/>
                </a:lnTo>
                <a:lnTo>
                  <a:pt x="963105" y="447561"/>
                </a:lnTo>
                <a:lnTo>
                  <a:pt x="927202" y="463950"/>
                </a:lnTo>
                <a:lnTo>
                  <a:pt x="892132" y="479889"/>
                </a:lnTo>
                <a:lnTo>
                  <a:pt x="842274" y="502450"/>
                </a:lnTo>
                <a:lnTo>
                  <a:pt x="797336" y="522710"/>
                </a:lnTo>
                <a:lnTo>
                  <a:pt x="771013" y="534556"/>
                </a:lnTo>
                <a:lnTo>
                  <a:pt x="754129" y="542255"/>
                </a:lnTo>
                <a:lnTo>
                  <a:pt x="739237" y="549223"/>
                </a:lnTo>
                <a:lnTo>
                  <a:pt x="726038" y="555541"/>
                </a:lnTo>
                <a:lnTo>
                  <a:pt x="714231" y="561289"/>
                </a:lnTo>
                <a:lnTo>
                  <a:pt x="703518" y="566548"/>
                </a:lnTo>
                <a:lnTo>
                  <a:pt x="693600" y="571399"/>
                </a:lnTo>
                <a:lnTo>
                  <a:pt x="655887" y="588341"/>
                </a:lnTo>
                <a:lnTo>
                  <a:pt x="609552" y="604373"/>
                </a:lnTo>
                <a:lnTo>
                  <a:pt x="572610" y="615789"/>
                </a:lnTo>
                <a:lnTo>
                  <a:pt x="533807" y="627301"/>
                </a:lnTo>
                <a:lnTo>
                  <a:pt x="494134" y="638133"/>
                </a:lnTo>
                <a:lnTo>
                  <a:pt x="454584" y="647504"/>
                </a:lnTo>
                <a:lnTo>
                  <a:pt x="416151" y="654637"/>
                </a:lnTo>
                <a:lnTo>
                  <a:pt x="368359" y="659321"/>
                </a:lnTo>
                <a:lnTo>
                  <a:pt x="354979" y="659479"/>
                </a:lnTo>
                <a:lnTo>
                  <a:pt x="341702" y="659152"/>
                </a:lnTo>
                <a:lnTo>
                  <a:pt x="302528" y="655570"/>
                </a:lnTo>
                <a:lnTo>
                  <a:pt x="264434" y="648728"/>
                </a:lnTo>
                <a:lnTo>
                  <a:pt x="215531" y="635967"/>
                </a:lnTo>
                <a:lnTo>
                  <a:pt x="169048" y="620846"/>
                </a:lnTo>
                <a:lnTo>
                  <a:pt x="129978" y="607098"/>
                </a:lnTo>
                <a:lnTo>
                  <a:pt x="94356" y="593423"/>
                </a:lnTo>
                <a:lnTo>
                  <a:pt x="50811" y="572032"/>
                </a:lnTo>
                <a:lnTo>
                  <a:pt x="10002" y="542928"/>
                </a:lnTo>
                <a:lnTo>
                  <a:pt x="0" y="533922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649305" y="3723476"/>
            <a:ext cx="1163288" cy="993950"/>
          </a:xfrm>
          <a:custGeom>
            <a:avLst/>
            <a:gdLst/>
            <a:ahLst/>
            <a:cxnLst/>
            <a:rect l="l" t="t" r="r" b="b"/>
            <a:pathLst>
              <a:path w="1358785" h="1097026">
                <a:moveTo>
                  <a:pt x="0" y="1097026"/>
                </a:moveTo>
                <a:lnTo>
                  <a:pt x="13301" y="1049158"/>
                </a:lnTo>
                <a:lnTo>
                  <a:pt x="27629" y="1001405"/>
                </a:lnTo>
                <a:lnTo>
                  <a:pt x="44402" y="953480"/>
                </a:lnTo>
                <a:lnTo>
                  <a:pt x="59439" y="917252"/>
                </a:lnTo>
                <a:lnTo>
                  <a:pt x="76663" y="882035"/>
                </a:lnTo>
                <a:lnTo>
                  <a:pt x="95007" y="847871"/>
                </a:lnTo>
                <a:lnTo>
                  <a:pt x="114395" y="814314"/>
                </a:lnTo>
                <a:lnTo>
                  <a:pt x="134772" y="781459"/>
                </a:lnTo>
                <a:lnTo>
                  <a:pt x="156087" y="749405"/>
                </a:lnTo>
                <a:lnTo>
                  <a:pt x="178287" y="718248"/>
                </a:lnTo>
                <a:lnTo>
                  <a:pt x="209066" y="678195"/>
                </a:lnTo>
                <a:lnTo>
                  <a:pt x="216712" y="668282"/>
                </a:lnTo>
                <a:lnTo>
                  <a:pt x="224297" y="658361"/>
                </a:lnTo>
                <a:lnTo>
                  <a:pt x="231861" y="648443"/>
                </a:lnTo>
                <a:lnTo>
                  <a:pt x="239443" y="638543"/>
                </a:lnTo>
                <a:lnTo>
                  <a:pt x="270724" y="599375"/>
                </a:lnTo>
                <a:lnTo>
                  <a:pt x="296282" y="570816"/>
                </a:lnTo>
                <a:lnTo>
                  <a:pt x="324809" y="543350"/>
                </a:lnTo>
                <a:lnTo>
                  <a:pt x="357358" y="517325"/>
                </a:lnTo>
                <a:lnTo>
                  <a:pt x="394985" y="493181"/>
                </a:lnTo>
                <a:lnTo>
                  <a:pt x="438123" y="471952"/>
                </a:lnTo>
                <a:lnTo>
                  <a:pt x="485760" y="452969"/>
                </a:lnTo>
                <a:lnTo>
                  <a:pt x="536702" y="435108"/>
                </a:lnTo>
                <a:lnTo>
                  <a:pt x="571908" y="423270"/>
                </a:lnTo>
                <a:lnTo>
                  <a:pt x="589752" y="417247"/>
                </a:lnTo>
                <a:lnTo>
                  <a:pt x="643716" y="398263"/>
                </a:lnTo>
                <a:lnTo>
                  <a:pt x="679609" y="384429"/>
                </a:lnTo>
                <a:lnTo>
                  <a:pt x="715022" y="369265"/>
                </a:lnTo>
                <a:lnTo>
                  <a:pt x="750739" y="352194"/>
                </a:lnTo>
                <a:lnTo>
                  <a:pt x="787535" y="333168"/>
                </a:lnTo>
                <a:lnTo>
                  <a:pt x="825044" y="312633"/>
                </a:lnTo>
                <a:lnTo>
                  <a:pt x="862902" y="291035"/>
                </a:lnTo>
                <a:lnTo>
                  <a:pt x="900744" y="268817"/>
                </a:lnTo>
                <a:lnTo>
                  <a:pt x="938203" y="246427"/>
                </a:lnTo>
                <a:lnTo>
                  <a:pt x="974916" y="224309"/>
                </a:lnTo>
                <a:lnTo>
                  <a:pt x="992878" y="213492"/>
                </a:lnTo>
                <a:lnTo>
                  <a:pt x="1027786" y="192618"/>
                </a:lnTo>
                <a:lnTo>
                  <a:pt x="1061034" y="173130"/>
                </a:lnTo>
                <a:lnTo>
                  <a:pt x="1092419" y="155226"/>
                </a:lnTo>
                <a:lnTo>
                  <a:pt x="1107684" y="146446"/>
                </a:lnTo>
                <a:lnTo>
                  <a:pt x="1152220" y="120382"/>
                </a:lnTo>
                <a:lnTo>
                  <a:pt x="1195170" y="94826"/>
                </a:lnTo>
                <a:lnTo>
                  <a:pt x="1209200" y="86439"/>
                </a:lnTo>
                <a:lnTo>
                  <a:pt x="1223111" y="78127"/>
                </a:lnTo>
                <a:lnTo>
                  <a:pt x="1264270" y="53674"/>
                </a:lnTo>
                <a:lnTo>
                  <a:pt x="1304867" y="30039"/>
                </a:lnTo>
                <a:lnTo>
                  <a:pt x="1345285" y="7338"/>
                </a:lnTo>
                <a:lnTo>
                  <a:pt x="1358785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612316" y="1792588"/>
            <a:ext cx="1417412" cy="906831"/>
          </a:xfrm>
          <a:custGeom>
            <a:avLst/>
            <a:gdLst/>
            <a:ahLst/>
            <a:cxnLst/>
            <a:rect l="l" t="t" r="r" b="b"/>
            <a:pathLst>
              <a:path w="1655616" h="1000873">
                <a:moveTo>
                  <a:pt x="94186" y="825878"/>
                </a:moveTo>
                <a:lnTo>
                  <a:pt x="87384" y="815128"/>
                </a:lnTo>
                <a:lnTo>
                  <a:pt x="80343" y="804294"/>
                </a:lnTo>
                <a:lnTo>
                  <a:pt x="73158" y="793387"/>
                </a:lnTo>
                <a:lnTo>
                  <a:pt x="65926" y="782419"/>
                </a:lnTo>
                <a:lnTo>
                  <a:pt x="58741" y="771403"/>
                </a:lnTo>
                <a:lnTo>
                  <a:pt x="38434" y="738185"/>
                </a:lnTo>
                <a:lnTo>
                  <a:pt x="17847" y="693946"/>
                </a:lnTo>
                <a:lnTo>
                  <a:pt x="7033" y="657256"/>
                </a:lnTo>
                <a:lnTo>
                  <a:pt x="72" y="608568"/>
                </a:lnTo>
                <a:lnTo>
                  <a:pt x="0" y="596205"/>
                </a:lnTo>
                <a:lnTo>
                  <a:pt x="694" y="583695"/>
                </a:lnTo>
                <a:lnTo>
                  <a:pt x="11081" y="534388"/>
                </a:lnTo>
                <a:lnTo>
                  <a:pt x="28493" y="487504"/>
                </a:lnTo>
                <a:lnTo>
                  <a:pt x="46479" y="453584"/>
                </a:lnTo>
                <a:lnTo>
                  <a:pt x="69326" y="420547"/>
                </a:lnTo>
                <a:lnTo>
                  <a:pt x="101520" y="385192"/>
                </a:lnTo>
                <a:lnTo>
                  <a:pt x="138759" y="350891"/>
                </a:lnTo>
                <a:lnTo>
                  <a:pt x="168771" y="325795"/>
                </a:lnTo>
                <a:lnTo>
                  <a:pt x="199613" y="301189"/>
                </a:lnTo>
                <a:lnTo>
                  <a:pt x="220211" y="285037"/>
                </a:lnTo>
                <a:lnTo>
                  <a:pt x="230425" y="277031"/>
                </a:lnTo>
                <a:lnTo>
                  <a:pt x="241000" y="268641"/>
                </a:lnTo>
                <a:lnTo>
                  <a:pt x="251551" y="260199"/>
                </a:lnTo>
                <a:lnTo>
                  <a:pt x="262076" y="251731"/>
                </a:lnTo>
                <a:lnTo>
                  <a:pt x="272577" y="243263"/>
                </a:lnTo>
                <a:lnTo>
                  <a:pt x="283051" y="234822"/>
                </a:lnTo>
                <a:lnTo>
                  <a:pt x="314311" y="209922"/>
                </a:lnTo>
                <a:lnTo>
                  <a:pt x="345315" y="186213"/>
                </a:lnTo>
                <a:lnTo>
                  <a:pt x="386228" y="157686"/>
                </a:lnTo>
                <a:lnTo>
                  <a:pt x="426617" y="134236"/>
                </a:lnTo>
                <a:lnTo>
                  <a:pt x="466153" y="118327"/>
                </a:lnTo>
                <a:lnTo>
                  <a:pt x="505801" y="106957"/>
                </a:lnTo>
                <a:lnTo>
                  <a:pt x="544564" y="98736"/>
                </a:lnTo>
                <a:lnTo>
                  <a:pt x="581444" y="92274"/>
                </a:lnTo>
                <a:lnTo>
                  <a:pt x="593147" y="90271"/>
                </a:lnTo>
                <a:lnTo>
                  <a:pt x="636019" y="81639"/>
                </a:lnTo>
                <a:lnTo>
                  <a:pt x="672987" y="71359"/>
                </a:lnTo>
                <a:lnTo>
                  <a:pt x="682524" y="68510"/>
                </a:lnTo>
                <a:lnTo>
                  <a:pt x="691741" y="65891"/>
                </a:lnTo>
                <a:lnTo>
                  <a:pt x="738264" y="57023"/>
                </a:lnTo>
                <a:lnTo>
                  <a:pt x="769483" y="53443"/>
                </a:lnTo>
                <a:lnTo>
                  <a:pt x="784928" y="51188"/>
                </a:lnTo>
                <a:lnTo>
                  <a:pt x="838675" y="41357"/>
                </a:lnTo>
                <a:lnTo>
                  <a:pt x="879179" y="33171"/>
                </a:lnTo>
                <a:lnTo>
                  <a:pt x="900381" y="28866"/>
                </a:lnTo>
                <a:lnTo>
                  <a:pt x="943933" y="20291"/>
                </a:lnTo>
                <a:lnTo>
                  <a:pt x="988014" y="12379"/>
                </a:lnTo>
                <a:lnTo>
                  <a:pt x="1031419" y="5868"/>
                </a:lnTo>
                <a:lnTo>
                  <a:pt x="1072944" y="1495"/>
                </a:lnTo>
                <a:lnTo>
                  <a:pt x="1111387" y="0"/>
                </a:lnTo>
                <a:lnTo>
                  <a:pt x="1129076" y="561"/>
                </a:lnTo>
                <a:lnTo>
                  <a:pt x="1176610" y="7390"/>
                </a:lnTo>
                <a:lnTo>
                  <a:pt x="1221268" y="18985"/>
                </a:lnTo>
                <a:lnTo>
                  <a:pt x="1263763" y="34198"/>
                </a:lnTo>
                <a:lnTo>
                  <a:pt x="1304281" y="52118"/>
                </a:lnTo>
                <a:lnTo>
                  <a:pt x="1343010" y="71836"/>
                </a:lnTo>
                <a:lnTo>
                  <a:pt x="1380137" y="92442"/>
                </a:lnTo>
                <a:lnTo>
                  <a:pt x="1415850" y="113027"/>
                </a:lnTo>
                <a:lnTo>
                  <a:pt x="1429473" y="120892"/>
                </a:lnTo>
                <a:lnTo>
                  <a:pt x="1468497" y="143514"/>
                </a:lnTo>
                <a:lnTo>
                  <a:pt x="1504338" y="164950"/>
                </a:lnTo>
                <a:lnTo>
                  <a:pt x="1536464" y="185555"/>
                </a:lnTo>
                <a:lnTo>
                  <a:pt x="1572599" y="212346"/>
                </a:lnTo>
                <a:lnTo>
                  <a:pt x="1596251" y="234477"/>
                </a:lnTo>
                <a:lnTo>
                  <a:pt x="1604857" y="242709"/>
                </a:lnTo>
                <a:lnTo>
                  <a:pt x="1635043" y="274753"/>
                </a:lnTo>
                <a:lnTo>
                  <a:pt x="1653216" y="316682"/>
                </a:lnTo>
                <a:lnTo>
                  <a:pt x="1655616" y="346062"/>
                </a:lnTo>
                <a:lnTo>
                  <a:pt x="1654764" y="363680"/>
                </a:lnTo>
                <a:lnTo>
                  <a:pt x="1643012" y="406547"/>
                </a:lnTo>
                <a:lnTo>
                  <a:pt x="1621292" y="440068"/>
                </a:lnTo>
                <a:lnTo>
                  <a:pt x="1593066" y="466826"/>
                </a:lnTo>
                <a:lnTo>
                  <a:pt x="1561794" y="489402"/>
                </a:lnTo>
                <a:lnTo>
                  <a:pt x="1551292" y="496444"/>
                </a:lnTo>
                <a:lnTo>
                  <a:pt x="1540964" y="503405"/>
                </a:lnTo>
                <a:lnTo>
                  <a:pt x="1530938" y="510379"/>
                </a:lnTo>
                <a:lnTo>
                  <a:pt x="1521342" y="517462"/>
                </a:lnTo>
                <a:lnTo>
                  <a:pt x="1510908" y="525455"/>
                </a:lnTo>
                <a:lnTo>
                  <a:pt x="1500322" y="533081"/>
                </a:lnTo>
                <a:lnTo>
                  <a:pt x="1467824" y="554081"/>
                </a:lnTo>
                <a:lnTo>
                  <a:pt x="1434588" y="572956"/>
                </a:lnTo>
                <a:lnTo>
                  <a:pt x="1389946" y="596349"/>
                </a:lnTo>
                <a:lnTo>
                  <a:pt x="1378844" y="602098"/>
                </a:lnTo>
                <a:lnTo>
                  <a:pt x="1367801" y="607875"/>
                </a:lnTo>
                <a:lnTo>
                  <a:pt x="1356834" y="613710"/>
                </a:lnTo>
                <a:lnTo>
                  <a:pt x="1345130" y="619953"/>
                </a:lnTo>
                <a:lnTo>
                  <a:pt x="1333345" y="626056"/>
                </a:lnTo>
                <a:lnTo>
                  <a:pt x="1297803" y="643686"/>
                </a:lnTo>
                <a:lnTo>
                  <a:pt x="1274258" y="655022"/>
                </a:lnTo>
                <a:lnTo>
                  <a:pt x="1262623" y="660611"/>
                </a:lnTo>
                <a:lnTo>
                  <a:pt x="1217706" y="682796"/>
                </a:lnTo>
                <a:lnTo>
                  <a:pt x="1175898" y="705711"/>
                </a:lnTo>
                <a:lnTo>
                  <a:pt x="1165308" y="711334"/>
                </a:lnTo>
                <a:lnTo>
                  <a:pt x="1122672" y="730908"/>
                </a:lnTo>
                <a:lnTo>
                  <a:pt x="1076733" y="748604"/>
                </a:lnTo>
                <a:lnTo>
                  <a:pt x="1051335" y="757912"/>
                </a:lnTo>
                <a:lnTo>
                  <a:pt x="1037821" y="762885"/>
                </a:lnTo>
                <a:lnTo>
                  <a:pt x="1000006" y="776816"/>
                </a:lnTo>
                <a:lnTo>
                  <a:pt x="961910" y="790003"/>
                </a:lnTo>
                <a:lnTo>
                  <a:pt x="921681" y="803448"/>
                </a:lnTo>
                <a:lnTo>
                  <a:pt x="907984" y="807994"/>
                </a:lnTo>
                <a:lnTo>
                  <a:pt x="894211" y="812575"/>
                </a:lnTo>
                <a:lnTo>
                  <a:pt x="852832" y="826546"/>
                </a:lnTo>
                <a:lnTo>
                  <a:pt x="812208" y="840888"/>
                </a:lnTo>
                <a:lnTo>
                  <a:pt x="773422" y="855645"/>
                </a:lnTo>
                <a:lnTo>
                  <a:pt x="736881" y="871291"/>
                </a:lnTo>
                <a:lnTo>
                  <a:pt x="701008" y="888811"/>
                </a:lnTo>
                <a:lnTo>
                  <a:pt x="665723" y="907348"/>
                </a:lnTo>
                <a:lnTo>
                  <a:pt x="642559" y="919784"/>
                </a:lnTo>
                <a:lnTo>
                  <a:pt x="631094" y="925915"/>
                </a:lnTo>
                <a:lnTo>
                  <a:pt x="597191" y="943528"/>
                </a:lnTo>
                <a:lnTo>
                  <a:pt x="553236" y="963820"/>
                </a:lnTo>
                <a:lnTo>
                  <a:pt x="508155" y="979476"/>
                </a:lnTo>
                <a:lnTo>
                  <a:pt x="470395" y="989124"/>
                </a:lnTo>
                <a:lnTo>
                  <a:pt x="431240" y="996250"/>
                </a:lnTo>
                <a:lnTo>
                  <a:pt x="392135" y="1000246"/>
                </a:lnTo>
                <a:lnTo>
                  <a:pt x="366807" y="1000873"/>
                </a:lnTo>
                <a:lnTo>
                  <a:pt x="354525" y="1000508"/>
                </a:lnTo>
                <a:lnTo>
                  <a:pt x="342570" y="999661"/>
                </a:lnTo>
                <a:lnTo>
                  <a:pt x="330995" y="998308"/>
                </a:lnTo>
                <a:lnTo>
                  <a:pt x="319854" y="996429"/>
                </a:lnTo>
                <a:lnTo>
                  <a:pt x="309199" y="99400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748313" y="2087203"/>
            <a:ext cx="599935" cy="349586"/>
          </a:xfrm>
          <a:custGeom>
            <a:avLst/>
            <a:gdLst/>
            <a:ahLst/>
            <a:cxnLst/>
            <a:rect l="l" t="t" r="r" b="b"/>
            <a:pathLst>
              <a:path w="700757" h="385839">
                <a:moveTo>
                  <a:pt x="210400" y="382777"/>
                </a:moveTo>
                <a:lnTo>
                  <a:pt x="193686" y="384209"/>
                </a:lnTo>
                <a:lnTo>
                  <a:pt x="178179" y="385217"/>
                </a:lnTo>
                <a:lnTo>
                  <a:pt x="163762" y="385771"/>
                </a:lnTo>
                <a:lnTo>
                  <a:pt x="150320" y="385839"/>
                </a:lnTo>
                <a:lnTo>
                  <a:pt x="137738" y="385390"/>
                </a:lnTo>
                <a:lnTo>
                  <a:pt x="93708" y="377791"/>
                </a:lnTo>
                <a:lnTo>
                  <a:pt x="59479" y="358909"/>
                </a:lnTo>
                <a:lnTo>
                  <a:pt x="34713" y="327644"/>
                </a:lnTo>
                <a:lnTo>
                  <a:pt x="12825" y="281524"/>
                </a:lnTo>
                <a:lnTo>
                  <a:pt x="1439" y="244298"/>
                </a:lnTo>
                <a:lnTo>
                  <a:pt x="0" y="221305"/>
                </a:lnTo>
                <a:lnTo>
                  <a:pt x="1486" y="210266"/>
                </a:lnTo>
                <a:lnTo>
                  <a:pt x="21610" y="167521"/>
                </a:lnTo>
                <a:lnTo>
                  <a:pt x="49698" y="137605"/>
                </a:lnTo>
                <a:lnTo>
                  <a:pt x="84692" y="111859"/>
                </a:lnTo>
                <a:lnTo>
                  <a:pt x="128049" y="85614"/>
                </a:lnTo>
                <a:lnTo>
                  <a:pt x="164394" y="67135"/>
                </a:lnTo>
                <a:lnTo>
                  <a:pt x="202724" y="50884"/>
                </a:lnTo>
                <a:lnTo>
                  <a:pt x="239821" y="38487"/>
                </a:lnTo>
                <a:lnTo>
                  <a:pt x="288118" y="25716"/>
                </a:lnTo>
                <a:lnTo>
                  <a:pt x="327298" y="17136"/>
                </a:lnTo>
                <a:lnTo>
                  <a:pt x="367413" y="9867"/>
                </a:lnTo>
                <a:lnTo>
                  <a:pt x="407026" y="4318"/>
                </a:lnTo>
                <a:lnTo>
                  <a:pt x="456576" y="299"/>
                </a:lnTo>
                <a:lnTo>
                  <a:pt x="468025" y="0"/>
                </a:lnTo>
                <a:lnTo>
                  <a:pt x="478992" y="12"/>
                </a:lnTo>
                <a:lnTo>
                  <a:pt x="522569" y="3169"/>
                </a:lnTo>
                <a:lnTo>
                  <a:pt x="564363" y="10644"/>
                </a:lnTo>
                <a:lnTo>
                  <a:pt x="602594" y="21547"/>
                </a:lnTo>
                <a:lnTo>
                  <a:pt x="644944" y="39881"/>
                </a:lnTo>
                <a:lnTo>
                  <a:pt x="675928" y="65111"/>
                </a:lnTo>
                <a:lnTo>
                  <a:pt x="695063" y="100155"/>
                </a:lnTo>
                <a:lnTo>
                  <a:pt x="700757" y="136098"/>
                </a:lnTo>
                <a:lnTo>
                  <a:pt x="700422" y="147343"/>
                </a:lnTo>
                <a:lnTo>
                  <a:pt x="687620" y="192972"/>
                </a:lnTo>
                <a:lnTo>
                  <a:pt x="665097" y="224504"/>
                </a:lnTo>
                <a:lnTo>
                  <a:pt x="632782" y="251570"/>
                </a:lnTo>
                <a:lnTo>
                  <a:pt x="592600" y="277427"/>
                </a:lnTo>
                <a:lnTo>
                  <a:pt x="548447" y="300661"/>
                </a:lnTo>
                <a:lnTo>
                  <a:pt x="511929" y="316268"/>
                </a:lnTo>
                <a:lnTo>
                  <a:pt x="485651" y="32577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4912351" y="3411217"/>
            <a:ext cx="907625" cy="332831"/>
          </a:xfrm>
          <a:custGeom>
            <a:avLst/>
            <a:gdLst/>
            <a:ahLst/>
            <a:cxnLst/>
            <a:rect l="l" t="t" r="r" b="b"/>
            <a:pathLst>
              <a:path w="1060157" h="367347">
                <a:moveTo>
                  <a:pt x="930224" y="367347"/>
                </a:moveTo>
                <a:lnTo>
                  <a:pt x="959144" y="336109"/>
                </a:lnTo>
                <a:lnTo>
                  <a:pt x="986740" y="303509"/>
                </a:lnTo>
                <a:lnTo>
                  <a:pt x="1011368" y="272009"/>
                </a:lnTo>
                <a:lnTo>
                  <a:pt x="1036747" y="235972"/>
                </a:lnTo>
                <a:lnTo>
                  <a:pt x="1058762" y="194995"/>
                </a:lnTo>
                <a:lnTo>
                  <a:pt x="1060157" y="186555"/>
                </a:lnTo>
                <a:lnTo>
                  <a:pt x="1058108" y="180074"/>
                </a:lnTo>
                <a:lnTo>
                  <a:pt x="1052333" y="175160"/>
                </a:lnTo>
                <a:lnTo>
                  <a:pt x="1044767" y="173014"/>
                </a:lnTo>
                <a:lnTo>
                  <a:pt x="1035880" y="171947"/>
                </a:lnTo>
                <a:lnTo>
                  <a:pt x="1025780" y="171773"/>
                </a:lnTo>
                <a:lnTo>
                  <a:pt x="1014579" y="172306"/>
                </a:lnTo>
                <a:lnTo>
                  <a:pt x="1002386" y="173360"/>
                </a:lnTo>
                <a:lnTo>
                  <a:pt x="989311" y="174749"/>
                </a:lnTo>
                <a:lnTo>
                  <a:pt x="975463" y="176287"/>
                </a:lnTo>
                <a:lnTo>
                  <a:pt x="960953" y="177788"/>
                </a:lnTo>
                <a:lnTo>
                  <a:pt x="945891" y="179066"/>
                </a:lnTo>
                <a:lnTo>
                  <a:pt x="930386" y="179934"/>
                </a:lnTo>
                <a:lnTo>
                  <a:pt x="918361" y="179947"/>
                </a:lnTo>
                <a:lnTo>
                  <a:pt x="906182" y="179894"/>
                </a:lnTo>
                <a:lnTo>
                  <a:pt x="856218" y="179109"/>
                </a:lnTo>
                <a:lnTo>
                  <a:pt x="817821" y="178024"/>
                </a:lnTo>
                <a:lnTo>
                  <a:pt x="779050" y="176627"/>
                </a:lnTo>
                <a:lnTo>
                  <a:pt x="740284" y="175023"/>
                </a:lnTo>
                <a:lnTo>
                  <a:pt x="701898" y="173313"/>
                </a:lnTo>
                <a:lnTo>
                  <a:pt x="689788" y="172839"/>
                </a:lnTo>
                <a:lnTo>
                  <a:pt x="639428" y="171917"/>
                </a:lnTo>
                <a:lnTo>
                  <a:pt x="626499" y="171799"/>
                </a:lnTo>
                <a:lnTo>
                  <a:pt x="613492" y="171675"/>
                </a:lnTo>
                <a:lnTo>
                  <a:pt x="574282" y="170998"/>
                </a:lnTo>
                <a:lnTo>
                  <a:pt x="535384" y="169320"/>
                </a:lnTo>
                <a:lnTo>
                  <a:pt x="485328" y="164306"/>
                </a:lnTo>
                <a:lnTo>
                  <a:pt x="435876" y="153446"/>
                </a:lnTo>
                <a:lnTo>
                  <a:pt x="388869" y="135833"/>
                </a:lnTo>
                <a:lnTo>
                  <a:pt x="344601" y="114850"/>
                </a:lnTo>
                <a:lnTo>
                  <a:pt x="333519" y="109396"/>
                </a:lnTo>
                <a:lnTo>
                  <a:pt x="322313" y="103944"/>
                </a:lnTo>
                <a:lnTo>
                  <a:pt x="287360" y="88020"/>
                </a:lnTo>
                <a:lnTo>
                  <a:pt x="250015" y="73935"/>
                </a:lnTo>
                <a:lnTo>
                  <a:pt x="212298" y="61435"/>
                </a:lnTo>
                <a:lnTo>
                  <a:pt x="173675" y="49302"/>
                </a:lnTo>
                <a:lnTo>
                  <a:pt x="134316" y="37496"/>
                </a:lnTo>
                <a:lnTo>
                  <a:pt x="94393" y="25978"/>
                </a:lnTo>
                <a:lnTo>
                  <a:pt x="54075" y="14708"/>
                </a:lnTo>
                <a:lnTo>
                  <a:pt x="13534" y="3647"/>
                </a:lnTo>
                <a:lnTo>
                  <a:pt x="0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912346" y="3910460"/>
            <a:ext cx="630961" cy="430174"/>
          </a:xfrm>
          <a:custGeom>
            <a:avLst/>
            <a:gdLst/>
            <a:ahLst/>
            <a:cxnLst/>
            <a:rect l="l" t="t" r="r" b="b"/>
            <a:pathLst>
              <a:path w="736997" h="474785">
                <a:moveTo>
                  <a:pt x="0" y="474785"/>
                </a:moveTo>
                <a:lnTo>
                  <a:pt x="19980" y="442150"/>
                </a:lnTo>
                <a:lnTo>
                  <a:pt x="40843" y="410175"/>
                </a:lnTo>
                <a:lnTo>
                  <a:pt x="71562" y="369716"/>
                </a:lnTo>
                <a:lnTo>
                  <a:pt x="97926" y="341858"/>
                </a:lnTo>
                <a:lnTo>
                  <a:pt x="135579" y="310414"/>
                </a:lnTo>
                <a:lnTo>
                  <a:pt x="173792" y="284223"/>
                </a:lnTo>
                <a:lnTo>
                  <a:pt x="218003" y="260112"/>
                </a:lnTo>
                <a:lnTo>
                  <a:pt x="258368" y="241486"/>
                </a:lnTo>
                <a:lnTo>
                  <a:pt x="299375" y="226088"/>
                </a:lnTo>
                <a:lnTo>
                  <a:pt x="346133" y="211660"/>
                </a:lnTo>
                <a:lnTo>
                  <a:pt x="396220" y="197454"/>
                </a:lnTo>
                <a:lnTo>
                  <a:pt x="413237" y="192639"/>
                </a:lnTo>
                <a:lnTo>
                  <a:pt x="463998" y="177564"/>
                </a:lnTo>
                <a:lnTo>
                  <a:pt x="512440" y="160963"/>
                </a:lnTo>
                <a:lnTo>
                  <a:pt x="556143" y="142088"/>
                </a:lnTo>
                <a:lnTo>
                  <a:pt x="595730" y="119426"/>
                </a:lnTo>
                <a:lnTo>
                  <a:pt x="629528" y="96238"/>
                </a:lnTo>
                <a:lnTo>
                  <a:pt x="667092" y="65400"/>
                </a:lnTo>
                <a:lnTo>
                  <a:pt x="701095" y="33675"/>
                </a:lnTo>
                <a:lnTo>
                  <a:pt x="709679" y="25480"/>
                </a:lnTo>
                <a:lnTo>
                  <a:pt x="718467" y="17147"/>
                </a:lnTo>
                <a:lnTo>
                  <a:pt x="727545" y="8659"/>
                </a:lnTo>
                <a:lnTo>
                  <a:pt x="736997" y="0"/>
                </a:lnTo>
              </a:path>
            </a:pathLst>
          </a:custGeom>
          <a:ln w="6934">
            <a:solidFill>
              <a:srgbClr val="010101"/>
            </a:solidFill>
            <a:prstDash val="dash"/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0" name="object 50"/>
          <p:cNvSpPr txBox="1"/>
          <p:nvPr/>
        </p:nvSpPr>
        <p:spPr>
          <a:xfrm rot="18780000">
            <a:off x="7086789" y="3546791"/>
            <a:ext cx="231242" cy="1234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 rot="19080000">
            <a:off x="6791211" y="3578166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 rot="19080000">
            <a:off x="5515065" y="3756405"/>
            <a:ext cx="218502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 rot="19320000">
            <a:off x="6270804" y="3493271"/>
            <a:ext cx="217161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 rot="3240000">
            <a:off x="5325547" y="2737077"/>
            <a:ext cx="233357" cy="10329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 rot="20640000">
            <a:off x="5936236" y="2337715"/>
            <a:ext cx="217608" cy="130601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ts val="995"/>
              </a:lnSpc>
            </a:pPr>
            <a:r>
              <a:rPr sz="800" spc="13" dirty="0">
                <a:latin typeface="Arial"/>
                <a:cs typeface="Arial"/>
              </a:rPr>
              <a:t>300</a:t>
            </a:r>
            <a:endParaRPr sz="800">
              <a:latin typeface="Arial"/>
              <a:cs typeface="Arial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4899925" y="4294945"/>
            <a:ext cx="2828485" cy="0"/>
          </a:xfrm>
          <a:custGeom>
            <a:avLst/>
            <a:gdLst/>
            <a:ahLst/>
            <a:cxnLst/>
            <a:rect l="l" t="t" r="r" b="b"/>
            <a:pathLst>
              <a:path w="3303828">
                <a:moveTo>
                  <a:pt x="3303828" y="0"/>
                </a:moveTo>
                <a:lnTo>
                  <a:pt x="0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4903435" y="1662282"/>
            <a:ext cx="2823028" cy="3052005"/>
          </a:xfrm>
          <a:custGeom>
            <a:avLst/>
            <a:gdLst/>
            <a:ahLst/>
            <a:cxnLst/>
            <a:rect l="l" t="t" r="r" b="b"/>
            <a:pathLst>
              <a:path w="3297453" h="3368509">
                <a:moveTo>
                  <a:pt x="3297453" y="3368509"/>
                </a:moveTo>
                <a:lnTo>
                  <a:pt x="0" y="3368509"/>
                </a:lnTo>
                <a:lnTo>
                  <a:pt x="0" y="0"/>
                </a:lnTo>
                <a:lnTo>
                  <a:pt x="3297453" y="0"/>
                </a:lnTo>
                <a:lnTo>
                  <a:pt x="3297453" y="3368509"/>
                </a:lnTo>
                <a:close/>
              </a:path>
            </a:pathLst>
          </a:custGeom>
          <a:ln w="6934">
            <a:solidFill>
              <a:srgbClr val="010101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4903620" y="4840729"/>
            <a:ext cx="838649" cy="50238"/>
          </a:xfrm>
          <a:custGeom>
            <a:avLst/>
            <a:gdLst/>
            <a:ahLst/>
            <a:cxnLst/>
            <a:rect l="l" t="t" r="r" b="b"/>
            <a:pathLst>
              <a:path w="979589" h="55448">
                <a:moveTo>
                  <a:pt x="0" y="0"/>
                </a:moveTo>
                <a:lnTo>
                  <a:pt x="0" y="55448"/>
                </a:lnTo>
                <a:lnTo>
                  <a:pt x="979589" y="55448"/>
                </a:lnTo>
                <a:lnTo>
                  <a:pt x="979589" y="0"/>
                </a:lnTo>
              </a:path>
            </a:pathLst>
          </a:custGeom>
          <a:ln w="6934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7599327" y="1971908"/>
            <a:ext cx="0" cy="372345"/>
          </a:xfrm>
          <a:custGeom>
            <a:avLst/>
            <a:gdLst/>
            <a:ahLst/>
            <a:cxnLst/>
            <a:rect l="l" t="t" r="r" b="b"/>
            <a:pathLst>
              <a:path h="410959">
                <a:moveTo>
                  <a:pt x="0" y="0"/>
                </a:moveTo>
                <a:lnTo>
                  <a:pt x="0" y="410959"/>
                </a:lnTo>
              </a:path>
            </a:pathLst>
          </a:custGeom>
          <a:ln w="13868">
            <a:solidFill>
              <a:srgbClr val="000000"/>
            </a:solidFill>
          </a:ln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7555912" y="1892098"/>
            <a:ext cx="86830" cy="112466"/>
          </a:xfrm>
          <a:custGeom>
            <a:avLst/>
            <a:gdLst/>
            <a:ahLst/>
            <a:cxnLst/>
            <a:rect l="l" t="t" r="r" b="b"/>
            <a:pathLst>
              <a:path w="101422" h="124129">
                <a:moveTo>
                  <a:pt x="50711" y="0"/>
                </a:moveTo>
                <a:lnTo>
                  <a:pt x="0" y="124129"/>
                </a:lnTo>
                <a:lnTo>
                  <a:pt x="50711" y="94665"/>
                </a:lnTo>
                <a:lnTo>
                  <a:pt x="89385" y="94665"/>
                </a:lnTo>
                <a:lnTo>
                  <a:pt x="50711" y="0"/>
                </a:lnTo>
                <a:close/>
              </a:path>
              <a:path w="101422" h="124129">
                <a:moveTo>
                  <a:pt x="89385" y="94665"/>
                </a:moveTo>
                <a:lnTo>
                  <a:pt x="50711" y="94665"/>
                </a:lnTo>
                <a:lnTo>
                  <a:pt x="101422" y="124129"/>
                </a:lnTo>
                <a:lnTo>
                  <a:pt x="89385" y="946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/>
          <a:p>
            <a:endParaRPr/>
          </a:p>
        </p:txBody>
      </p:sp>
      <p:sp>
        <p:nvSpPr>
          <p:cNvPr id="61" name="object 61"/>
          <p:cNvSpPr txBox="1"/>
          <p:nvPr/>
        </p:nvSpPr>
        <p:spPr>
          <a:xfrm>
            <a:off x="539553" y="1457811"/>
            <a:ext cx="7182324" cy="198720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R="11135" algn="r"/>
            <a:endParaRPr sz="800" dirty="0">
              <a:latin typeface="Times New Roman"/>
              <a:cs typeface="Times New Roman"/>
            </a:endParaRPr>
          </a:p>
          <a:p>
            <a:pPr>
              <a:lnSpc>
                <a:spcPts val="658"/>
              </a:lnSpc>
              <a:spcBef>
                <a:spcPts val="18"/>
              </a:spcBef>
            </a:pPr>
            <a:endParaRPr sz="700" dirty="0"/>
          </a:p>
          <a:p>
            <a:pPr marL="11135" marR="4731971" algn="just">
              <a:lnSpc>
                <a:spcPct val="111100"/>
              </a:lnSpc>
            </a:pPr>
            <a:r>
              <a:rPr sz="2000" dirty="0">
                <a:cs typeface="Arial"/>
              </a:rPr>
              <a:t>Provided </a:t>
            </a:r>
            <a:r>
              <a:rPr sz="2000" spc="4" dirty="0">
                <a:cs typeface="Arial"/>
              </a:rPr>
              <a:t> </a:t>
            </a:r>
            <a:r>
              <a:rPr sz="2000" dirty="0">
                <a:cs typeface="Arial"/>
              </a:rPr>
              <a:t>the </a:t>
            </a:r>
            <a:r>
              <a:rPr sz="2000" spc="4" dirty="0">
                <a:cs typeface="Arial"/>
              </a:rPr>
              <a:t> </a:t>
            </a:r>
            <a:r>
              <a:rPr sz="2000" dirty="0">
                <a:cs typeface="Arial"/>
              </a:rPr>
              <a:t>section </a:t>
            </a:r>
            <a:r>
              <a:rPr sz="2000" spc="4" dirty="0">
                <a:cs typeface="Arial"/>
              </a:rPr>
              <a:t> </a:t>
            </a:r>
            <a:r>
              <a:rPr sz="2000" dirty="0">
                <a:cs typeface="Arial"/>
              </a:rPr>
              <a:t>is </a:t>
            </a:r>
            <a:r>
              <a:rPr sz="2000" spc="4" dirty="0">
                <a:cs typeface="Arial"/>
              </a:rPr>
              <a:t> </a:t>
            </a:r>
            <a:r>
              <a:rPr sz="2000" dirty="0">
                <a:cs typeface="Arial"/>
              </a:rPr>
              <a:t>true </a:t>
            </a:r>
            <a:r>
              <a:rPr sz="2000" spc="4" dirty="0">
                <a:cs typeface="Arial"/>
              </a:rPr>
              <a:t> </a:t>
            </a:r>
            <a:r>
              <a:rPr sz="2000" dirty="0">
                <a:cs typeface="Arial"/>
              </a:rPr>
              <a:t>scale, </a:t>
            </a:r>
            <a:r>
              <a:rPr sz="2000" spc="4" dirty="0">
                <a:cs typeface="Arial"/>
              </a:rPr>
              <a:t> </a:t>
            </a:r>
            <a:r>
              <a:rPr sz="2000" dirty="0">
                <a:cs typeface="Arial"/>
              </a:rPr>
              <a:t>the </a:t>
            </a:r>
            <a:r>
              <a:rPr sz="2000" spc="4" dirty="0">
                <a:cs typeface="Arial"/>
              </a:rPr>
              <a:t> </a:t>
            </a:r>
            <a:r>
              <a:rPr sz="2000" dirty="0">
                <a:cs typeface="Arial"/>
              </a:rPr>
              <a:t>throw </a:t>
            </a:r>
            <a:r>
              <a:rPr sz="2000" spc="-4" dirty="0">
                <a:cs typeface="Arial"/>
              </a:rPr>
              <a:t>of </a:t>
            </a:r>
            <a:r>
              <a:rPr sz="2000" spc="-48" dirty="0">
                <a:cs typeface="Arial"/>
              </a:rPr>
              <a:t> </a:t>
            </a:r>
            <a:r>
              <a:rPr sz="2000" dirty="0">
                <a:cs typeface="Arial"/>
              </a:rPr>
              <a:t>the </a:t>
            </a:r>
            <a:r>
              <a:rPr sz="2000" spc="-48" dirty="0">
                <a:cs typeface="Arial"/>
              </a:rPr>
              <a:t> </a:t>
            </a:r>
            <a:r>
              <a:rPr sz="2000" dirty="0">
                <a:cs typeface="Arial"/>
              </a:rPr>
              <a:t>fault </a:t>
            </a:r>
            <a:r>
              <a:rPr sz="2000" spc="-48" dirty="0">
                <a:cs typeface="Arial"/>
              </a:rPr>
              <a:t> </a:t>
            </a:r>
            <a:r>
              <a:rPr sz="2000" dirty="0">
                <a:cs typeface="Arial"/>
              </a:rPr>
              <a:t>can </a:t>
            </a:r>
            <a:r>
              <a:rPr sz="2000" spc="-48" dirty="0">
                <a:cs typeface="Arial"/>
              </a:rPr>
              <a:t> </a:t>
            </a:r>
            <a:r>
              <a:rPr sz="2000" dirty="0">
                <a:cs typeface="Arial"/>
              </a:rPr>
              <a:t>be </a:t>
            </a:r>
            <a:r>
              <a:rPr sz="2000" spc="-48" dirty="0">
                <a:cs typeface="Arial"/>
              </a:rPr>
              <a:t> </a:t>
            </a:r>
            <a:r>
              <a:rPr sz="2000" dirty="0">
                <a:cs typeface="Arial"/>
              </a:rPr>
              <a:t>measured </a:t>
            </a:r>
            <a:r>
              <a:rPr sz="2000" spc="-48" dirty="0">
                <a:cs typeface="Arial"/>
              </a:rPr>
              <a:t> </a:t>
            </a:r>
            <a:r>
              <a:rPr sz="2000" dirty="0">
                <a:cs typeface="Arial"/>
              </a:rPr>
              <a:t>directly </a:t>
            </a:r>
            <a:r>
              <a:rPr sz="2000" spc="-48" dirty="0">
                <a:cs typeface="Arial"/>
              </a:rPr>
              <a:t> </a:t>
            </a:r>
            <a:r>
              <a:rPr sz="2000" dirty="0">
                <a:cs typeface="Arial"/>
              </a:rPr>
              <a:t>from </a:t>
            </a:r>
            <a:r>
              <a:rPr sz="2000" spc="-48" dirty="0">
                <a:cs typeface="Arial"/>
              </a:rPr>
              <a:t> </a:t>
            </a:r>
            <a:r>
              <a:rPr sz="2000" spc="-4" dirty="0">
                <a:cs typeface="Arial"/>
              </a:rPr>
              <a:t>it. </a:t>
            </a:r>
            <a:endParaRPr lang="en-GB" sz="2000" spc="-4" dirty="0" smtClean="0">
              <a:cs typeface="Arial"/>
            </a:endParaRPr>
          </a:p>
          <a:p>
            <a:pPr marL="11135" marR="4731971" algn="just">
              <a:lnSpc>
                <a:spcPct val="111100"/>
              </a:lnSpc>
            </a:pPr>
            <a:endParaRPr lang="en-GB" sz="2000" spc="-4" dirty="0" smtClean="0">
              <a:cs typeface="Arial"/>
            </a:endParaRPr>
          </a:p>
          <a:p>
            <a:pPr marL="11135" marR="4731971" algn="just">
              <a:lnSpc>
                <a:spcPct val="111100"/>
              </a:lnSpc>
            </a:pPr>
            <a:r>
              <a:rPr sz="2000" dirty="0" smtClean="0">
                <a:cs typeface="Arial"/>
              </a:rPr>
              <a:t>The </a:t>
            </a:r>
            <a:r>
              <a:rPr sz="2000" spc="-145" dirty="0" smtClean="0">
                <a:cs typeface="Arial"/>
              </a:rPr>
              <a:t> </a:t>
            </a:r>
            <a:r>
              <a:rPr sz="2000" dirty="0">
                <a:cs typeface="Arial"/>
              </a:rPr>
              <a:t>dyke </a:t>
            </a:r>
            <a:r>
              <a:rPr sz="2000" spc="-145" dirty="0">
                <a:cs typeface="Arial"/>
              </a:rPr>
              <a:t> </a:t>
            </a:r>
            <a:r>
              <a:rPr sz="2000" dirty="0">
                <a:cs typeface="Arial"/>
              </a:rPr>
              <a:t>shows horizontal</a:t>
            </a:r>
            <a:r>
              <a:rPr sz="2000" spc="9" dirty="0">
                <a:cs typeface="Arial"/>
              </a:rPr>
              <a:t> </a:t>
            </a:r>
            <a:r>
              <a:rPr sz="2000" spc="-9" dirty="0">
                <a:cs typeface="Arial"/>
              </a:rPr>
              <a:t>o</a:t>
            </a:r>
            <a:r>
              <a:rPr sz="2000" spc="-26" dirty="0">
                <a:cs typeface="Arial"/>
              </a:rPr>
              <a:t>f</a:t>
            </a:r>
            <a:r>
              <a:rPr sz="2000" spc="-4" dirty="0">
                <a:cs typeface="Arial"/>
              </a:rPr>
              <a:t>fset</a:t>
            </a:r>
            <a:r>
              <a:rPr sz="2000" spc="9" dirty="0">
                <a:cs typeface="Arial"/>
              </a:rPr>
              <a:t> </a:t>
            </a:r>
            <a:r>
              <a:rPr sz="2000" dirty="0">
                <a:cs typeface="Arial"/>
              </a:rPr>
              <a:t>indicating</a:t>
            </a:r>
            <a:r>
              <a:rPr sz="2000" spc="9" dirty="0">
                <a:cs typeface="Arial"/>
              </a:rPr>
              <a:t> </a:t>
            </a:r>
            <a:r>
              <a:rPr sz="2000" b="1" dirty="0">
                <a:solidFill>
                  <a:srgbClr val="0070C0"/>
                </a:solidFill>
                <a:cs typeface="Arial"/>
              </a:rPr>
              <a:t>the</a:t>
            </a:r>
            <a:r>
              <a:rPr sz="2000" b="1" spc="9" dirty="0">
                <a:solidFill>
                  <a:srgbClr val="0070C0"/>
                </a:solidFill>
                <a:cs typeface="Arial"/>
              </a:rPr>
              <a:t> </a:t>
            </a:r>
            <a:r>
              <a:rPr sz="2000" b="1" dirty="0">
                <a:solidFill>
                  <a:srgbClr val="0070C0"/>
                </a:solidFill>
                <a:cs typeface="Arial"/>
              </a:rPr>
              <a:t>fault</a:t>
            </a:r>
            <a:r>
              <a:rPr sz="2000" b="1" spc="9" dirty="0">
                <a:solidFill>
                  <a:srgbClr val="0070C0"/>
                </a:solidFill>
                <a:cs typeface="Arial"/>
              </a:rPr>
              <a:t> </a:t>
            </a:r>
            <a:r>
              <a:rPr sz="2000" b="1" dirty="0">
                <a:solidFill>
                  <a:srgbClr val="0070C0"/>
                </a:solidFill>
                <a:cs typeface="Arial"/>
              </a:rPr>
              <a:t>is</a:t>
            </a:r>
            <a:r>
              <a:rPr sz="2000" b="1" spc="9" dirty="0">
                <a:solidFill>
                  <a:srgbClr val="0070C0"/>
                </a:solidFill>
                <a:cs typeface="Arial"/>
              </a:rPr>
              <a:t> </a:t>
            </a:r>
            <a:r>
              <a:rPr sz="2000" b="1" dirty="0">
                <a:solidFill>
                  <a:srgbClr val="0070C0"/>
                </a:solidFill>
                <a:cs typeface="Arial"/>
              </a:rPr>
              <a:t>an</a:t>
            </a:r>
            <a:r>
              <a:rPr sz="2000" b="1" spc="9" dirty="0">
                <a:solidFill>
                  <a:srgbClr val="0070C0"/>
                </a:solidFill>
                <a:cs typeface="Arial"/>
              </a:rPr>
              <a:t> </a:t>
            </a:r>
            <a:r>
              <a:rPr sz="2000" b="1" dirty="0">
                <a:solidFill>
                  <a:srgbClr val="0070C0"/>
                </a:solidFill>
                <a:cs typeface="Arial"/>
              </a:rPr>
              <a:t>oblique </a:t>
            </a:r>
            <a:r>
              <a:rPr lang="en-GB" sz="2000" b="1" dirty="0" smtClean="0">
                <a:solidFill>
                  <a:srgbClr val="0070C0"/>
                </a:solidFill>
                <a:cs typeface="Arial"/>
              </a:rPr>
              <a:t>normal </a:t>
            </a:r>
            <a:r>
              <a:rPr sz="2000" b="1" dirty="0" smtClean="0">
                <a:solidFill>
                  <a:srgbClr val="0070C0"/>
                </a:solidFill>
                <a:cs typeface="Arial"/>
              </a:rPr>
              <a:t>slip</a:t>
            </a:r>
            <a:r>
              <a:rPr sz="2000" b="1" spc="-4" dirty="0" smtClean="0">
                <a:solidFill>
                  <a:srgbClr val="0070C0"/>
                </a:solidFill>
                <a:cs typeface="Arial"/>
              </a:rPr>
              <a:t> </a:t>
            </a:r>
            <a:r>
              <a:rPr sz="2000" b="1" spc="-4" dirty="0">
                <a:solidFill>
                  <a:srgbClr val="0070C0"/>
                </a:solidFill>
                <a:cs typeface="Arial"/>
              </a:rPr>
              <a:t>fault.</a:t>
            </a:r>
            <a:endParaRPr sz="2000" b="1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4662392" y="5022567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7789546" y="5022567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400m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4662373" y="5192127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7789584" y="5192125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300m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2" name="object 72"/>
          <p:cNvSpPr txBox="1">
            <a:spLocks noGrp="1"/>
          </p:cNvSpPr>
          <p:nvPr>
            <p:ph type="dt" sz="half" idx="4294967295"/>
          </p:nvPr>
        </p:nvSpPr>
        <p:spPr>
          <a:xfrm>
            <a:off x="4662373" y="5369550"/>
            <a:ext cx="199866" cy="10059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7789584" y="5372157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4" name="object 74"/>
          <p:cNvSpPr txBox="1">
            <a:spLocks noGrp="1"/>
          </p:cNvSpPr>
          <p:nvPr>
            <p:ph type="ftr" sz="quarter" idx="4294967295"/>
          </p:nvPr>
        </p:nvSpPr>
        <p:spPr>
          <a:xfrm>
            <a:off x="4662373" y="5545361"/>
            <a:ext cx="199866" cy="10059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789584" y="5547968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4737638" y="5728002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799552" y="5728000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4638661" y="5903814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7765871" y="5903811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-100m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4638661" y="6083846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7765871" y="6083842"/>
            <a:ext cx="223979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-200m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4788024" y="6348384"/>
            <a:ext cx="2720223" cy="50961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Map </a:t>
            </a:r>
            <a:r>
              <a:rPr lang="en-GB" sz="900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900" dirty="0" smtClean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Structure contours on a faulted surface.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62" name="object 62"/>
          <p:cNvSpPr txBox="1"/>
          <p:nvPr/>
        </p:nvSpPr>
        <p:spPr>
          <a:xfrm rot="600000">
            <a:off x="5449507" y="3151740"/>
            <a:ext cx="220501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150</a:t>
            </a:r>
            <a:endParaRPr sz="800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 rot="2460000">
            <a:off x="5677035" y="2564152"/>
            <a:ext cx="218675" cy="10931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100000"/>
              </a:lnSpc>
            </a:pPr>
            <a:r>
              <a:rPr sz="800" spc="13" dirty="0">
                <a:latin typeface="Arial"/>
                <a:cs typeface="Arial"/>
              </a:rPr>
              <a:t>250</a:t>
            </a:r>
            <a:endParaRPr sz="80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7734324" y="4223557"/>
            <a:ext cx="100573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spc="-61" dirty="0">
                <a:latin typeface="Arial"/>
                <a:cs typeface="Arial"/>
              </a:rPr>
              <a:t>A</a:t>
            </a:r>
            <a:r>
              <a:rPr sz="700" dirty="0">
                <a:latin typeface="Arial"/>
                <a:cs typeface="Arial"/>
              </a:rPr>
              <a:t>’</a:t>
            </a:r>
            <a:endParaRPr sz="70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788537" y="4226535"/>
            <a:ext cx="85351" cy="128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700" spc="9" dirty="0">
                <a:latin typeface="Arial"/>
                <a:cs typeface="Arial"/>
              </a:rPr>
              <a:t>A</a:t>
            </a:r>
            <a:endParaRPr sz="700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4851183" y="4747765"/>
            <a:ext cx="12068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0m</a:t>
            </a:r>
            <a:endParaRPr sz="60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5654254" y="4747765"/>
            <a:ext cx="200058" cy="1006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1135"/>
            <a:r>
              <a:rPr sz="600" dirty="0">
                <a:latin typeface="Arial"/>
                <a:cs typeface="Arial"/>
              </a:rPr>
              <a:t>500m</a:t>
            </a:r>
            <a:endParaRPr sz="600">
              <a:latin typeface="Arial"/>
              <a:cs typeface="Arial"/>
            </a:endParaRPr>
          </a:p>
        </p:txBody>
      </p:sp>
      <p:sp>
        <p:nvSpPr>
          <p:cNvPr id="84" name="Rectangle 83"/>
          <p:cNvSpPr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11135" marR="209345"/>
            <a:r>
              <a:rPr lang="en-GB" sz="3200" b="1" dirty="0">
                <a:solidFill>
                  <a:srgbClr val="00B0F0"/>
                </a:solidFill>
                <a:cs typeface="Arial"/>
              </a:rPr>
              <a:t>Structure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contours on a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</a:t>
            </a:r>
            <a:r>
              <a:rPr lang="en-GB" sz="3200" b="1" spc="-9" dirty="0">
                <a:solidFill>
                  <a:srgbClr val="00B0F0"/>
                </a:solidFill>
                <a:cs typeface="Arial"/>
              </a:rPr>
              <a:t>faulted</a:t>
            </a:r>
            <a:r>
              <a:rPr lang="en-GB" sz="3200" b="1" spc="-4" dirty="0">
                <a:solidFill>
                  <a:srgbClr val="00B0F0"/>
                </a:solidFill>
                <a:cs typeface="Arial"/>
              </a:rPr>
              <a:t> surface</a:t>
            </a:r>
            <a:endParaRPr lang="en-GB" sz="3200" dirty="0">
              <a:solidFill>
                <a:srgbClr val="00B0F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0978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1003</TotalTime>
  <Words>940</Words>
  <Application>Microsoft Office PowerPoint</Application>
  <PresentationFormat>On-screen Show (4:3)</PresentationFormat>
  <Paragraphs>281</Paragraphs>
  <Slides>11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Franklin Gothic Medium</vt:lpstr>
      <vt:lpstr>Lucida Sans Unicode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Nantel, Allan</dc:creator>
  <cp:lastModifiedBy>Alan Nantel</cp:lastModifiedBy>
  <cp:revision>68</cp:revision>
  <cp:lastPrinted>2017-12-12T12:15:41Z</cp:lastPrinted>
  <dcterms:created xsi:type="dcterms:W3CDTF">2014-01-08T12:19:48Z</dcterms:created>
  <dcterms:modified xsi:type="dcterms:W3CDTF">2019-11-18T14:25:41Z</dcterms:modified>
</cp:coreProperties>
</file>