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3" r:id="rId6"/>
    <p:sldId id="262" r:id="rId7"/>
    <p:sldId id="266" r:id="rId8"/>
    <p:sldId id="267" r:id="rId9"/>
    <p:sldId id="265" r:id="rId10"/>
    <p:sldId id="264" r:id="rId11"/>
    <p:sldId id="26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8A29A0-78D3-4119-A15C-E728C2B7F6BE}" v="464" dt="2026-06-18T18:52:06.1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0" d="100"/>
          <a:sy n="50" d="100"/>
        </p:scale>
        <p:origin x="1284"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 Hashmi" userId="5501a8995e6ddef4" providerId="LiveId" clId="{71E61646-321C-46BA-BB17-737A06D487E3}"/>
    <pc:docChg chg="undo custSel addSld delSld modSld sldOrd">
      <pc:chgData name="Amina Hashmi" userId="5501a8995e6ddef4" providerId="LiveId" clId="{71E61646-321C-46BA-BB17-737A06D487E3}" dt="2026-06-18T19:02:49.848" v="2091" actId="20577"/>
      <pc:docMkLst>
        <pc:docMk/>
      </pc:docMkLst>
      <pc:sldChg chg="addSp delSp modSp mod setBg">
        <pc:chgData name="Amina Hashmi" userId="5501a8995e6ddef4" providerId="LiveId" clId="{71E61646-321C-46BA-BB17-737A06D487E3}" dt="2026-06-11T21:28:48.352" v="1064" actId="26606"/>
        <pc:sldMkLst>
          <pc:docMk/>
          <pc:sldMk cId="3217359161" sldId="256"/>
        </pc:sldMkLst>
        <pc:spChg chg="mod">
          <ac:chgData name="Amina Hashmi" userId="5501a8995e6ddef4" providerId="LiveId" clId="{71E61646-321C-46BA-BB17-737A06D487E3}" dt="2026-06-11T21:28:48.352" v="1064" actId="26606"/>
          <ac:spMkLst>
            <pc:docMk/>
            <pc:sldMk cId="3217359161" sldId="256"/>
            <ac:spMk id="2" creationId="{F20360F4-F4A4-9786-78CD-4D8CE008878C}"/>
          </ac:spMkLst>
        </pc:spChg>
        <pc:spChg chg="mod">
          <ac:chgData name="Amina Hashmi" userId="5501a8995e6ddef4" providerId="LiveId" clId="{71E61646-321C-46BA-BB17-737A06D487E3}" dt="2026-06-11T21:28:48.352" v="1064" actId="26606"/>
          <ac:spMkLst>
            <pc:docMk/>
            <pc:sldMk cId="3217359161" sldId="256"/>
            <ac:spMk id="3" creationId="{59AF745A-5C13-3A6B-0CE2-44F7239F79B7}"/>
          </ac:spMkLst>
        </pc:spChg>
        <pc:spChg chg="add">
          <ac:chgData name="Amina Hashmi" userId="5501a8995e6ddef4" providerId="LiveId" clId="{71E61646-321C-46BA-BB17-737A06D487E3}" dt="2026-06-11T21:28:48.352" v="1064" actId="26606"/>
          <ac:spMkLst>
            <pc:docMk/>
            <pc:sldMk cId="3217359161" sldId="256"/>
            <ac:spMk id="130" creationId="{88EB6E95-9C89-4CFF-A598-F278D0DFB39E}"/>
          </ac:spMkLst>
        </pc:spChg>
        <pc:spChg chg="add">
          <ac:chgData name="Amina Hashmi" userId="5501a8995e6ddef4" providerId="LiveId" clId="{71E61646-321C-46BA-BB17-737A06D487E3}" dt="2026-06-11T21:28:48.352" v="1064" actId="26606"/>
          <ac:spMkLst>
            <pc:docMk/>
            <pc:sldMk cId="3217359161" sldId="256"/>
            <ac:spMk id="132" creationId="{474CD0F4-EA2A-4E5D-AE73-1112C1CA2A19}"/>
          </ac:spMkLst>
        </pc:spChg>
        <pc:grpChg chg="add">
          <ac:chgData name="Amina Hashmi" userId="5501a8995e6ddef4" providerId="LiveId" clId="{71E61646-321C-46BA-BB17-737A06D487E3}" dt="2026-06-11T21:28:48.352" v="1064" actId="26606"/>
          <ac:grpSpMkLst>
            <pc:docMk/>
            <pc:sldMk cId="3217359161" sldId="256"/>
            <ac:grpSpMk id="134" creationId="{A1EDC8FC-C3D1-4FE4-8E66-29767478DBDB}"/>
          </ac:grpSpMkLst>
        </pc:grpChg>
        <pc:grpChg chg="add">
          <ac:chgData name="Amina Hashmi" userId="5501a8995e6ddef4" providerId="LiveId" clId="{71E61646-321C-46BA-BB17-737A06D487E3}" dt="2026-06-11T21:28:48.352" v="1064" actId="26606"/>
          <ac:grpSpMkLst>
            <pc:docMk/>
            <pc:sldMk cId="3217359161" sldId="256"/>
            <ac:grpSpMk id="140" creationId="{1BC136B2-4D8D-4561-95D5-56167F4116BD}"/>
          </ac:grpSpMkLst>
        </pc:grpChg>
      </pc:sldChg>
      <pc:sldChg chg="addSp delSp modSp mod setBg addAnim modAnim">
        <pc:chgData name="Amina Hashmi" userId="5501a8995e6ddef4" providerId="LiveId" clId="{71E61646-321C-46BA-BB17-737A06D487E3}" dt="2026-06-18T18:52:06.111" v="2074" actId="20577"/>
        <pc:sldMkLst>
          <pc:docMk/>
          <pc:sldMk cId="4162743200" sldId="258"/>
        </pc:sldMkLst>
        <pc:spChg chg="mod">
          <ac:chgData name="Amina Hashmi" userId="5501a8995e6ddef4" providerId="LiveId" clId="{71E61646-321C-46BA-BB17-737A06D487E3}" dt="2026-06-18T18:52:06.111" v="2074" actId="20577"/>
          <ac:spMkLst>
            <pc:docMk/>
            <pc:sldMk cId="4162743200" sldId="258"/>
            <ac:spMk id="3" creationId="{F90C3CB0-DB04-B5F2-FB32-6C3B92FC9257}"/>
          </ac:spMkLst>
        </pc:spChg>
        <pc:spChg chg="add del">
          <ac:chgData name="Amina Hashmi" userId="5501a8995e6ddef4" providerId="LiveId" clId="{71E61646-321C-46BA-BB17-737A06D487E3}" dt="2026-06-18T12:25:29.479" v="1781" actId="26606"/>
          <ac:spMkLst>
            <pc:docMk/>
            <pc:sldMk cId="4162743200" sldId="258"/>
            <ac:spMk id="133" creationId="{88EB6E95-9C89-4CFF-A598-F278D0DFB39E}"/>
          </ac:spMkLst>
        </pc:spChg>
        <pc:spChg chg="add del">
          <ac:chgData name="Amina Hashmi" userId="5501a8995e6ddef4" providerId="LiveId" clId="{71E61646-321C-46BA-BB17-737A06D487E3}" dt="2026-06-18T12:25:29.479" v="1781" actId="26606"/>
          <ac:spMkLst>
            <pc:docMk/>
            <pc:sldMk cId="4162743200" sldId="258"/>
            <ac:spMk id="135" creationId="{474CD0F4-EA2A-4E5D-AE73-1112C1CA2A19}"/>
          </ac:spMkLst>
        </pc:spChg>
        <pc:spChg chg="add">
          <ac:chgData name="Amina Hashmi" userId="5501a8995e6ddef4" providerId="LiveId" clId="{71E61646-321C-46BA-BB17-737A06D487E3}" dt="2026-06-18T12:25:29.479" v="1781" actId="26606"/>
          <ac:spMkLst>
            <pc:docMk/>
            <pc:sldMk cId="4162743200" sldId="258"/>
            <ac:spMk id="152" creationId="{DF8D6DF5-7A00-4A9D-BD50-E8BCC8F4D30E}"/>
          </ac:spMkLst>
        </pc:spChg>
        <pc:spChg chg="add">
          <ac:chgData name="Amina Hashmi" userId="5501a8995e6ddef4" providerId="LiveId" clId="{71E61646-321C-46BA-BB17-737A06D487E3}" dt="2026-06-18T12:25:29.479" v="1781" actId="26606"/>
          <ac:spMkLst>
            <pc:docMk/>
            <pc:sldMk cId="4162743200" sldId="258"/>
            <ac:spMk id="154" creationId="{DA26D83B-1209-3DBF-B469-35628586F15A}"/>
          </ac:spMkLst>
        </pc:spChg>
        <pc:grpChg chg="add del">
          <ac:chgData name="Amina Hashmi" userId="5501a8995e6ddef4" providerId="LiveId" clId="{71E61646-321C-46BA-BB17-737A06D487E3}" dt="2026-06-18T12:25:29.479" v="1781" actId="26606"/>
          <ac:grpSpMkLst>
            <pc:docMk/>
            <pc:sldMk cId="4162743200" sldId="258"/>
            <ac:grpSpMk id="137" creationId="{A1EDC8FC-C3D1-4FE4-8E66-29767478DBDB}"/>
          </ac:grpSpMkLst>
        </pc:grpChg>
        <pc:grpChg chg="add del">
          <ac:chgData name="Amina Hashmi" userId="5501a8995e6ddef4" providerId="LiveId" clId="{71E61646-321C-46BA-BB17-737A06D487E3}" dt="2026-06-18T12:25:29.479" v="1781" actId="26606"/>
          <ac:grpSpMkLst>
            <pc:docMk/>
            <pc:sldMk cId="4162743200" sldId="258"/>
            <ac:grpSpMk id="143" creationId="{1BC136B2-4D8D-4561-95D5-56167F4116BD}"/>
          </ac:grpSpMkLst>
        </pc:grpChg>
        <pc:picChg chg="add mod">
          <ac:chgData name="Amina Hashmi" userId="5501a8995e6ddef4" providerId="LiveId" clId="{71E61646-321C-46BA-BB17-737A06D487E3}" dt="2026-06-18T12:25:29.479" v="1781" actId="26606"/>
          <ac:picMkLst>
            <pc:docMk/>
            <pc:sldMk cId="4162743200" sldId="258"/>
            <ac:picMk id="4" creationId="{6EE4925D-AE08-BD1E-4116-16D0B162DB48}"/>
          </ac:picMkLst>
        </pc:picChg>
      </pc:sldChg>
      <pc:sldChg chg="addSp delSp modSp mod">
        <pc:chgData name="Amina Hashmi" userId="5501a8995e6ddef4" providerId="LiveId" clId="{71E61646-321C-46BA-BB17-737A06D487E3}" dt="2026-06-17T11:27:52.660" v="1165" actId="20577"/>
        <pc:sldMkLst>
          <pc:docMk/>
          <pc:sldMk cId="3269183127" sldId="259"/>
        </pc:sldMkLst>
        <pc:spChg chg="mod">
          <ac:chgData name="Amina Hashmi" userId="5501a8995e6ddef4" providerId="LiveId" clId="{71E61646-321C-46BA-BB17-737A06D487E3}" dt="2026-06-17T11:27:52.660" v="1165" actId="20577"/>
          <ac:spMkLst>
            <pc:docMk/>
            <pc:sldMk cId="3269183127" sldId="259"/>
            <ac:spMk id="3" creationId="{B235D523-F7F3-16B1-8820-850A2054E8EF}"/>
          </ac:spMkLst>
        </pc:spChg>
        <pc:graphicFrameChg chg="add mod modGraphic">
          <ac:chgData name="Amina Hashmi" userId="5501a8995e6ddef4" providerId="LiveId" clId="{71E61646-321C-46BA-BB17-737A06D487E3}" dt="2026-06-11T20:56:50.528" v="650" actId="14100"/>
          <ac:graphicFrameMkLst>
            <pc:docMk/>
            <pc:sldMk cId="3269183127" sldId="259"/>
            <ac:graphicFrameMk id="9" creationId="{472672D5-9BFD-14B4-5308-7C2BA90EA67E}"/>
          </ac:graphicFrameMkLst>
        </pc:graphicFrameChg>
      </pc:sldChg>
      <pc:sldChg chg="addSp delSp modSp mod setBg addAnim modAnim">
        <pc:chgData name="Amina Hashmi" userId="5501a8995e6ddef4" providerId="LiveId" clId="{71E61646-321C-46BA-BB17-737A06D487E3}" dt="2026-06-18T12:34:25.128" v="1859" actId="20577"/>
        <pc:sldMkLst>
          <pc:docMk/>
          <pc:sldMk cId="1228576340" sldId="260"/>
        </pc:sldMkLst>
        <pc:spChg chg="mod">
          <ac:chgData name="Amina Hashmi" userId="5501a8995e6ddef4" providerId="LiveId" clId="{71E61646-321C-46BA-BB17-737A06D487E3}" dt="2026-06-18T12:34:25.128" v="1859" actId="20577"/>
          <ac:spMkLst>
            <pc:docMk/>
            <pc:sldMk cId="1228576340" sldId="260"/>
            <ac:spMk id="3" creationId="{96348690-3BAB-B1B3-28B0-DB1ABC4489F9}"/>
          </ac:spMkLst>
        </pc:spChg>
        <pc:spChg chg="add mod">
          <ac:chgData name="Amina Hashmi" userId="5501a8995e6ddef4" providerId="LiveId" clId="{71E61646-321C-46BA-BB17-737A06D487E3}" dt="2026-06-18T12:32:37.102" v="1824" actId="26606"/>
          <ac:spMkLst>
            <pc:docMk/>
            <pc:sldMk cId="1228576340" sldId="260"/>
            <ac:spMk id="5" creationId="{8FA69FD8-AF68-7E84-D8DD-A22767539101}"/>
          </ac:spMkLst>
        </pc:spChg>
        <pc:spChg chg="add del">
          <ac:chgData name="Amina Hashmi" userId="5501a8995e6ddef4" providerId="LiveId" clId="{71E61646-321C-46BA-BB17-737A06D487E3}" dt="2026-06-18T12:32:37.102" v="1824" actId="26606"/>
          <ac:spMkLst>
            <pc:docMk/>
            <pc:sldMk cId="1228576340" sldId="260"/>
            <ac:spMk id="72" creationId="{88EB6E95-9C89-4CFF-A598-F278D0DFB39E}"/>
          </ac:spMkLst>
        </pc:spChg>
        <pc:spChg chg="add del">
          <ac:chgData name="Amina Hashmi" userId="5501a8995e6ddef4" providerId="LiveId" clId="{71E61646-321C-46BA-BB17-737A06D487E3}" dt="2026-06-18T12:32:37.102" v="1824" actId="26606"/>
          <ac:spMkLst>
            <pc:docMk/>
            <pc:sldMk cId="1228576340" sldId="260"/>
            <ac:spMk id="74" creationId="{474CD0F4-EA2A-4E5D-AE73-1112C1CA2A19}"/>
          </ac:spMkLst>
        </pc:spChg>
        <pc:spChg chg="add">
          <ac:chgData name="Amina Hashmi" userId="5501a8995e6ddef4" providerId="LiveId" clId="{71E61646-321C-46BA-BB17-737A06D487E3}" dt="2026-06-18T12:32:37.102" v="1824" actId="26606"/>
          <ac:spMkLst>
            <pc:docMk/>
            <pc:sldMk cId="1228576340" sldId="260"/>
            <ac:spMk id="91" creationId="{DF8D6DF5-7A00-4A9D-BD50-E8BCC8F4D30E}"/>
          </ac:spMkLst>
        </pc:spChg>
        <pc:spChg chg="add">
          <ac:chgData name="Amina Hashmi" userId="5501a8995e6ddef4" providerId="LiveId" clId="{71E61646-321C-46BA-BB17-737A06D487E3}" dt="2026-06-18T12:32:37.102" v="1824" actId="26606"/>
          <ac:spMkLst>
            <pc:docMk/>
            <pc:sldMk cId="1228576340" sldId="260"/>
            <ac:spMk id="93" creationId="{DA26D83B-1209-3DBF-B469-35628586F15A}"/>
          </ac:spMkLst>
        </pc:spChg>
        <pc:grpChg chg="add del">
          <ac:chgData name="Amina Hashmi" userId="5501a8995e6ddef4" providerId="LiveId" clId="{71E61646-321C-46BA-BB17-737A06D487E3}" dt="2026-06-18T12:32:37.102" v="1824" actId="26606"/>
          <ac:grpSpMkLst>
            <pc:docMk/>
            <pc:sldMk cId="1228576340" sldId="260"/>
            <ac:grpSpMk id="76" creationId="{A1EDC8FC-C3D1-4FE4-8E66-29767478DBDB}"/>
          </ac:grpSpMkLst>
        </pc:grpChg>
        <pc:grpChg chg="add del">
          <ac:chgData name="Amina Hashmi" userId="5501a8995e6ddef4" providerId="LiveId" clId="{71E61646-321C-46BA-BB17-737A06D487E3}" dt="2026-06-18T12:32:37.102" v="1824" actId="26606"/>
          <ac:grpSpMkLst>
            <pc:docMk/>
            <pc:sldMk cId="1228576340" sldId="260"/>
            <ac:grpSpMk id="82" creationId="{1BC136B2-4D8D-4561-95D5-56167F4116BD}"/>
          </ac:grpSpMkLst>
        </pc:grpChg>
        <pc:picChg chg="add mod">
          <ac:chgData name="Amina Hashmi" userId="5501a8995e6ddef4" providerId="LiveId" clId="{71E61646-321C-46BA-BB17-737A06D487E3}" dt="2026-06-18T12:32:37.102" v="1824" actId="26606"/>
          <ac:picMkLst>
            <pc:docMk/>
            <pc:sldMk cId="1228576340" sldId="260"/>
            <ac:picMk id="4" creationId="{562D714C-95E5-278F-DD5F-E4AC6AF855CB}"/>
          </ac:picMkLst>
        </pc:picChg>
      </pc:sldChg>
      <pc:sldChg chg="addSp modSp mod setBg">
        <pc:chgData name="Amina Hashmi" userId="5501a8995e6ddef4" providerId="LiveId" clId="{71E61646-321C-46BA-BB17-737A06D487E3}" dt="2026-06-17T15:58:11.292" v="1403" actId="313"/>
        <pc:sldMkLst>
          <pc:docMk/>
          <pc:sldMk cId="1749658712" sldId="261"/>
        </pc:sldMkLst>
        <pc:spChg chg="mod">
          <ac:chgData name="Amina Hashmi" userId="5501a8995e6ddef4" providerId="LiveId" clId="{71E61646-321C-46BA-BB17-737A06D487E3}" dt="2026-06-17T15:58:11.292" v="1403" actId="313"/>
          <ac:spMkLst>
            <pc:docMk/>
            <pc:sldMk cId="1749658712" sldId="261"/>
            <ac:spMk id="2" creationId="{202CE7F3-A48D-BE49-9173-AE79A770F0BD}"/>
          </ac:spMkLst>
        </pc:spChg>
        <pc:spChg chg="mod">
          <ac:chgData name="Amina Hashmi" userId="5501a8995e6ddef4" providerId="LiveId" clId="{71E61646-321C-46BA-BB17-737A06D487E3}" dt="2026-06-11T21:41:03.143" v="1138" actId="255"/>
          <ac:spMkLst>
            <pc:docMk/>
            <pc:sldMk cId="1749658712" sldId="261"/>
            <ac:spMk id="3" creationId="{69DE5928-A3C6-E979-F1E8-859BD4ECDB82}"/>
          </ac:spMkLst>
        </pc:spChg>
        <pc:spChg chg="add">
          <ac:chgData name="Amina Hashmi" userId="5501a8995e6ddef4" providerId="LiveId" clId="{71E61646-321C-46BA-BB17-737A06D487E3}" dt="2026-06-11T21:32:10.188" v="1097" actId="26606"/>
          <ac:spMkLst>
            <pc:docMk/>
            <pc:sldMk cId="1749658712" sldId="261"/>
            <ac:spMk id="8" creationId="{6DDA8CE9-E0A6-4FF2-823D-D08607606DC2}"/>
          </ac:spMkLst>
        </pc:spChg>
        <pc:spChg chg="add">
          <ac:chgData name="Amina Hashmi" userId="5501a8995e6ddef4" providerId="LiveId" clId="{71E61646-321C-46BA-BB17-737A06D487E3}" dt="2026-06-11T21:32:10.188" v="1097" actId="26606"/>
          <ac:spMkLst>
            <pc:docMk/>
            <pc:sldMk cId="1749658712" sldId="261"/>
            <ac:spMk id="10" creationId="{11195564-33B9-434B-9641-764F5905A56F}"/>
          </ac:spMkLst>
        </pc:spChg>
        <pc:grpChg chg="add">
          <ac:chgData name="Amina Hashmi" userId="5501a8995e6ddef4" providerId="LiveId" clId="{71E61646-321C-46BA-BB17-737A06D487E3}" dt="2026-06-11T21:32:10.188" v="1097" actId="26606"/>
          <ac:grpSpMkLst>
            <pc:docMk/>
            <pc:sldMk cId="1749658712" sldId="261"/>
            <ac:grpSpMk id="12" creationId="{1D18C537-E336-47C4-836B-C342A230F8F3}"/>
          </ac:grpSpMkLst>
        </pc:grpChg>
        <pc:grpChg chg="add">
          <ac:chgData name="Amina Hashmi" userId="5501a8995e6ddef4" providerId="LiveId" clId="{71E61646-321C-46BA-BB17-737A06D487E3}" dt="2026-06-11T21:32:10.188" v="1097" actId="26606"/>
          <ac:grpSpMkLst>
            <pc:docMk/>
            <pc:sldMk cId="1749658712" sldId="261"/>
            <ac:grpSpMk id="18" creationId="{5A1259D8-0C3A-4069-A22F-537BBBB61A9C}"/>
          </ac:grpSpMkLst>
        </pc:grpChg>
      </pc:sldChg>
      <pc:sldChg chg="addSp delSp modSp new mod setBg">
        <pc:chgData name="Amina Hashmi" userId="5501a8995e6ddef4" providerId="LiveId" clId="{71E61646-321C-46BA-BB17-737A06D487E3}" dt="2026-06-18T18:56:10.682" v="2084" actId="20577"/>
        <pc:sldMkLst>
          <pc:docMk/>
          <pc:sldMk cId="1332673859" sldId="262"/>
        </pc:sldMkLst>
        <pc:spChg chg="mod">
          <ac:chgData name="Amina Hashmi" userId="5501a8995e6ddef4" providerId="LiveId" clId="{71E61646-321C-46BA-BB17-737A06D487E3}" dt="2026-06-18T12:36:44.734" v="1867" actId="26606"/>
          <ac:spMkLst>
            <pc:docMk/>
            <pc:sldMk cId="1332673859" sldId="262"/>
            <ac:spMk id="2" creationId="{57F19F92-A765-3840-6ECC-52B0DF835813}"/>
          </ac:spMkLst>
        </pc:spChg>
        <pc:spChg chg="mod ord">
          <ac:chgData name="Amina Hashmi" userId="5501a8995e6ddef4" providerId="LiveId" clId="{71E61646-321C-46BA-BB17-737A06D487E3}" dt="2026-06-18T18:56:10.682" v="2084" actId="20577"/>
          <ac:spMkLst>
            <pc:docMk/>
            <pc:sldMk cId="1332673859" sldId="262"/>
            <ac:spMk id="3" creationId="{9E90B7A0-8DB9-2355-6249-0B4049B847F1}"/>
          </ac:spMkLst>
        </pc:spChg>
        <pc:spChg chg="add del mod">
          <ac:chgData name="Amina Hashmi" userId="5501a8995e6ddef4" providerId="LiveId" clId="{71E61646-321C-46BA-BB17-737A06D487E3}" dt="2026-06-18T12:36:03.070" v="1865" actId="478"/>
          <ac:spMkLst>
            <pc:docMk/>
            <pc:sldMk cId="1332673859" sldId="262"/>
            <ac:spMk id="6" creationId="{BDA50DAF-7B8E-9C94-AD93-5576C1C2C97A}"/>
          </ac:spMkLst>
        </pc:spChg>
        <pc:spChg chg="add del">
          <ac:chgData name="Amina Hashmi" userId="5501a8995e6ddef4" providerId="LiveId" clId="{71E61646-321C-46BA-BB17-737A06D487E3}" dt="2026-06-18T12:24:22.862" v="1779" actId="26606"/>
          <ac:spMkLst>
            <pc:docMk/>
            <pc:sldMk cId="1332673859" sldId="262"/>
            <ac:spMk id="8" creationId="{D038248A-211C-4EEC-8401-C761B929FB52}"/>
          </ac:spMkLst>
        </pc:spChg>
        <pc:spChg chg="add del">
          <ac:chgData name="Amina Hashmi" userId="5501a8995e6ddef4" providerId="LiveId" clId="{71E61646-321C-46BA-BB17-737A06D487E3}" dt="2026-06-18T12:24:22.862" v="1779" actId="26606"/>
          <ac:spMkLst>
            <pc:docMk/>
            <pc:sldMk cId="1332673859" sldId="262"/>
            <ac:spMk id="10" creationId="{C30A849F-66D9-40C8-BEC8-35AFF8F4568F}"/>
          </ac:spMkLst>
        </pc:spChg>
        <pc:spChg chg="add del">
          <ac:chgData name="Amina Hashmi" userId="5501a8995e6ddef4" providerId="LiveId" clId="{71E61646-321C-46BA-BB17-737A06D487E3}" dt="2026-06-18T12:24:22.846" v="1778" actId="26606"/>
          <ac:spMkLst>
            <pc:docMk/>
            <pc:sldMk cId="1332673859" sldId="262"/>
            <ac:spMk id="27" creationId="{5AA03EDC-7067-4DFF-B672-541D016AAAB8}"/>
          </ac:spMkLst>
        </pc:spChg>
        <pc:spChg chg="add del">
          <ac:chgData name="Amina Hashmi" userId="5501a8995e6ddef4" providerId="LiveId" clId="{71E61646-321C-46BA-BB17-737A06D487E3}" dt="2026-06-18T12:24:22.846" v="1778" actId="26606"/>
          <ac:spMkLst>
            <pc:docMk/>
            <pc:sldMk cId="1332673859" sldId="262"/>
            <ac:spMk id="29" creationId="{0EBF3E39-B0BE-496A-8604-9007470FFA3A}"/>
          </ac:spMkLst>
        </pc:spChg>
        <pc:spChg chg="add del">
          <ac:chgData name="Amina Hashmi" userId="5501a8995e6ddef4" providerId="LiveId" clId="{71E61646-321C-46BA-BB17-737A06D487E3}" dt="2026-06-18T12:36:44.734" v="1867" actId="26606"/>
          <ac:spMkLst>
            <pc:docMk/>
            <pc:sldMk cId="1332673859" sldId="262"/>
            <ac:spMk id="31" creationId="{9F7D5CDA-D291-4307-BF55-1381FED29634}"/>
          </ac:spMkLst>
        </pc:spChg>
        <pc:spChg chg="add">
          <ac:chgData name="Amina Hashmi" userId="5501a8995e6ddef4" providerId="LiveId" clId="{71E61646-321C-46BA-BB17-737A06D487E3}" dt="2026-06-18T12:36:44.734" v="1867" actId="26606"/>
          <ac:spMkLst>
            <pc:docMk/>
            <pc:sldMk cId="1332673859" sldId="262"/>
            <ac:spMk id="36" creationId="{327D73B4-9F5C-4A64-A179-51B9500CB8B5}"/>
          </ac:spMkLst>
        </pc:spChg>
        <pc:spChg chg="add">
          <ac:chgData name="Amina Hashmi" userId="5501a8995e6ddef4" providerId="LiveId" clId="{71E61646-321C-46BA-BB17-737A06D487E3}" dt="2026-06-18T12:36:44.734" v="1867" actId="26606"/>
          <ac:spMkLst>
            <pc:docMk/>
            <pc:sldMk cId="1332673859" sldId="262"/>
            <ac:spMk id="38" creationId="{C1F06963-6374-4B48-844F-071A9BAAAE02}"/>
          </ac:spMkLst>
        </pc:spChg>
        <pc:spChg chg="add">
          <ac:chgData name="Amina Hashmi" userId="5501a8995e6ddef4" providerId="LiveId" clId="{71E61646-321C-46BA-BB17-737A06D487E3}" dt="2026-06-18T12:36:44.734" v="1867" actId="26606"/>
          <ac:spMkLst>
            <pc:docMk/>
            <pc:sldMk cId="1332673859" sldId="262"/>
            <ac:spMk id="40" creationId="{6CB927A4-E432-4310-9CD5-E89FF5063179}"/>
          </ac:spMkLst>
        </pc:spChg>
        <pc:spChg chg="add">
          <ac:chgData name="Amina Hashmi" userId="5501a8995e6ddef4" providerId="LiveId" clId="{71E61646-321C-46BA-BB17-737A06D487E3}" dt="2026-06-18T12:36:44.734" v="1867" actId="26606"/>
          <ac:spMkLst>
            <pc:docMk/>
            <pc:sldMk cId="1332673859" sldId="262"/>
            <ac:spMk id="42" creationId="{1453BF6C-B012-48B7-B4E8-6D7AC7C27D02}"/>
          </ac:spMkLst>
        </pc:spChg>
        <pc:spChg chg="add">
          <ac:chgData name="Amina Hashmi" userId="5501a8995e6ddef4" providerId="LiveId" clId="{71E61646-321C-46BA-BB17-737A06D487E3}" dt="2026-06-18T12:36:44.734" v="1867" actId="26606"/>
          <ac:spMkLst>
            <pc:docMk/>
            <pc:sldMk cId="1332673859" sldId="262"/>
            <ac:spMk id="44" creationId="{E3020543-B24B-4EC4-8FFC-8DD88EEA91A8}"/>
          </ac:spMkLst>
        </pc:spChg>
        <pc:grpChg chg="add del">
          <ac:chgData name="Amina Hashmi" userId="5501a8995e6ddef4" providerId="LiveId" clId="{71E61646-321C-46BA-BB17-737A06D487E3}" dt="2026-06-18T12:24:22.862" v="1779" actId="26606"/>
          <ac:grpSpMkLst>
            <pc:docMk/>
            <pc:sldMk cId="1332673859" sldId="262"/>
            <ac:grpSpMk id="12" creationId="{04542298-A2B1-480F-A11C-A40EDD19B857}"/>
          </ac:grpSpMkLst>
        </pc:grpChg>
        <pc:grpChg chg="add del">
          <ac:chgData name="Amina Hashmi" userId="5501a8995e6ddef4" providerId="LiveId" clId="{71E61646-321C-46BA-BB17-737A06D487E3}" dt="2026-06-18T12:24:22.862" v="1779" actId="26606"/>
          <ac:grpSpMkLst>
            <pc:docMk/>
            <pc:sldMk cId="1332673859" sldId="262"/>
            <ac:grpSpMk id="18" creationId="{2A5C9C35-2375-49EB-B99C-17C87D42FE7C}"/>
          </ac:grpSpMkLst>
        </pc:grpChg>
        <pc:picChg chg="add del mod">
          <ac:chgData name="Amina Hashmi" userId="5501a8995e6ddef4" providerId="LiveId" clId="{71E61646-321C-46BA-BB17-737A06D487E3}" dt="2026-06-18T12:36:03.070" v="1865" actId="478"/>
          <ac:picMkLst>
            <pc:docMk/>
            <pc:sldMk cId="1332673859" sldId="262"/>
            <ac:picMk id="5" creationId="{86910C64-AFBD-DA15-8B80-43CF06702F33}"/>
          </ac:picMkLst>
        </pc:picChg>
        <pc:picChg chg="add del mod">
          <ac:chgData name="Amina Hashmi" userId="5501a8995e6ddef4" providerId="LiveId" clId="{71E61646-321C-46BA-BB17-737A06D487E3}" dt="2026-06-18T12:36:00.634" v="1864" actId="478"/>
          <ac:picMkLst>
            <pc:docMk/>
            <pc:sldMk cId="1332673859" sldId="262"/>
            <ac:picMk id="9" creationId="{2682A36D-4633-F9B3-F851-EB13F39AE1E4}"/>
          </ac:picMkLst>
        </pc:picChg>
        <pc:picChg chg="add mod">
          <ac:chgData name="Amina Hashmi" userId="5501a8995e6ddef4" providerId="LiveId" clId="{71E61646-321C-46BA-BB17-737A06D487E3}" dt="2026-06-18T12:36:44.734" v="1867" actId="26606"/>
          <ac:picMkLst>
            <pc:docMk/>
            <pc:sldMk cId="1332673859" sldId="262"/>
            <ac:picMk id="17" creationId="{A321CBF5-B0AF-CA0C-18C0-6A0466507938}"/>
          </ac:picMkLst>
        </pc:picChg>
        <pc:cxnChg chg="add">
          <ac:chgData name="Amina Hashmi" userId="5501a8995e6ddef4" providerId="LiveId" clId="{71E61646-321C-46BA-BB17-737A06D487E3}" dt="2026-06-18T12:36:44.734" v="1867" actId="26606"/>
          <ac:cxnSpMkLst>
            <pc:docMk/>
            <pc:sldMk cId="1332673859" sldId="262"/>
            <ac:cxnSpMk id="46" creationId="{C49DA8F6-BCC1-4447-B54C-57856834B94B}"/>
          </ac:cxnSpMkLst>
        </pc:cxnChg>
      </pc:sldChg>
      <pc:sldChg chg="addSp delSp modSp add mod ord setBg">
        <pc:chgData name="Amina Hashmi" userId="5501a8995e6ddef4" providerId="LiveId" clId="{71E61646-321C-46BA-BB17-737A06D487E3}" dt="2026-06-18T11:29:14.983" v="1408" actId="12"/>
        <pc:sldMkLst>
          <pc:docMk/>
          <pc:sldMk cId="2489107247" sldId="263"/>
        </pc:sldMkLst>
        <pc:spChg chg="mod">
          <ac:chgData name="Amina Hashmi" userId="5501a8995e6ddef4" providerId="LiveId" clId="{71E61646-321C-46BA-BB17-737A06D487E3}" dt="2026-06-11T19:55:27.946" v="624" actId="20577"/>
          <ac:spMkLst>
            <pc:docMk/>
            <pc:sldMk cId="2489107247" sldId="263"/>
            <ac:spMk id="2" creationId="{6016CC29-B238-8383-89BE-4DC131837602}"/>
          </ac:spMkLst>
        </pc:spChg>
        <pc:spChg chg="add mod">
          <ac:chgData name="Amina Hashmi" userId="5501a8995e6ddef4" providerId="LiveId" clId="{71E61646-321C-46BA-BB17-737A06D487E3}" dt="2026-06-11T19:56:51.279" v="627" actId="14100"/>
          <ac:spMkLst>
            <pc:docMk/>
            <pc:sldMk cId="2489107247" sldId="263"/>
            <ac:spMk id="6" creationId="{DE6162F1-44E6-77DB-CB8F-D3BF4E9824DC}"/>
          </ac:spMkLst>
        </pc:spChg>
        <pc:spChg chg="add mod">
          <ac:chgData name="Amina Hashmi" userId="5501a8995e6ddef4" providerId="LiveId" clId="{71E61646-321C-46BA-BB17-737A06D487E3}" dt="2026-06-18T11:29:14.983" v="1408" actId="12"/>
          <ac:spMkLst>
            <pc:docMk/>
            <pc:sldMk cId="2489107247" sldId="263"/>
            <ac:spMk id="8" creationId="{351C7679-091F-B647-F8FE-7CB3C89B9C89}"/>
          </ac:spMkLst>
        </pc:spChg>
        <pc:spChg chg="add">
          <ac:chgData name="Amina Hashmi" userId="5501a8995e6ddef4" providerId="LiveId" clId="{71E61646-321C-46BA-BB17-737A06D487E3}" dt="2026-06-11T19:52:13.754" v="592" actId="26606"/>
          <ac:spMkLst>
            <pc:docMk/>
            <pc:sldMk cId="2489107247" sldId="263"/>
            <ac:spMk id="18" creationId="{B6FACB3C-9069-4791-BC5C-0DB7CD19B853}"/>
          </ac:spMkLst>
        </pc:spChg>
        <pc:spChg chg="add">
          <ac:chgData name="Amina Hashmi" userId="5501a8995e6ddef4" providerId="LiveId" clId="{71E61646-321C-46BA-BB17-737A06D487E3}" dt="2026-06-11T19:52:13.754" v="592" actId="26606"/>
          <ac:spMkLst>
            <pc:docMk/>
            <pc:sldMk cId="2489107247" sldId="263"/>
            <ac:spMk id="19" creationId="{71F2038E-D777-4B76-81DD-DD13EE91B9DD}"/>
          </ac:spMkLst>
        </pc:spChg>
        <pc:grpChg chg="add">
          <ac:chgData name="Amina Hashmi" userId="5501a8995e6ddef4" providerId="LiveId" clId="{71E61646-321C-46BA-BB17-737A06D487E3}" dt="2026-06-11T19:52:13.754" v="592" actId="26606"/>
          <ac:grpSpMkLst>
            <pc:docMk/>
            <pc:sldMk cId="2489107247" sldId="263"/>
            <ac:grpSpMk id="13" creationId="{DD354807-230F-4402-B1B9-F733A8F1F190}"/>
          </ac:grpSpMkLst>
        </pc:grpChg>
        <pc:picChg chg="add mod">
          <ac:chgData name="Amina Hashmi" userId="5501a8995e6ddef4" providerId="LiveId" clId="{71E61646-321C-46BA-BB17-737A06D487E3}" dt="2026-06-11T19:52:13.754" v="592" actId="26606"/>
          <ac:picMkLst>
            <pc:docMk/>
            <pc:sldMk cId="2489107247" sldId="263"/>
            <ac:picMk id="4" creationId="{241FF835-B3C0-FC23-B3CD-87A89AC9B0BC}"/>
          </ac:picMkLst>
        </pc:picChg>
      </pc:sldChg>
      <pc:sldChg chg="addSp delSp modSp add mod setBg modClrScheme addAnim modAnim chgLayout">
        <pc:chgData name="Amina Hashmi" userId="5501a8995e6ddef4" providerId="LiveId" clId="{71E61646-321C-46BA-BB17-737A06D487E3}" dt="2026-06-18T19:02:49.848" v="2091" actId="20577"/>
        <pc:sldMkLst>
          <pc:docMk/>
          <pc:sldMk cId="1902591387" sldId="264"/>
        </pc:sldMkLst>
        <pc:spChg chg="add mod ord">
          <ac:chgData name="Amina Hashmi" userId="5501a8995e6ddef4" providerId="LiveId" clId="{71E61646-321C-46BA-BB17-737A06D487E3}" dt="2026-06-18T12:29:59.442" v="1817" actId="26606"/>
          <ac:spMkLst>
            <pc:docMk/>
            <pc:sldMk cId="1902591387" sldId="264"/>
            <ac:spMk id="4" creationId="{46CC3BA5-D7A6-7225-B561-65200A5043D2}"/>
          </ac:spMkLst>
        </pc:spChg>
        <pc:spChg chg="add mod ord">
          <ac:chgData name="Amina Hashmi" userId="5501a8995e6ddef4" providerId="LiveId" clId="{71E61646-321C-46BA-BB17-737A06D487E3}" dt="2026-06-18T19:02:49.848" v="2091" actId="20577"/>
          <ac:spMkLst>
            <pc:docMk/>
            <pc:sldMk cId="1902591387" sldId="264"/>
            <ac:spMk id="5" creationId="{8A44B765-216D-5F84-C3F4-5F99FD8DE452}"/>
          </ac:spMkLst>
        </pc:spChg>
        <pc:spChg chg="add mod">
          <ac:chgData name="Amina Hashmi" userId="5501a8995e6ddef4" providerId="LiveId" clId="{71E61646-321C-46BA-BB17-737A06D487E3}" dt="2026-06-18T12:29:59.442" v="1817" actId="26606"/>
          <ac:spMkLst>
            <pc:docMk/>
            <pc:sldMk cId="1902591387" sldId="264"/>
            <ac:spMk id="6" creationId="{621C7719-B0EF-F57D-1588-5B1BE83BE670}"/>
          </ac:spMkLst>
        </pc:spChg>
        <pc:spChg chg="add del">
          <ac:chgData name="Amina Hashmi" userId="5501a8995e6ddef4" providerId="LiveId" clId="{71E61646-321C-46BA-BB17-737A06D487E3}" dt="2026-06-18T12:29:59.442" v="1817" actId="26606"/>
          <ac:spMkLst>
            <pc:docMk/>
            <pc:sldMk cId="1902591387" sldId="264"/>
            <ac:spMk id="10" creationId="{6DDA8CE9-E0A6-4FF2-823D-D08607606DC2}"/>
          </ac:spMkLst>
        </pc:spChg>
        <pc:spChg chg="add del">
          <ac:chgData name="Amina Hashmi" userId="5501a8995e6ddef4" providerId="LiveId" clId="{71E61646-321C-46BA-BB17-737A06D487E3}" dt="2026-06-18T12:29:59.442" v="1817" actId="26606"/>
          <ac:spMkLst>
            <pc:docMk/>
            <pc:sldMk cId="1902591387" sldId="264"/>
            <ac:spMk id="12" creationId="{11195564-33B9-434B-9641-764F5905A56F}"/>
          </ac:spMkLst>
        </pc:spChg>
        <pc:spChg chg="add">
          <ac:chgData name="Amina Hashmi" userId="5501a8995e6ddef4" providerId="LiveId" clId="{71E61646-321C-46BA-BB17-737A06D487E3}" dt="2026-06-18T12:29:59.442" v="1817" actId="26606"/>
          <ac:spMkLst>
            <pc:docMk/>
            <pc:sldMk cId="1902591387" sldId="264"/>
            <ac:spMk id="28" creationId="{DF8D6DF5-7A00-4A9D-BD50-E8BCC8F4D30E}"/>
          </ac:spMkLst>
        </pc:spChg>
        <pc:spChg chg="add">
          <ac:chgData name="Amina Hashmi" userId="5501a8995e6ddef4" providerId="LiveId" clId="{71E61646-321C-46BA-BB17-737A06D487E3}" dt="2026-06-18T12:29:59.442" v="1817" actId="26606"/>
          <ac:spMkLst>
            <pc:docMk/>
            <pc:sldMk cId="1902591387" sldId="264"/>
            <ac:spMk id="30" creationId="{DA26D83B-1209-3DBF-B469-35628586F15A}"/>
          </ac:spMkLst>
        </pc:spChg>
        <pc:grpChg chg="add del">
          <ac:chgData name="Amina Hashmi" userId="5501a8995e6ddef4" providerId="LiveId" clId="{71E61646-321C-46BA-BB17-737A06D487E3}" dt="2026-06-18T12:29:59.442" v="1817" actId="26606"/>
          <ac:grpSpMkLst>
            <pc:docMk/>
            <pc:sldMk cId="1902591387" sldId="264"/>
            <ac:grpSpMk id="14" creationId="{1D18C537-E336-47C4-836B-C342A230F8F3}"/>
          </ac:grpSpMkLst>
        </pc:grpChg>
        <pc:grpChg chg="add del">
          <ac:chgData name="Amina Hashmi" userId="5501a8995e6ddef4" providerId="LiveId" clId="{71E61646-321C-46BA-BB17-737A06D487E3}" dt="2026-06-18T12:29:59.442" v="1817" actId="26606"/>
          <ac:grpSpMkLst>
            <pc:docMk/>
            <pc:sldMk cId="1902591387" sldId="264"/>
            <ac:grpSpMk id="20" creationId="{5A1259D8-0C3A-4069-A22F-537BBBB61A9C}"/>
          </ac:grpSpMkLst>
        </pc:grpChg>
        <pc:picChg chg="add mod">
          <ac:chgData name="Amina Hashmi" userId="5501a8995e6ddef4" providerId="LiveId" clId="{71E61646-321C-46BA-BB17-737A06D487E3}" dt="2026-06-18T12:29:59.442" v="1817" actId="26606"/>
          <ac:picMkLst>
            <pc:docMk/>
            <pc:sldMk cId="1902591387" sldId="264"/>
            <ac:picMk id="3" creationId="{8B101E68-DB9B-D6D9-2A1C-F803AEDA32FA}"/>
          </ac:picMkLst>
        </pc:picChg>
      </pc:sldChg>
      <pc:sldChg chg="addSp delSp modSp add mod ord modMedia setBg modClrScheme delAnim chgLayout">
        <pc:chgData name="Amina Hashmi" userId="5501a8995e6ddef4" providerId="LiveId" clId="{71E61646-321C-46BA-BB17-737A06D487E3}" dt="2026-06-18T18:49:39.014" v="2010" actId="20577"/>
        <pc:sldMkLst>
          <pc:docMk/>
          <pc:sldMk cId="3355047409" sldId="265"/>
        </pc:sldMkLst>
        <pc:spChg chg="add mod ord">
          <ac:chgData name="Amina Hashmi" userId="5501a8995e6ddef4" providerId="LiveId" clId="{71E61646-321C-46BA-BB17-737A06D487E3}" dt="2026-06-11T21:31:28.255" v="1089" actId="26606"/>
          <ac:spMkLst>
            <pc:docMk/>
            <pc:sldMk cId="3355047409" sldId="265"/>
            <ac:spMk id="2" creationId="{50525BEE-6C72-D147-72AD-F5C36A6A19E1}"/>
          </ac:spMkLst>
        </pc:spChg>
        <pc:spChg chg="add mod ord">
          <ac:chgData name="Amina Hashmi" userId="5501a8995e6ddef4" providerId="LiveId" clId="{71E61646-321C-46BA-BB17-737A06D487E3}" dt="2026-06-18T18:49:39.014" v="2010" actId="20577"/>
          <ac:spMkLst>
            <pc:docMk/>
            <pc:sldMk cId="3355047409" sldId="265"/>
            <ac:spMk id="4" creationId="{6A3BF317-9E02-1459-84CB-09DDFA063123}"/>
          </ac:spMkLst>
        </pc:spChg>
        <pc:spChg chg="add">
          <ac:chgData name="Amina Hashmi" userId="5501a8995e6ddef4" providerId="LiveId" clId="{71E61646-321C-46BA-BB17-737A06D487E3}" dt="2026-06-11T21:31:28.255" v="1089" actId="26606"/>
          <ac:spMkLst>
            <pc:docMk/>
            <pc:sldMk cId="3355047409" sldId="265"/>
            <ac:spMk id="21" creationId="{18873D23-2DCF-4B31-A009-95721C06E8E1}"/>
          </ac:spMkLst>
        </pc:spChg>
        <pc:spChg chg="add">
          <ac:chgData name="Amina Hashmi" userId="5501a8995e6ddef4" providerId="LiveId" clId="{71E61646-321C-46BA-BB17-737A06D487E3}" dt="2026-06-11T21:31:28.255" v="1089" actId="26606"/>
          <ac:spMkLst>
            <pc:docMk/>
            <pc:sldMk cId="3355047409" sldId="265"/>
            <ac:spMk id="22" creationId="{C13EF075-D4EF-4929-ADBC-91B27DA19955}"/>
          </ac:spMkLst>
        </pc:spChg>
        <pc:grpChg chg="add">
          <ac:chgData name="Amina Hashmi" userId="5501a8995e6ddef4" providerId="LiveId" clId="{71E61646-321C-46BA-BB17-737A06D487E3}" dt="2026-06-11T21:31:28.255" v="1089" actId="26606"/>
          <ac:grpSpMkLst>
            <pc:docMk/>
            <pc:sldMk cId="3355047409" sldId="265"/>
            <ac:grpSpMk id="23" creationId="{DAA26DFA-AAB2-4973-9C17-16D587C7B198}"/>
          </ac:grpSpMkLst>
        </pc:grpChg>
      </pc:sldChg>
      <pc:sldChg chg="addSp delSp modSp add mod setBg modClrScheme addAnim chgLayout">
        <pc:chgData name="Amina Hashmi" userId="5501a8995e6ddef4" providerId="LiveId" clId="{71E61646-321C-46BA-BB17-737A06D487E3}" dt="2026-06-18T18:57:00.317" v="2086" actId="27636"/>
        <pc:sldMkLst>
          <pc:docMk/>
          <pc:sldMk cId="2027702276" sldId="266"/>
        </pc:sldMkLst>
        <pc:spChg chg="add mod">
          <ac:chgData name="Amina Hashmi" userId="5501a8995e6ddef4" providerId="LiveId" clId="{71E61646-321C-46BA-BB17-737A06D487E3}" dt="2026-06-18T12:28:39.640" v="1814" actId="26606"/>
          <ac:spMkLst>
            <pc:docMk/>
            <pc:sldMk cId="2027702276" sldId="266"/>
            <ac:spMk id="4" creationId="{EE224886-3C9D-CC0E-CCE4-A8DE74920664}"/>
          </ac:spMkLst>
        </pc:spChg>
        <pc:spChg chg="add mod ord">
          <ac:chgData name="Amina Hashmi" userId="5501a8995e6ddef4" providerId="LiveId" clId="{71E61646-321C-46BA-BB17-737A06D487E3}" dt="2026-06-18T18:57:00.317" v="2086" actId="27636"/>
          <ac:spMkLst>
            <pc:docMk/>
            <pc:sldMk cId="2027702276" sldId="266"/>
            <ac:spMk id="5" creationId="{DA9718CF-6A72-8C11-E324-092B38009FED}"/>
          </ac:spMkLst>
        </pc:spChg>
        <pc:spChg chg="add del">
          <ac:chgData name="Amina Hashmi" userId="5501a8995e6ddef4" providerId="LiveId" clId="{71E61646-321C-46BA-BB17-737A06D487E3}" dt="2026-06-18T12:28:39.640" v="1814" actId="26606"/>
          <ac:spMkLst>
            <pc:docMk/>
            <pc:sldMk cId="2027702276" sldId="266"/>
            <ac:spMk id="10" creationId="{6DDA8CE9-E0A6-4FF2-823D-D08607606DC2}"/>
          </ac:spMkLst>
        </pc:spChg>
        <pc:spChg chg="add del">
          <ac:chgData name="Amina Hashmi" userId="5501a8995e6ddef4" providerId="LiveId" clId="{71E61646-321C-46BA-BB17-737A06D487E3}" dt="2026-06-18T12:28:39.640" v="1814" actId="26606"/>
          <ac:spMkLst>
            <pc:docMk/>
            <pc:sldMk cId="2027702276" sldId="266"/>
            <ac:spMk id="12" creationId="{11195564-33B9-434B-9641-764F5905A56F}"/>
          </ac:spMkLst>
        </pc:spChg>
        <pc:spChg chg="add">
          <ac:chgData name="Amina Hashmi" userId="5501a8995e6ddef4" providerId="LiveId" clId="{71E61646-321C-46BA-BB17-737A06D487E3}" dt="2026-06-18T12:28:39.640" v="1814" actId="26606"/>
          <ac:spMkLst>
            <pc:docMk/>
            <pc:sldMk cId="2027702276" sldId="266"/>
            <ac:spMk id="28" creationId="{DF8D6DF5-7A00-4A9D-BD50-E8BCC8F4D30E}"/>
          </ac:spMkLst>
        </pc:spChg>
        <pc:spChg chg="add">
          <ac:chgData name="Amina Hashmi" userId="5501a8995e6ddef4" providerId="LiveId" clId="{71E61646-321C-46BA-BB17-737A06D487E3}" dt="2026-06-18T12:28:39.640" v="1814" actId="26606"/>
          <ac:spMkLst>
            <pc:docMk/>
            <pc:sldMk cId="2027702276" sldId="266"/>
            <ac:spMk id="30" creationId="{DA26D83B-1209-3DBF-B469-35628586F15A}"/>
          </ac:spMkLst>
        </pc:spChg>
        <pc:grpChg chg="add del">
          <ac:chgData name="Amina Hashmi" userId="5501a8995e6ddef4" providerId="LiveId" clId="{71E61646-321C-46BA-BB17-737A06D487E3}" dt="2026-06-18T12:28:39.640" v="1814" actId="26606"/>
          <ac:grpSpMkLst>
            <pc:docMk/>
            <pc:sldMk cId="2027702276" sldId="266"/>
            <ac:grpSpMk id="14" creationId="{1D18C537-E336-47C4-836B-C342A230F8F3}"/>
          </ac:grpSpMkLst>
        </pc:grpChg>
        <pc:grpChg chg="add del">
          <ac:chgData name="Amina Hashmi" userId="5501a8995e6ddef4" providerId="LiveId" clId="{71E61646-321C-46BA-BB17-737A06D487E3}" dt="2026-06-18T12:28:39.640" v="1814" actId="26606"/>
          <ac:grpSpMkLst>
            <pc:docMk/>
            <pc:sldMk cId="2027702276" sldId="266"/>
            <ac:grpSpMk id="20" creationId="{5A1259D8-0C3A-4069-A22F-537BBBB61A9C}"/>
          </ac:grpSpMkLst>
        </pc:grpChg>
        <pc:picChg chg="add mod">
          <ac:chgData name="Amina Hashmi" userId="5501a8995e6ddef4" providerId="LiveId" clId="{71E61646-321C-46BA-BB17-737A06D487E3}" dt="2026-06-18T12:28:39.640" v="1814" actId="26606"/>
          <ac:picMkLst>
            <pc:docMk/>
            <pc:sldMk cId="2027702276" sldId="266"/>
            <ac:picMk id="3" creationId="{D7FD417A-84C6-A422-5A65-2BD09588C174}"/>
          </ac:picMkLst>
        </pc:picChg>
      </pc:sldChg>
      <pc:sldChg chg="addSp delSp modSp add mod setBg modClrScheme addAnim modAnim chgLayout">
        <pc:chgData name="Amina Hashmi" userId="5501a8995e6ddef4" providerId="LiveId" clId="{71E61646-321C-46BA-BB17-737A06D487E3}" dt="2026-06-18T11:50:38.401" v="1668" actId="255"/>
        <pc:sldMkLst>
          <pc:docMk/>
          <pc:sldMk cId="2026812672" sldId="267"/>
        </pc:sldMkLst>
        <pc:spChg chg="add mod ord">
          <ac:chgData name="Amina Hashmi" userId="5501a8995e6ddef4" providerId="LiveId" clId="{71E61646-321C-46BA-BB17-737A06D487E3}" dt="2026-06-11T21:30:35.385" v="1078" actId="14100"/>
          <ac:spMkLst>
            <pc:docMk/>
            <pc:sldMk cId="2026812672" sldId="267"/>
            <ac:spMk id="4" creationId="{92FC34B5-9BED-6118-B9B3-0D17ADAAFBD1}"/>
          </ac:spMkLst>
        </pc:spChg>
        <pc:spChg chg="add mod ord">
          <ac:chgData name="Amina Hashmi" userId="5501a8995e6ddef4" providerId="LiveId" clId="{71E61646-321C-46BA-BB17-737A06D487E3}" dt="2026-06-18T11:50:38.401" v="1668" actId="255"/>
          <ac:spMkLst>
            <pc:docMk/>
            <pc:sldMk cId="2026812672" sldId="267"/>
            <ac:spMk id="5" creationId="{B796EDD2-D38A-E19D-E13F-D110254F86CD}"/>
          </ac:spMkLst>
        </pc:spChg>
        <pc:spChg chg="add">
          <ac:chgData name="Amina Hashmi" userId="5501a8995e6ddef4" providerId="LiveId" clId="{71E61646-321C-46BA-BB17-737A06D487E3}" dt="2026-06-11T21:30:06.607" v="1074" actId="26606"/>
          <ac:spMkLst>
            <pc:docMk/>
            <pc:sldMk cId="2026812672" sldId="267"/>
            <ac:spMk id="30" creationId="{A3363022-C969-41E9-8EB2-E4C94908C1FA}"/>
          </ac:spMkLst>
        </pc:spChg>
        <pc:spChg chg="add">
          <ac:chgData name="Amina Hashmi" userId="5501a8995e6ddef4" providerId="LiveId" clId="{71E61646-321C-46BA-BB17-737A06D487E3}" dt="2026-06-11T21:30:06.607" v="1074" actId="26606"/>
          <ac:spMkLst>
            <pc:docMk/>
            <pc:sldMk cId="2026812672" sldId="267"/>
            <ac:spMk id="32" creationId="{8D1AD6B3-BE88-4CEB-BA17-790657CC4729}"/>
          </ac:spMkLst>
        </pc:spChg>
        <pc:grpChg chg="add">
          <ac:chgData name="Amina Hashmi" userId="5501a8995e6ddef4" providerId="LiveId" clId="{71E61646-321C-46BA-BB17-737A06D487E3}" dt="2026-06-11T21:30:06.607" v="1074" actId="26606"/>
          <ac:grpSpMkLst>
            <pc:docMk/>
            <pc:sldMk cId="2026812672" sldId="267"/>
            <ac:grpSpMk id="34" creationId="{89D1390B-7E13-4B4F-9CB2-391063412E54}"/>
          </ac:grpSpMkLst>
        </pc:grpChg>
        <pc:picChg chg="add">
          <ac:chgData name="Amina Hashmi" userId="5501a8995e6ddef4" providerId="LiveId" clId="{71E61646-321C-46BA-BB17-737A06D487E3}" dt="2026-06-11T21:30:06.607" v="1074" actId="26606"/>
          <ac:picMkLst>
            <pc:docMk/>
            <pc:sldMk cId="2026812672" sldId="267"/>
            <ac:picMk id="27" creationId="{F4F4CB7A-3237-8185-1290-EA2B2A7DFEC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ACA5EF-D6D6-460A-860A-F65F02EA3A79}"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31AD9CB4-E437-4B5E-A1BB-2EEE0A6EBC1A}">
      <dgm:prSet/>
      <dgm:spPr/>
      <dgm:t>
        <a:bodyPr/>
        <a:lstStyle/>
        <a:p>
          <a:r>
            <a:rPr lang="en-GB"/>
            <a:t>To achieve the best performance and productivity there are 12 key skills that can improve team  work. They include communication, </a:t>
          </a:r>
          <a:endParaRPr lang="en-US"/>
        </a:p>
      </dgm:t>
    </dgm:pt>
    <dgm:pt modelId="{1DAAF39D-C428-4D4D-8278-B9FA5671F64B}" type="parTrans" cxnId="{1760292F-879E-47CD-8547-C755477990D5}">
      <dgm:prSet/>
      <dgm:spPr/>
      <dgm:t>
        <a:bodyPr/>
        <a:lstStyle/>
        <a:p>
          <a:endParaRPr lang="en-US"/>
        </a:p>
      </dgm:t>
    </dgm:pt>
    <dgm:pt modelId="{070B9AE3-7506-4961-AA0A-F39BF1ACCF97}" type="sibTrans" cxnId="{1760292F-879E-47CD-8547-C755477990D5}">
      <dgm:prSet/>
      <dgm:spPr/>
      <dgm:t>
        <a:bodyPr/>
        <a:lstStyle/>
        <a:p>
          <a:endParaRPr lang="en-US"/>
        </a:p>
      </dgm:t>
    </dgm:pt>
    <dgm:pt modelId="{BE7B8778-3405-49CA-803B-7BB6359CAB07}">
      <dgm:prSet/>
      <dgm:spPr/>
      <dgm:t>
        <a:bodyPr/>
        <a:lstStyle/>
        <a:p>
          <a:r>
            <a:rPr lang="en-GB"/>
            <a:t>trust and respect,</a:t>
          </a:r>
          <a:endParaRPr lang="en-US"/>
        </a:p>
      </dgm:t>
    </dgm:pt>
    <dgm:pt modelId="{D20B94F7-48B3-43B9-B051-3279BA90F7E1}" type="parTrans" cxnId="{53ACE37E-4603-4BAA-867E-49872FA88514}">
      <dgm:prSet/>
      <dgm:spPr/>
      <dgm:t>
        <a:bodyPr/>
        <a:lstStyle/>
        <a:p>
          <a:endParaRPr lang="en-US"/>
        </a:p>
      </dgm:t>
    </dgm:pt>
    <dgm:pt modelId="{937C4FAC-1EF5-4EFC-BF95-977526AA0DFB}" type="sibTrans" cxnId="{53ACE37E-4603-4BAA-867E-49872FA88514}">
      <dgm:prSet/>
      <dgm:spPr/>
      <dgm:t>
        <a:bodyPr/>
        <a:lstStyle/>
        <a:p>
          <a:endParaRPr lang="en-US"/>
        </a:p>
      </dgm:t>
    </dgm:pt>
    <dgm:pt modelId="{23FDF97B-4464-4FAB-ADFF-F67B88BD082D}">
      <dgm:prSet/>
      <dgm:spPr/>
      <dgm:t>
        <a:bodyPr/>
        <a:lstStyle/>
        <a:p>
          <a:r>
            <a:rPr lang="en-GB"/>
            <a:t>collaboration</a:t>
          </a:r>
          <a:endParaRPr lang="en-US"/>
        </a:p>
      </dgm:t>
    </dgm:pt>
    <dgm:pt modelId="{D13451CA-05E8-409D-B630-3AC5A7642ADA}" type="parTrans" cxnId="{53855EC4-3E4B-49F2-B2B7-D6ACA53CE60A}">
      <dgm:prSet/>
      <dgm:spPr/>
      <dgm:t>
        <a:bodyPr/>
        <a:lstStyle/>
        <a:p>
          <a:endParaRPr lang="en-US"/>
        </a:p>
      </dgm:t>
    </dgm:pt>
    <dgm:pt modelId="{338FBCA9-81E6-4421-8A74-285A464CC280}" type="sibTrans" cxnId="{53855EC4-3E4B-49F2-B2B7-D6ACA53CE60A}">
      <dgm:prSet/>
      <dgm:spPr/>
      <dgm:t>
        <a:bodyPr/>
        <a:lstStyle/>
        <a:p>
          <a:endParaRPr lang="en-US"/>
        </a:p>
      </dgm:t>
    </dgm:pt>
    <dgm:pt modelId="{66E70091-6771-4FE5-AC0B-257CCA52FD80}">
      <dgm:prSet/>
      <dgm:spPr/>
      <dgm:t>
        <a:bodyPr/>
        <a:lstStyle/>
        <a:p>
          <a:r>
            <a:rPr lang="en-GB"/>
            <a:t>Creative problem-solving </a:t>
          </a:r>
          <a:endParaRPr lang="en-US"/>
        </a:p>
      </dgm:t>
    </dgm:pt>
    <dgm:pt modelId="{31EBF41D-8203-4E64-ADB6-2504D8F79F62}" type="parTrans" cxnId="{DD6D0F96-E6BB-4AAD-AEA8-99D26E7596EC}">
      <dgm:prSet/>
      <dgm:spPr/>
      <dgm:t>
        <a:bodyPr/>
        <a:lstStyle/>
        <a:p>
          <a:endParaRPr lang="en-US"/>
        </a:p>
      </dgm:t>
    </dgm:pt>
    <dgm:pt modelId="{F771397D-A1D8-405B-8A71-A57F60F0AE48}" type="sibTrans" cxnId="{DD6D0F96-E6BB-4AAD-AEA8-99D26E7596EC}">
      <dgm:prSet/>
      <dgm:spPr/>
      <dgm:t>
        <a:bodyPr/>
        <a:lstStyle/>
        <a:p>
          <a:endParaRPr lang="en-US"/>
        </a:p>
      </dgm:t>
    </dgm:pt>
    <dgm:pt modelId="{85860146-789E-4C41-A12A-C6375C3CA70C}">
      <dgm:prSet/>
      <dgm:spPr/>
      <dgm:t>
        <a:bodyPr/>
        <a:lstStyle/>
        <a:p>
          <a:r>
            <a:rPr lang="en-GB"/>
            <a:t>reliability </a:t>
          </a:r>
          <a:endParaRPr lang="en-US"/>
        </a:p>
      </dgm:t>
    </dgm:pt>
    <dgm:pt modelId="{42680D11-E02F-4BF4-ADBA-72E19723D58E}" type="parTrans" cxnId="{8E0FE4E9-9414-408D-8A9E-97B3AC1F7636}">
      <dgm:prSet/>
      <dgm:spPr/>
      <dgm:t>
        <a:bodyPr/>
        <a:lstStyle/>
        <a:p>
          <a:endParaRPr lang="en-US"/>
        </a:p>
      </dgm:t>
    </dgm:pt>
    <dgm:pt modelId="{06C355DD-DBE6-4227-ADE2-00DB3E09CE78}" type="sibTrans" cxnId="{8E0FE4E9-9414-408D-8A9E-97B3AC1F7636}">
      <dgm:prSet/>
      <dgm:spPr/>
      <dgm:t>
        <a:bodyPr/>
        <a:lstStyle/>
        <a:p>
          <a:endParaRPr lang="en-US"/>
        </a:p>
      </dgm:t>
    </dgm:pt>
    <dgm:pt modelId="{1B3D3246-29B0-4E83-AAA9-C216AC22F589}">
      <dgm:prSet/>
      <dgm:spPr/>
      <dgm:t>
        <a:bodyPr/>
        <a:lstStyle/>
        <a:p>
          <a:r>
            <a:rPr lang="en-GB"/>
            <a:t>flexibity.</a:t>
          </a:r>
          <a:endParaRPr lang="en-US"/>
        </a:p>
      </dgm:t>
    </dgm:pt>
    <dgm:pt modelId="{A568A137-DD3A-437C-897B-8E54BF45F694}" type="parTrans" cxnId="{FB328BE8-130C-4B4F-AEE9-AA2604B97B48}">
      <dgm:prSet/>
      <dgm:spPr/>
      <dgm:t>
        <a:bodyPr/>
        <a:lstStyle/>
        <a:p>
          <a:endParaRPr lang="en-US"/>
        </a:p>
      </dgm:t>
    </dgm:pt>
    <dgm:pt modelId="{273597C7-039C-4AAD-AEB1-54A263C34023}" type="sibTrans" cxnId="{FB328BE8-130C-4B4F-AEE9-AA2604B97B48}">
      <dgm:prSet/>
      <dgm:spPr/>
      <dgm:t>
        <a:bodyPr/>
        <a:lstStyle/>
        <a:p>
          <a:endParaRPr lang="en-US"/>
        </a:p>
      </dgm:t>
    </dgm:pt>
    <dgm:pt modelId="{9B80E3A2-B825-429B-BFB8-1336368D1835}">
      <dgm:prSet/>
      <dgm:spPr/>
      <dgm:t>
        <a:bodyPr/>
        <a:lstStyle/>
        <a:p>
          <a:r>
            <a:rPr lang="en-GB"/>
            <a:t>Team mentality </a:t>
          </a:r>
          <a:endParaRPr lang="en-US"/>
        </a:p>
      </dgm:t>
    </dgm:pt>
    <dgm:pt modelId="{68FD2B31-0F07-4A6C-8B1E-3B975F71BC4F}" type="parTrans" cxnId="{C01B8C8B-8F34-424A-94FC-96F7BC9FC97D}">
      <dgm:prSet/>
      <dgm:spPr/>
      <dgm:t>
        <a:bodyPr/>
        <a:lstStyle/>
        <a:p>
          <a:endParaRPr lang="en-US"/>
        </a:p>
      </dgm:t>
    </dgm:pt>
    <dgm:pt modelId="{91D053D7-07DA-4238-B27F-39708F486B97}" type="sibTrans" cxnId="{C01B8C8B-8F34-424A-94FC-96F7BC9FC97D}">
      <dgm:prSet/>
      <dgm:spPr/>
      <dgm:t>
        <a:bodyPr/>
        <a:lstStyle/>
        <a:p>
          <a:endParaRPr lang="en-US"/>
        </a:p>
      </dgm:t>
    </dgm:pt>
    <dgm:pt modelId="{2D9E3653-A530-4729-97B2-63C881450929}">
      <dgm:prSet/>
      <dgm:spPr/>
      <dgm:t>
        <a:bodyPr/>
        <a:lstStyle/>
        <a:p>
          <a:r>
            <a:rPr lang="en-GB"/>
            <a:t>clear objectives</a:t>
          </a:r>
          <a:endParaRPr lang="en-US"/>
        </a:p>
      </dgm:t>
    </dgm:pt>
    <dgm:pt modelId="{A75E81DD-B093-4855-9FD4-EB17C7956F39}" type="parTrans" cxnId="{2AF09914-1477-48A4-A68B-1192A07C0348}">
      <dgm:prSet/>
      <dgm:spPr/>
      <dgm:t>
        <a:bodyPr/>
        <a:lstStyle/>
        <a:p>
          <a:endParaRPr lang="en-US"/>
        </a:p>
      </dgm:t>
    </dgm:pt>
    <dgm:pt modelId="{397C300F-EFEF-4405-83AD-50D52C73815B}" type="sibTrans" cxnId="{2AF09914-1477-48A4-A68B-1192A07C0348}">
      <dgm:prSet/>
      <dgm:spPr/>
      <dgm:t>
        <a:bodyPr/>
        <a:lstStyle/>
        <a:p>
          <a:endParaRPr lang="en-US"/>
        </a:p>
      </dgm:t>
    </dgm:pt>
    <dgm:pt modelId="{02A93300-6D31-41B9-A8E7-5EB71A03B0B6}">
      <dgm:prSet/>
      <dgm:spPr/>
      <dgm:t>
        <a:bodyPr/>
        <a:lstStyle/>
        <a:p>
          <a:r>
            <a:rPr lang="en-GB"/>
            <a:t>Defined roles </a:t>
          </a:r>
          <a:endParaRPr lang="en-US"/>
        </a:p>
      </dgm:t>
    </dgm:pt>
    <dgm:pt modelId="{FEB5CABB-4525-49EE-8E19-8AB34E602F1E}" type="parTrans" cxnId="{468CC39E-EFAA-463B-A936-D3F70BB8FBB2}">
      <dgm:prSet/>
      <dgm:spPr/>
      <dgm:t>
        <a:bodyPr/>
        <a:lstStyle/>
        <a:p>
          <a:endParaRPr lang="en-US"/>
        </a:p>
      </dgm:t>
    </dgm:pt>
    <dgm:pt modelId="{65950A6A-FB9E-491F-A455-71D2D403CD4E}" type="sibTrans" cxnId="{468CC39E-EFAA-463B-A936-D3F70BB8FBB2}">
      <dgm:prSet/>
      <dgm:spPr/>
      <dgm:t>
        <a:bodyPr/>
        <a:lstStyle/>
        <a:p>
          <a:endParaRPr lang="en-US"/>
        </a:p>
      </dgm:t>
    </dgm:pt>
    <dgm:pt modelId="{58EFF6B1-2DFA-4ED6-8B7A-82F648602A90}">
      <dgm:prSet/>
      <dgm:spPr/>
      <dgm:t>
        <a:bodyPr/>
        <a:lstStyle/>
        <a:p>
          <a:r>
            <a:rPr lang="en-GB"/>
            <a:t>open communication</a:t>
          </a:r>
          <a:endParaRPr lang="en-US"/>
        </a:p>
      </dgm:t>
    </dgm:pt>
    <dgm:pt modelId="{0D30DED3-1C61-440B-BCAD-6633D3581326}" type="parTrans" cxnId="{03876866-B1FF-49C4-AB7C-6DEA026B5679}">
      <dgm:prSet/>
      <dgm:spPr/>
      <dgm:t>
        <a:bodyPr/>
        <a:lstStyle/>
        <a:p>
          <a:endParaRPr lang="en-US"/>
        </a:p>
      </dgm:t>
    </dgm:pt>
    <dgm:pt modelId="{CD52EBFA-56C6-47EF-98E1-E8E2C5A62925}" type="sibTrans" cxnId="{03876866-B1FF-49C4-AB7C-6DEA026B5679}">
      <dgm:prSet/>
      <dgm:spPr/>
      <dgm:t>
        <a:bodyPr/>
        <a:lstStyle/>
        <a:p>
          <a:endParaRPr lang="en-US"/>
        </a:p>
      </dgm:t>
    </dgm:pt>
    <dgm:pt modelId="{215D595B-4F29-4658-9877-35FA7B4D3715}">
      <dgm:prSet/>
      <dgm:spPr/>
      <dgm:t>
        <a:bodyPr/>
        <a:lstStyle/>
        <a:p>
          <a:r>
            <a:rPr lang="en-GB"/>
            <a:t>(Robinson, 2024)</a:t>
          </a:r>
          <a:endParaRPr lang="en-US"/>
        </a:p>
      </dgm:t>
    </dgm:pt>
    <dgm:pt modelId="{9A27AAB6-9388-4CF4-AD37-CC5A6E093FF5}" type="parTrans" cxnId="{BC5E8CE6-CE5C-428B-86C7-AA88950A9D55}">
      <dgm:prSet/>
      <dgm:spPr/>
      <dgm:t>
        <a:bodyPr/>
        <a:lstStyle/>
        <a:p>
          <a:endParaRPr lang="en-US"/>
        </a:p>
      </dgm:t>
    </dgm:pt>
    <dgm:pt modelId="{56538A63-568F-4A27-9F9F-9DBB52314971}" type="sibTrans" cxnId="{BC5E8CE6-CE5C-428B-86C7-AA88950A9D55}">
      <dgm:prSet/>
      <dgm:spPr/>
      <dgm:t>
        <a:bodyPr/>
        <a:lstStyle/>
        <a:p>
          <a:endParaRPr lang="en-US"/>
        </a:p>
      </dgm:t>
    </dgm:pt>
    <dgm:pt modelId="{65302F71-A75B-4076-8C8D-74F3E6A13B7F}" type="pres">
      <dgm:prSet presAssocID="{0FACA5EF-D6D6-460A-860A-F65F02EA3A79}" presName="Name0" presStyleCnt="0">
        <dgm:presLayoutVars>
          <dgm:dir/>
          <dgm:resizeHandles val="exact"/>
        </dgm:presLayoutVars>
      </dgm:prSet>
      <dgm:spPr/>
    </dgm:pt>
    <dgm:pt modelId="{2D17D82C-66CF-4EEC-8F8F-C5712F56C227}" type="pres">
      <dgm:prSet presAssocID="{31AD9CB4-E437-4B5E-A1BB-2EEE0A6EBC1A}" presName="node" presStyleLbl="node1" presStyleIdx="0" presStyleCnt="11">
        <dgm:presLayoutVars>
          <dgm:bulletEnabled val="1"/>
        </dgm:presLayoutVars>
      </dgm:prSet>
      <dgm:spPr/>
    </dgm:pt>
    <dgm:pt modelId="{9F1D5D83-0C03-4E53-B9B2-A5FED014A775}" type="pres">
      <dgm:prSet presAssocID="{070B9AE3-7506-4961-AA0A-F39BF1ACCF97}" presName="sibTrans" presStyleLbl="sibTrans1D1" presStyleIdx="0" presStyleCnt="10"/>
      <dgm:spPr/>
    </dgm:pt>
    <dgm:pt modelId="{358A6AAF-E04A-49A2-B5E3-EEBF6C323AF5}" type="pres">
      <dgm:prSet presAssocID="{070B9AE3-7506-4961-AA0A-F39BF1ACCF97}" presName="connectorText" presStyleLbl="sibTrans1D1" presStyleIdx="0" presStyleCnt="10"/>
      <dgm:spPr/>
    </dgm:pt>
    <dgm:pt modelId="{49202028-32A2-4624-B1FA-7852146E29AB}" type="pres">
      <dgm:prSet presAssocID="{BE7B8778-3405-49CA-803B-7BB6359CAB07}" presName="node" presStyleLbl="node1" presStyleIdx="1" presStyleCnt="11">
        <dgm:presLayoutVars>
          <dgm:bulletEnabled val="1"/>
        </dgm:presLayoutVars>
      </dgm:prSet>
      <dgm:spPr/>
    </dgm:pt>
    <dgm:pt modelId="{B4F32761-552C-4497-9249-DC96B8C839FE}" type="pres">
      <dgm:prSet presAssocID="{937C4FAC-1EF5-4EFC-BF95-977526AA0DFB}" presName="sibTrans" presStyleLbl="sibTrans1D1" presStyleIdx="1" presStyleCnt="10"/>
      <dgm:spPr/>
    </dgm:pt>
    <dgm:pt modelId="{35227C93-AC17-4385-9865-FE18D4AA8430}" type="pres">
      <dgm:prSet presAssocID="{937C4FAC-1EF5-4EFC-BF95-977526AA0DFB}" presName="connectorText" presStyleLbl="sibTrans1D1" presStyleIdx="1" presStyleCnt="10"/>
      <dgm:spPr/>
    </dgm:pt>
    <dgm:pt modelId="{2DEEB33F-AF80-4B84-B98A-A5A00DF82431}" type="pres">
      <dgm:prSet presAssocID="{23FDF97B-4464-4FAB-ADFF-F67B88BD082D}" presName="node" presStyleLbl="node1" presStyleIdx="2" presStyleCnt="11">
        <dgm:presLayoutVars>
          <dgm:bulletEnabled val="1"/>
        </dgm:presLayoutVars>
      </dgm:prSet>
      <dgm:spPr/>
    </dgm:pt>
    <dgm:pt modelId="{B11B2F3E-9C3F-4555-8BE0-488E84932907}" type="pres">
      <dgm:prSet presAssocID="{338FBCA9-81E6-4421-8A74-285A464CC280}" presName="sibTrans" presStyleLbl="sibTrans1D1" presStyleIdx="2" presStyleCnt="10"/>
      <dgm:spPr/>
    </dgm:pt>
    <dgm:pt modelId="{B7684718-588C-460C-881C-3382927DDFB2}" type="pres">
      <dgm:prSet presAssocID="{338FBCA9-81E6-4421-8A74-285A464CC280}" presName="connectorText" presStyleLbl="sibTrans1D1" presStyleIdx="2" presStyleCnt="10"/>
      <dgm:spPr/>
    </dgm:pt>
    <dgm:pt modelId="{1C88FCA6-8355-4838-A1CA-EA027908EEC1}" type="pres">
      <dgm:prSet presAssocID="{66E70091-6771-4FE5-AC0B-257CCA52FD80}" presName="node" presStyleLbl="node1" presStyleIdx="3" presStyleCnt="11">
        <dgm:presLayoutVars>
          <dgm:bulletEnabled val="1"/>
        </dgm:presLayoutVars>
      </dgm:prSet>
      <dgm:spPr/>
    </dgm:pt>
    <dgm:pt modelId="{12C6F994-8817-4D25-BC71-A556378C82B1}" type="pres">
      <dgm:prSet presAssocID="{F771397D-A1D8-405B-8A71-A57F60F0AE48}" presName="sibTrans" presStyleLbl="sibTrans1D1" presStyleIdx="3" presStyleCnt="10"/>
      <dgm:spPr/>
    </dgm:pt>
    <dgm:pt modelId="{FE7CF34D-3714-47F4-BDE1-8C99E3EA3F5B}" type="pres">
      <dgm:prSet presAssocID="{F771397D-A1D8-405B-8A71-A57F60F0AE48}" presName="connectorText" presStyleLbl="sibTrans1D1" presStyleIdx="3" presStyleCnt="10"/>
      <dgm:spPr/>
    </dgm:pt>
    <dgm:pt modelId="{EECBCBE7-D110-457E-B4AA-387868DC0557}" type="pres">
      <dgm:prSet presAssocID="{85860146-789E-4C41-A12A-C6375C3CA70C}" presName="node" presStyleLbl="node1" presStyleIdx="4" presStyleCnt="11">
        <dgm:presLayoutVars>
          <dgm:bulletEnabled val="1"/>
        </dgm:presLayoutVars>
      </dgm:prSet>
      <dgm:spPr/>
    </dgm:pt>
    <dgm:pt modelId="{51E6966B-EB3C-436F-A5A2-4C05B0044503}" type="pres">
      <dgm:prSet presAssocID="{06C355DD-DBE6-4227-ADE2-00DB3E09CE78}" presName="sibTrans" presStyleLbl="sibTrans1D1" presStyleIdx="4" presStyleCnt="10"/>
      <dgm:spPr/>
    </dgm:pt>
    <dgm:pt modelId="{3F09A9F1-9966-4BDB-A9E4-4EF8D65A07AE}" type="pres">
      <dgm:prSet presAssocID="{06C355DD-DBE6-4227-ADE2-00DB3E09CE78}" presName="connectorText" presStyleLbl="sibTrans1D1" presStyleIdx="4" presStyleCnt="10"/>
      <dgm:spPr/>
    </dgm:pt>
    <dgm:pt modelId="{4C32C911-3BEC-4A60-92F7-22CABF5E7224}" type="pres">
      <dgm:prSet presAssocID="{1B3D3246-29B0-4E83-AAA9-C216AC22F589}" presName="node" presStyleLbl="node1" presStyleIdx="5" presStyleCnt="11">
        <dgm:presLayoutVars>
          <dgm:bulletEnabled val="1"/>
        </dgm:presLayoutVars>
      </dgm:prSet>
      <dgm:spPr/>
    </dgm:pt>
    <dgm:pt modelId="{8DFEC2A6-0C36-4230-B2FA-0AE1CA740A88}" type="pres">
      <dgm:prSet presAssocID="{273597C7-039C-4AAD-AEB1-54A263C34023}" presName="sibTrans" presStyleLbl="sibTrans1D1" presStyleIdx="5" presStyleCnt="10"/>
      <dgm:spPr/>
    </dgm:pt>
    <dgm:pt modelId="{511059C6-2D36-4610-9919-16768E57B5BC}" type="pres">
      <dgm:prSet presAssocID="{273597C7-039C-4AAD-AEB1-54A263C34023}" presName="connectorText" presStyleLbl="sibTrans1D1" presStyleIdx="5" presStyleCnt="10"/>
      <dgm:spPr/>
    </dgm:pt>
    <dgm:pt modelId="{D16D2952-D0AF-4A5D-83CF-72B8E8A0A36E}" type="pres">
      <dgm:prSet presAssocID="{9B80E3A2-B825-429B-BFB8-1336368D1835}" presName="node" presStyleLbl="node1" presStyleIdx="6" presStyleCnt="11">
        <dgm:presLayoutVars>
          <dgm:bulletEnabled val="1"/>
        </dgm:presLayoutVars>
      </dgm:prSet>
      <dgm:spPr/>
    </dgm:pt>
    <dgm:pt modelId="{42D4AF59-42DB-4D5A-98A4-7FA07C2EF6BB}" type="pres">
      <dgm:prSet presAssocID="{91D053D7-07DA-4238-B27F-39708F486B97}" presName="sibTrans" presStyleLbl="sibTrans1D1" presStyleIdx="6" presStyleCnt="10"/>
      <dgm:spPr/>
    </dgm:pt>
    <dgm:pt modelId="{F8D92F2C-2564-42A6-BCCD-2E2B6D265157}" type="pres">
      <dgm:prSet presAssocID="{91D053D7-07DA-4238-B27F-39708F486B97}" presName="connectorText" presStyleLbl="sibTrans1D1" presStyleIdx="6" presStyleCnt="10"/>
      <dgm:spPr/>
    </dgm:pt>
    <dgm:pt modelId="{0446714D-3CFD-491E-9235-7A50F82368DE}" type="pres">
      <dgm:prSet presAssocID="{2D9E3653-A530-4729-97B2-63C881450929}" presName="node" presStyleLbl="node1" presStyleIdx="7" presStyleCnt="11">
        <dgm:presLayoutVars>
          <dgm:bulletEnabled val="1"/>
        </dgm:presLayoutVars>
      </dgm:prSet>
      <dgm:spPr/>
    </dgm:pt>
    <dgm:pt modelId="{A0125666-D597-4D10-B2BB-0563F84406D8}" type="pres">
      <dgm:prSet presAssocID="{397C300F-EFEF-4405-83AD-50D52C73815B}" presName="sibTrans" presStyleLbl="sibTrans1D1" presStyleIdx="7" presStyleCnt="10"/>
      <dgm:spPr/>
    </dgm:pt>
    <dgm:pt modelId="{1D6D8391-5035-4B5A-B790-73668CF7BB15}" type="pres">
      <dgm:prSet presAssocID="{397C300F-EFEF-4405-83AD-50D52C73815B}" presName="connectorText" presStyleLbl="sibTrans1D1" presStyleIdx="7" presStyleCnt="10"/>
      <dgm:spPr/>
    </dgm:pt>
    <dgm:pt modelId="{F975F275-2D0D-445C-A1A4-E26D313A6981}" type="pres">
      <dgm:prSet presAssocID="{02A93300-6D31-41B9-A8E7-5EB71A03B0B6}" presName="node" presStyleLbl="node1" presStyleIdx="8" presStyleCnt="11">
        <dgm:presLayoutVars>
          <dgm:bulletEnabled val="1"/>
        </dgm:presLayoutVars>
      </dgm:prSet>
      <dgm:spPr/>
    </dgm:pt>
    <dgm:pt modelId="{CAA7296D-C08E-452E-ADCE-A8E2EADFE66F}" type="pres">
      <dgm:prSet presAssocID="{65950A6A-FB9E-491F-A455-71D2D403CD4E}" presName="sibTrans" presStyleLbl="sibTrans1D1" presStyleIdx="8" presStyleCnt="10"/>
      <dgm:spPr/>
    </dgm:pt>
    <dgm:pt modelId="{D5C8B9E9-8B00-44F0-A80A-2676805F150E}" type="pres">
      <dgm:prSet presAssocID="{65950A6A-FB9E-491F-A455-71D2D403CD4E}" presName="connectorText" presStyleLbl="sibTrans1D1" presStyleIdx="8" presStyleCnt="10"/>
      <dgm:spPr/>
    </dgm:pt>
    <dgm:pt modelId="{7FDB8C96-4195-4988-89D0-E4FEAD7D7A12}" type="pres">
      <dgm:prSet presAssocID="{58EFF6B1-2DFA-4ED6-8B7A-82F648602A90}" presName="node" presStyleLbl="node1" presStyleIdx="9" presStyleCnt="11">
        <dgm:presLayoutVars>
          <dgm:bulletEnabled val="1"/>
        </dgm:presLayoutVars>
      </dgm:prSet>
      <dgm:spPr/>
    </dgm:pt>
    <dgm:pt modelId="{E6AB9187-7BCB-4396-A6FF-05147884DDED}" type="pres">
      <dgm:prSet presAssocID="{CD52EBFA-56C6-47EF-98E1-E8E2C5A62925}" presName="sibTrans" presStyleLbl="sibTrans1D1" presStyleIdx="9" presStyleCnt="10"/>
      <dgm:spPr/>
    </dgm:pt>
    <dgm:pt modelId="{79AD6A71-6286-45B4-8637-C7879FB3AD67}" type="pres">
      <dgm:prSet presAssocID="{CD52EBFA-56C6-47EF-98E1-E8E2C5A62925}" presName="connectorText" presStyleLbl="sibTrans1D1" presStyleIdx="9" presStyleCnt="10"/>
      <dgm:spPr/>
    </dgm:pt>
    <dgm:pt modelId="{73A7DE7E-5BE3-4523-9E0E-762EA32C186A}" type="pres">
      <dgm:prSet presAssocID="{215D595B-4F29-4658-9877-35FA7B4D3715}" presName="node" presStyleLbl="node1" presStyleIdx="10" presStyleCnt="11">
        <dgm:presLayoutVars>
          <dgm:bulletEnabled val="1"/>
        </dgm:presLayoutVars>
      </dgm:prSet>
      <dgm:spPr/>
    </dgm:pt>
  </dgm:ptLst>
  <dgm:cxnLst>
    <dgm:cxn modelId="{9F493302-1499-48D4-9F2C-E7D3802AEC73}" type="presOf" srcId="{338FBCA9-81E6-4421-8A74-285A464CC280}" destId="{B11B2F3E-9C3F-4555-8BE0-488E84932907}" srcOrd="0" destOrd="0" presId="urn:microsoft.com/office/officeart/2016/7/layout/RepeatingBendingProcessNew"/>
    <dgm:cxn modelId="{8B55DD08-CFCA-42CA-9616-0DA0A1D7EBAC}" type="presOf" srcId="{66E70091-6771-4FE5-AC0B-257CCA52FD80}" destId="{1C88FCA6-8355-4838-A1CA-EA027908EEC1}" srcOrd="0" destOrd="0" presId="urn:microsoft.com/office/officeart/2016/7/layout/RepeatingBendingProcessNew"/>
    <dgm:cxn modelId="{3CDEFA0C-4C8B-4FD9-A351-8A062F2E840E}" type="presOf" srcId="{215D595B-4F29-4658-9877-35FA7B4D3715}" destId="{73A7DE7E-5BE3-4523-9E0E-762EA32C186A}" srcOrd="0" destOrd="0" presId="urn:microsoft.com/office/officeart/2016/7/layout/RepeatingBendingProcessNew"/>
    <dgm:cxn modelId="{34322A0F-23CB-4853-935C-713960FAFB3C}" type="presOf" srcId="{9B80E3A2-B825-429B-BFB8-1336368D1835}" destId="{D16D2952-D0AF-4A5D-83CF-72B8E8A0A36E}" srcOrd="0" destOrd="0" presId="urn:microsoft.com/office/officeart/2016/7/layout/RepeatingBendingProcessNew"/>
    <dgm:cxn modelId="{D03C7812-84CD-4B43-8937-C286A2A5FFBD}" type="presOf" srcId="{F771397D-A1D8-405B-8A71-A57F60F0AE48}" destId="{FE7CF34D-3714-47F4-BDE1-8C99E3EA3F5B}" srcOrd="1" destOrd="0" presId="urn:microsoft.com/office/officeart/2016/7/layout/RepeatingBendingProcessNew"/>
    <dgm:cxn modelId="{2AF09914-1477-48A4-A68B-1192A07C0348}" srcId="{0FACA5EF-D6D6-460A-860A-F65F02EA3A79}" destId="{2D9E3653-A530-4729-97B2-63C881450929}" srcOrd="7" destOrd="0" parTransId="{A75E81DD-B093-4855-9FD4-EB17C7956F39}" sibTransId="{397C300F-EFEF-4405-83AD-50D52C73815B}"/>
    <dgm:cxn modelId="{D68FCB1F-8CF8-46AD-8134-413A7EA43786}" type="presOf" srcId="{31AD9CB4-E437-4B5E-A1BB-2EEE0A6EBC1A}" destId="{2D17D82C-66CF-4EEC-8F8F-C5712F56C227}" srcOrd="0" destOrd="0" presId="urn:microsoft.com/office/officeart/2016/7/layout/RepeatingBendingProcessNew"/>
    <dgm:cxn modelId="{CF319220-F3B3-4A97-BB95-625FA5ED63C1}" type="presOf" srcId="{0FACA5EF-D6D6-460A-860A-F65F02EA3A79}" destId="{65302F71-A75B-4076-8C8D-74F3E6A13B7F}" srcOrd="0" destOrd="0" presId="urn:microsoft.com/office/officeart/2016/7/layout/RepeatingBendingProcessNew"/>
    <dgm:cxn modelId="{A4E64723-864B-4A8F-8DDC-BDE6E8429CCD}" type="presOf" srcId="{06C355DD-DBE6-4227-ADE2-00DB3E09CE78}" destId="{3F09A9F1-9966-4BDB-A9E4-4EF8D65A07AE}" srcOrd="1" destOrd="0" presId="urn:microsoft.com/office/officeart/2016/7/layout/RepeatingBendingProcessNew"/>
    <dgm:cxn modelId="{9740F327-05A0-4A75-850E-275D0C234B60}" type="presOf" srcId="{070B9AE3-7506-4961-AA0A-F39BF1ACCF97}" destId="{9F1D5D83-0C03-4E53-B9B2-A5FED014A775}" srcOrd="0" destOrd="0" presId="urn:microsoft.com/office/officeart/2016/7/layout/RepeatingBendingProcessNew"/>
    <dgm:cxn modelId="{EAD9802E-FCE8-46B9-BDEB-EDA1727B5934}" type="presOf" srcId="{273597C7-039C-4AAD-AEB1-54A263C34023}" destId="{8DFEC2A6-0C36-4230-B2FA-0AE1CA740A88}" srcOrd="0" destOrd="0" presId="urn:microsoft.com/office/officeart/2016/7/layout/RepeatingBendingProcessNew"/>
    <dgm:cxn modelId="{1760292F-879E-47CD-8547-C755477990D5}" srcId="{0FACA5EF-D6D6-460A-860A-F65F02EA3A79}" destId="{31AD9CB4-E437-4B5E-A1BB-2EEE0A6EBC1A}" srcOrd="0" destOrd="0" parTransId="{1DAAF39D-C428-4D4D-8278-B9FA5671F64B}" sibTransId="{070B9AE3-7506-4961-AA0A-F39BF1ACCF97}"/>
    <dgm:cxn modelId="{D9C50837-DC53-40DE-AED7-530F6088825E}" type="presOf" srcId="{91D053D7-07DA-4238-B27F-39708F486B97}" destId="{42D4AF59-42DB-4D5A-98A4-7FA07C2EF6BB}" srcOrd="0" destOrd="0" presId="urn:microsoft.com/office/officeart/2016/7/layout/RepeatingBendingProcessNew"/>
    <dgm:cxn modelId="{4287BE62-5E3C-49BB-8074-81BE712174AB}" type="presOf" srcId="{397C300F-EFEF-4405-83AD-50D52C73815B}" destId="{A0125666-D597-4D10-B2BB-0563F84406D8}" srcOrd="0" destOrd="0" presId="urn:microsoft.com/office/officeart/2016/7/layout/RepeatingBendingProcessNew"/>
    <dgm:cxn modelId="{91713165-6FBC-4626-908F-3E5B5507E8EC}" type="presOf" srcId="{937C4FAC-1EF5-4EFC-BF95-977526AA0DFB}" destId="{B4F32761-552C-4497-9249-DC96B8C839FE}" srcOrd="0" destOrd="0" presId="urn:microsoft.com/office/officeart/2016/7/layout/RepeatingBendingProcessNew"/>
    <dgm:cxn modelId="{03876866-B1FF-49C4-AB7C-6DEA026B5679}" srcId="{0FACA5EF-D6D6-460A-860A-F65F02EA3A79}" destId="{58EFF6B1-2DFA-4ED6-8B7A-82F648602A90}" srcOrd="9" destOrd="0" parTransId="{0D30DED3-1C61-440B-BCAD-6633D3581326}" sibTransId="{CD52EBFA-56C6-47EF-98E1-E8E2C5A62925}"/>
    <dgm:cxn modelId="{24026149-A319-41A3-BEF6-32788F650BC7}" type="presOf" srcId="{BE7B8778-3405-49CA-803B-7BB6359CAB07}" destId="{49202028-32A2-4624-B1FA-7852146E29AB}" srcOrd="0" destOrd="0" presId="urn:microsoft.com/office/officeart/2016/7/layout/RepeatingBendingProcessNew"/>
    <dgm:cxn modelId="{AD37A16A-4DE0-4AD8-B29F-74646D20EF04}" type="presOf" srcId="{65950A6A-FB9E-491F-A455-71D2D403CD4E}" destId="{D5C8B9E9-8B00-44F0-A80A-2676805F150E}" srcOrd="1" destOrd="0" presId="urn:microsoft.com/office/officeart/2016/7/layout/RepeatingBendingProcessNew"/>
    <dgm:cxn modelId="{6458A56B-893F-49E8-8843-93B11DBD092D}" type="presOf" srcId="{06C355DD-DBE6-4227-ADE2-00DB3E09CE78}" destId="{51E6966B-EB3C-436F-A5A2-4C05B0044503}" srcOrd="0" destOrd="0" presId="urn:microsoft.com/office/officeart/2016/7/layout/RepeatingBendingProcessNew"/>
    <dgm:cxn modelId="{13388C6C-E169-4791-8229-F96A797CD7C0}" type="presOf" srcId="{CD52EBFA-56C6-47EF-98E1-E8E2C5A62925}" destId="{E6AB9187-7BCB-4396-A6FF-05147884DDED}" srcOrd="0" destOrd="0" presId="urn:microsoft.com/office/officeart/2016/7/layout/RepeatingBendingProcessNew"/>
    <dgm:cxn modelId="{ED47A556-0230-42B3-BF5B-E985F8CBC09C}" type="presOf" srcId="{65950A6A-FB9E-491F-A455-71D2D403CD4E}" destId="{CAA7296D-C08E-452E-ADCE-A8E2EADFE66F}" srcOrd="0" destOrd="0" presId="urn:microsoft.com/office/officeart/2016/7/layout/RepeatingBendingProcessNew"/>
    <dgm:cxn modelId="{F73AAF7A-8C0B-4554-AFD1-4EAC04205020}" type="presOf" srcId="{58EFF6B1-2DFA-4ED6-8B7A-82F648602A90}" destId="{7FDB8C96-4195-4988-89D0-E4FEAD7D7A12}" srcOrd="0" destOrd="0" presId="urn:microsoft.com/office/officeart/2016/7/layout/RepeatingBendingProcessNew"/>
    <dgm:cxn modelId="{53ACE37E-4603-4BAA-867E-49872FA88514}" srcId="{0FACA5EF-D6D6-460A-860A-F65F02EA3A79}" destId="{BE7B8778-3405-49CA-803B-7BB6359CAB07}" srcOrd="1" destOrd="0" parTransId="{D20B94F7-48B3-43B9-B051-3279BA90F7E1}" sibTransId="{937C4FAC-1EF5-4EFC-BF95-977526AA0DFB}"/>
    <dgm:cxn modelId="{0D88207F-82D1-42E0-9CFC-754C34B95543}" type="presOf" srcId="{1B3D3246-29B0-4E83-AAA9-C216AC22F589}" destId="{4C32C911-3BEC-4A60-92F7-22CABF5E7224}" srcOrd="0" destOrd="0" presId="urn:microsoft.com/office/officeart/2016/7/layout/RepeatingBendingProcessNew"/>
    <dgm:cxn modelId="{C01B8C8B-8F34-424A-94FC-96F7BC9FC97D}" srcId="{0FACA5EF-D6D6-460A-860A-F65F02EA3A79}" destId="{9B80E3A2-B825-429B-BFB8-1336368D1835}" srcOrd="6" destOrd="0" parTransId="{68FD2B31-0F07-4A6C-8B1E-3B975F71BC4F}" sibTransId="{91D053D7-07DA-4238-B27F-39708F486B97}"/>
    <dgm:cxn modelId="{4BBC4E8E-9477-4532-80EF-7EC3BC254F3D}" type="presOf" srcId="{91D053D7-07DA-4238-B27F-39708F486B97}" destId="{F8D92F2C-2564-42A6-BCCD-2E2B6D265157}" srcOrd="1" destOrd="0" presId="urn:microsoft.com/office/officeart/2016/7/layout/RepeatingBendingProcessNew"/>
    <dgm:cxn modelId="{DD6D0F96-E6BB-4AAD-AEA8-99D26E7596EC}" srcId="{0FACA5EF-D6D6-460A-860A-F65F02EA3A79}" destId="{66E70091-6771-4FE5-AC0B-257CCA52FD80}" srcOrd="3" destOrd="0" parTransId="{31EBF41D-8203-4E64-ADB6-2504D8F79F62}" sibTransId="{F771397D-A1D8-405B-8A71-A57F60F0AE48}"/>
    <dgm:cxn modelId="{468CC39E-EFAA-463B-A936-D3F70BB8FBB2}" srcId="{0FACA5EF-D6D6-460A-860A-F65F02EA3A79}" destId="{02A93300-6D31-41B9-A8E7-5EB71A03B0B6}" srcOrd="8" destOrd="0" parTransId="{FEB5CABB-4525-49EE-8E19-8AB34E602F1E}" sibTransId="{65950A6A-FB9E-491F-A455-71D2D403CD4E}"/>
    <dgm:cxn modelId="{66A33CA1-B7AA-415F-AF93-DE8B078336CC}" type="presOf" srcId="{397C300F-EFEF-4405-83AD-50D52C73815B}" destId="{1D6D8391-5035-4B5A-B790-73668CF7BB15}" srcOrd="1" destOrd="0" presId="urn:microsoft.com/office/officeart/2016/7/layout/RepeatingBendingProcessNew"/>
    <dgm:cxn modelId="{4F7E9BB0-5DD2-449C-B551-BB1A63C14A87}" type="presOf" srcId="{23FDF97B-4464-4FAB-ADFF-F67B88BD082D}" destId="{2DEEB33F-AF80-4B84-B98A-A5A00DF82431}" srcOrd="0" destOrd="0" presId="urn:microsoft.com/office/officeart/2016/7/layout/RepeatingBendingProcessNew"/>
    <dgm:cxn modelId="{FD6283B5-A880-4082-8DD1-99BB1AE7F348}" type="presOf" srcId="{937C4FAC-1EF5-4EFC-BF95-977526AA0DFB}" destId="{35227C93-AC17-4385-9865-FE18D4AA8430}" srcOrd="1" destOrd="0" presId="urn:microsoft.com/office/officeart/2016/7/layout/RepeatingBendingProcessNew"/>
    <dgm:cxn modelId="{24DA8FB5-C7C9-42B6-8E7F-42E74C115247}" type="presOf" srcId="{338FBCA9-81E6-4421-8A74-285A464CC280}" destId="{B7684718-588C-460C-881C-3382927DDFB2}" srcOrd="1" destOrd="0" presId="urn:microsoft.com/office/officeart/2016/7/layout/RepeatingBendingProcessNew"/>
    <dgm:cxn modelId="{53855EC4-3E4B-49F2-B2B7-D6ACA53CE60A}" srcId="{0FACA5EF-D6D6-460A-860A-F65F02EA3A79}" destId="{23FDF97B-4464-4FAB-ADFF-F67B88BD082D}" srcOrd="2" destOrd="0" parTransId="{D13451CA-05E8-409D-B630-3AC5A7642ADA}" sibTransId="{338FBCA9-81E6-4421-8A74-285A464CC280}"/>
    <dgm:cxn modelId="{4B55CAC4-5362-48C3-A42F-50B1CFAF8DA9}" type="presOf" srcId="{273597C7-039C-4AAD-AEB1-54A263C34023}" destId="{511059C6-2D36-4610-9919-16768E57B5BC}" srcOrd="1" destOrd="0" presId="urn:microsoft.com/office/officeart/2016/7/layout/RepeatingBendingProcessNew"/>
    <dgm:cxn modelId="{C146E9DA-6425-48CB-89E0-C1E06BC09CB5}" type="presOf" srcId="{CD52EBFA-56C6-47EF-98E1-E8E2C5A62925}" destId="{79AD6A71-6286-45B4-8637-C7879FB3AD67}" srcOrd="1" destOrd="0" presId="urn:microsoft.com/office/officeart/2016/7/layout/RepeatingBendingProcessNew"/>
    <dgm:cxn modelId="{190767E1-CDA8-4F9E-B278-2ADD27118B22}" type="presOf" srcId="{85860146-789E-4C41-A12A-C6375C3CA70C}" destId="{EECBCBE7-D110-457E-B4AA-387868DC0557}" srcOrd="0" destOrd="0" presId="urn:microsoft.com/office/officeart/2016/7/layout/RepeatingBendingProcessNew"/>
    <dgm:cxn modelId="{BC5E8CE6-CE5C-428B-86C7-AA88950A9D55}" srcId="{0FACA5EF-D6D6-460A-860A-F65F02EA3A79}" destId="{215D595B-4F29-4658-9877-35FA7B4D3715}" srcOrd="10" destOrd="0" parTransId="{9A27AAB6-9388-4CF4-AD37-CC5A6E093FF5}" sibTransId="{56538A63-568F-4A27-9F9F-9DBB52314971}"/>
    <dgm:cxn modelId="{FB328BE8-130C-4B4F-AEE9-AA2604B97B48}" srcId="{0FACA5EF-D6D6-460A-860A-F65F02EA3A79}" destId="{1B3D3246-29B0-4E83-AAA9-C216AC22F589}" srcOrd="5" destOrd="0" parTransId="{A568A137-DD3A-437C-897B-8E54BF45F694}" sibTransId="{273597C7-039C-4AAD-AEB1-54A263C34023}"/>
    <dgm:cxn modelId="{A6DEABE8-674E-4EA3-9450-64907B794A99}" type="presOf" srcId="{02A93300-6D31-41B9-A8E7-5EB71A03B0B6}" destId="{F975F275-2D0D-445C-A1A4-E26D313A6981}" srcOrd="0" destOrd="0" presId="urn:microsoft.com/office/officeart/2016/7/layout/RepeatingBendingProcessNew"/>
    <dgm:cxn modelId="{FBC0CBE8-3048-4905-905E-58756489FE78}" type="presOf" srcId="{F771397D-A1D8-405B-8A71-A57F60F0AE48}" destId="{12C6F994-8817-4D25-BC71-A556378C82B1}" srcOrd="0" destOrd="0" presId="urn:microsoft.com/office/officeart/2016/7/layout/RepeatingBendingProcessNew"/>
    <dgm:cxn modelId="{8E0FE4E9-9414-408D-8A9E-97B3AC1F7636}" srcId="{0FACA5EF-D6D6-460A-860A-F65F02EA3A79}" destId="{85860146-789E-4C41-A12A-C6375C3CA70C}" srcOrd="4" destOrd="0" parTransId="{42680D11-E02F-4BF4-ADBA-72E19723D58E}" sibTransId="{06C355DD-DBE6-4227-ADE2-00DB3E09CE78}"/>
    <dgm:cxn modelId="{9CCDFAEA-7310-442D-B097-A24BA31A4015}" type="presOf" srcId="{2D9E3653-A530-4729-97B2-63C881450929}" destId="{0446714D-3CFD-491E-9235-7A50F82368DE}" srcOrd="0" destOrd="0" presId="urn:microsoft.com/office/officeart/2016/7/layout/RepeatingBendingProcessNew"/>
    <dgm:cxn modelId="{24B756F7-303C-4BAC-871F-20717DA35AD5}" type="presOf" srcId="{070B9AE3-7506-4961-AA0A-F39BF1ACCF97}" destId="{358A6AAF-E04A-49A2-B5E3-EEBF6C323AF5}" srcOrd="1" destOrd="0" presId="urn:microsoft.com/office/officeart/2016/7/layout/RepeatingBendingProcessNew"/>
    <dgm:cxn modelId="{03122FD2-13B0-4261-864A-9A11A15584A7}" type="presParOf" srcId="{65302F71-A75B-4076-8C8D-74F3E6A13B7F}" destId="{2D17D82C-66CF-4EEC-8F8F-C5712F56C227}" srcOrd="0" destOrd="0" presId="urn:microsoft.com/office/officeart/2016/7/layout/RepeatingBendingProcessNew"/>
    <dgm:cxn modelId="{9F5A8CF9-412C-41FD-8FE9-0B6B57BB3657}" type="presParOf" srcId="{65302F71-A75B-4076-8C8D-74F3E6A13B7F}" destId="{9F1D5D83-0C03-4E53-B9B2-A5FED014A775}" srcOrd="1" destOrd="0" presId="urn:microsoft.com/office/officeart/2016/7/layout/RepeatingBendingProcessNew"/>
    <dgm:cxn modelId="{23F41FE0-2A93-45D3-9441-7DA059AE12E2}" type="presParOf" srcId="{9F1D5D83-0C03-4E53-B9B2-A5FED014A775}" destId="{358A6AAF-E04A-49A2-B5E3-EEBF6C323AF5}" srcOrd="0" destOrd="0" presId="urn:microsoft.com/office/officeart/2016/7/layout/RepeatingBendingProcessNew"/>
    <dgm:cxn modelId="{C3BCA136-95C1-4009-9167-63DB9907D9D9}" type="presParOf" srcId="{65302F71-A75B-4076-8C8D-74F3E6A13B7F}" destId="{49202028-32A2-4624-B1FA-7852146E29AB}" srcOrd="2" destOrd="0" presId="urn:microsoft.com/office/officeart/2016/7/layout/RepeatingBendingProcessNew"/>
    <dgm:cxn modelId="{4732DD48-98E4-4386-B96A-8F88C6333057}" type="presParOf" srcId="{65302F71-A75B-4076-8C8D-74F3E6A13B7F}" destId="{B4F32761-552C-4497-9249-DC96B8C839FE}" srcOrd="3" destOrd="0" presId="urn:microsoft.com/office/officeart/2016/7/layout/RepeatingBendingProcessNew"/>
    <dgm:cxn modelId="{9E3159BE-9A11-44F8-915D-5A8DC446A94F}" type="presParOf" srcId="{B4F32761-552C-4497-9249-DC96B8C839FE}" destId="{35227C93-AC17-4385-9865-FE18D4AA8430}" srcOrd="0" destOrd="0" presId="urn:microsoft.com/office/officeart/2016/7/layout/RepeatingBendingProcessNew"/>
    <dgm:cxn modelId="{B89002F9-1028-4C1B-8179-37B57F3D9F8B}" type="presParOf" srcId="{65302F71-A75B-4076-8C8D-74F3E6A13B7F}" destId="{2DEEB33F-AF80-4B84-B98A-A5A00DF82431}" srcOrd="4" destOrd="0" presId="urn:microsoft.com/office/officeart/2016/7/layout/RepeatingBendingProcessNew"/>
    <dgm:cxn modelId="{55DACF77-304B-4E9D-AA04-86D1E00CCBB7}" type="presParOf" srcId="{65302F71-A75B-4076-8C8D-74F3E6A13B7F}" destId="{B11B2F3E-9C3F-4555-8BE0-488E84932907}" srcOrd="5" destOrd="0" presId="urn:microsoft.com/office/officeart/2016/7/layout/RepeatingBendingProcessNew"/>
    <dgm:cxn modelId="{6B1BEC44-6B7D-4E38-9FBC-DE248B2355DC}" type="presParOf" srcId="{B11B2F3E-9C3F-4555-8BE0-488E84932907}" destId="{B7684718-588C-460C-881C-3382927DDFB2}" srcOrd="0" destOrd="0" presId="urn:microsoft.com/office/officeart/2016/7/layout/RepeatingBendingProcessNew"/>
    <dgm:cxn modelId="{DF4D42B0-4E75-470A-843D-88F3AEBC3F9E}" type="presParOf" srcId="{65302F71-A75B-4076-8C8D-74F3E6A13B7F}" destId="{1C88FCA6-8355-4838-A1CA-EA027908EEC1}" srcOrd="6" destOrd="0" presId="urn:microsoft.com/office/officeart/2016/7/layout/RepeatingBendingProcessNew"/>
    <dgm:cxn modelId="{42DF349F-C944-4538-9889-604370BDE192}" type="presParOf" srcId="{65302F71-A75B-4076-8C8D-74F3E6A13B7F}" destId="{12C6F994-8817-4D25-BC71-A556378C82B1}" srcOrd="7" destOrd="0" presId="urn:microsoft.com/office/officeart/2016/7/layout/RepeatingBendingProcessNew"/>
    <dgm:cxn modelId="{DC0B8C67-1588-4DCF-9877-D1D58CC501DF}" type="presParOf" srcId="{12C6F994-8817-4D25-BC71-A556378C82B1}" destId="{FE7CF34D-3714-47F4-BDE1-8C99E3EA3F5B}" srcOrd="0" destOrd="0" presId="urn:microsoft.com/office/officeart/2016/7/layout/RepeatingBendingProcessNew"/>
    <dgm:cxn modelId="{1C10831F-8965-4AF5-B113-9BA6441AE3A9}" type="presParOf" srcId="{65302F71-A75B-4076-8C8D-74F3E6A13B7F}" destId="{EECBCBE7-D110-457E-B4AA-387868DC0557}" srcOrd="8" destOrd="0" presId="urn:microsoft.com/office/officeart/2016/7/layout/RepeatingBendingProcessNew"/>
    <dgm:cxn modelId="{9E9A798A-6C89-4DE9-9403-A6653B0F87E6}" type="presParOf" srcId="{65302F71-A75B-4076-8C8D-74F3E6A13B7F}" destId="{51E6966B-EB3C-436F-A5A2-4C05B0044503}" srcOrd="9" destOrd="0" presId="urn:microsoft.com/office/officeart/2016/7/layout/RepeatingBendingProcessNew"/>
    <dgm:cxn modelId="{8BF68528-C357-41A5-B158-F0E765B292F1}" type="presParOf" srcId="{51E6966B-EB3C-436F-A5A2-4C05B0044503}" destId="{3F09A9F1-9966-4BDB-A9E4-4EF8D65A07AE}" srcOrd="0" destOrd="0" presId="urn:microsoft.com/office/officeart/2016/7/layout/RepeatingBendingProcessNew"/>
    <dgm:cxn modelId="{CC24AC02-5CCD-4597-A137-96574F33F8C1}" type="presParOf" srcId="{65302F71-A75B-4076-8C8D-74F3E6A13B7F}" destId="{4C32C911-3BEC-4A60-92F7-22CABF5E7224}" srcOrd="10" destOrd="0" presId="urn:microsoft.com/office/officeart/2016/7/layout/RepeatingBendingProcessNew"/>
    <dgm:cxn modelId="{110FEC25-0D7D-4351-A60A-49F46D6D3D77}" type="presParOf" srcId="{65302F71-A75B-4076-8C8D-74F3E6A13B7F}" destId="{8DFEC2A6-0C36-4230-B2FA-0AE1CA740A88}" srcOrd="11" destOrd="0" presId="urn:microsoft.com/office/officeart/2016/7/layout/RepeatingBendingProcessNew"/>
    <dgm:cxn modelId="{3306076F-67CB-4466-AF89-7AE91EDF14EF}" type="presParOf" srcId="{8DFEC2A6-0C36-4230-B2FA-0AE1CA740A88}" destId="{511059C6-2D36-4610-9919-16768E57B5BC}" srcOrd="0" destOrd="0" presId="urn:microsoft.com/office/officeart/2016/7/layout/RepeatingBendingProcessNew"/>
    <dgm:cxn modelId="{79215439-0EFD-41EE-B4A5-A51095548074}" type="presParOf" srcId="{65302F71-A75B-4076-8C8D-74F3E6A13B7F}" destId="{D16D2952-D0AF-4A5D-83CF-72B8E8A0A36E}" srcOrd="12" destOrd="0" presId="urn:microsoft.com/office/officeart/2016/7/layout/RepeatingBendingProcessNew"/>
    <dgm:cxn modelId="{DC336FEE-D2D3-442A-BDFF-428F1CCFB29F}" type="presParOf" srcId="{65302F71-A75B-4076-8C8D-74F3E6A13B7F}" destId="{42D4AF59-42DB-4D5A-98A4-7FA07C2EF6BB}" srcOrd="13" destOrd="0" presId="urn:microsoft.com/office/officeart/2016/7/layout/RepeatingBendingProcessNew"/>
    <dgm:cxn modelId="{01F017E8-8F0C-4AC3-BA0D-E58DEAA39B18}" type="presParOf" srcId="{42D4AF59-42DB-4D5A-98A4-7FA07C2EF6BB}" destId="{F8D92F2C-2564-42A6-BCCD-2E2B6D265157}" srcOrd="0" destOrd="0" presId="urn:microsoft.com/office/officeart/2016/7/layout/RepeatingBendingProcessNew"/>
    <dgm:cxn modelId="{5DC37C35-DC82-4D73-A58B-89C78CB0E567}" type="presParOf" srcId="{65302F71-A75B-4076-8C8D-74F3E6A13B7F}" destId="{0446714D-3CFD-491E-9235-7A50F82368DE}" srcOrd="14" destOrd="0" presId="urn:microsoft.com/office/officeart/2016/7/layout/RepeatingBendingProcessNew"/>
    <dgm:cxn modelId="{F33285AF-8F47-49AD-9378-F0F2812F1F8D}" type="presParOf" srcId="{65302F71-A75B-4076-8C8D-74F3E6A13B7F}" destId="{A0125666-D597-4D10-B2BB-0563F84406D8}" srcOrd="15" destOrd="0" presId="urn:microsoft.com/office/officeart/2016/7/layout/RepeatingBendingProcessNew"/>
    <dgm:cxn modelId="{925778D9-EB35-4391-BE0E-2393D86B3DEE}" type="presParOf" srcId="{A0125666-D597-4D10-B2BB-0563F84406D8}" destId="{1D6D8391-5035-4B5A-B790-73668CF7BB15}" srcOrd="0" destOrd="0" presId="urn:microsoft.com/office/officeart/2016/7/layout/RepeatingBendingProcessNew"/>
    <dgm:cxn modelId="{14823DF1-5789-4ACC-BD8B-99F08197ADF6}" type="presParOf" srcId="{65302F71-A75B-4076-8C8D-74F3E6A13B7F}" destId="{F975F275-2D0D-445C-A1A4-E26D313A6981}" srcOrd="16" destOrd="0" presId="urn:microsoft.com/office/officeart/2016/7/layout/RepeatingBendingProcessNew"/>
    <dgm:cxn modelId="{765E58BD-B28F-44B8-B14A-26A5925D168B}" type="presParOf" srcId="{65302F71-A75B-4076-8C8D-74F3E6A13B7F}" destId="{CAA7296D-C08E-452E-ADCE-A8E2EADFE66F}" srcOrd="17" destOrd="0" presId="urn:microsoft.com/office/officeart/2016/7/layout/RepeatingBendingProcessNew"/>
    <dgm:cxn modelId="{86912E61-CB29-4CDE-AE9D-9C98077F1283}" type="presParOf" srcId="{CAA7296D-C08E-452E-ADCE-A8E2EADFE66F}" destId="{D5C8B9E9-8B00-44F0-A80A-2676805F150E}" srcOrd="0" destOrd="0" presId="urn:microsoft.com/office/officeart/2016/7/layout/RepeatingBendingProcessNew"/>
    <dgm:cxn modelId="{119F158F-A212-4DE0-8D7A-90FD4D888704}" type="presParOf" srcId="{65302F71-A75B-4076-8C8D-74F3E6A13B7F}" destId="{7FDB8C96-4195-4988-89D0-E4FEAD7D7A12}" srcOrd="18" destOrd="0" presId="urn:microsoft.com/office/officeart/2016/7/layout/RepeatingBendingProcessNew"/>
    <dgm:cxn modelId="{123DCE97-B7A2-41E9-AC33-1F416DCCB7CD}" type="presParOf" srcId="{65302F71-A75B-4076-8C8D-74F3E6A13B7F}" destId="{E6AB9187-7BCB-4396-A6FF-05147884DDED}" srcOrd="19" destOrd="0" presId="urn:microsoft.com/office/officeart/2016/7/layout/RepeatingBendingProcessNew"/>
    <dgm:cxn modelId="{252F98B1-347F-4CC6-96CB-C9AC1F15EF87}" type="presParOf" srcId="{E6AB9187-7BCB-4396-A6FF-05147884DDED}" destId="{79AD6A71-6286-45B4-8637-C7879FB3AD67}" srcOrd="0" destOrd="0" presId="urn:microsoft.com/office/officeart/2016/7/layout/RepeatingBendingProcessNew"/>
    <dgm:cxn modelId="{6A6ED0DA-1F3D-46B4-8BEB-3D758E4F9EDE}" type="presParOf" srcId="{65302F71-A75B-4076-8C8D-74F3E6A13B7F}" destId="{73A7DE7E-5BE3-4523-9E0E-762EA32C186A}" srcOrd="2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1D5D83-0C03-4E53-B9B2-A5FED014A775}">
      <dsp:nvSpPr>
        <dsp:cNvPr id="0" name=""/>
        <dsp:cNvSpPr/>
      </dsp:nvSpPr>
      <dsp:spPr>
        <a:xfrm>
          <a:off x="2163482" y="1295671"/>
          <a:ext cx="466950" cy="91440"/>
        </a:xfrm>
        <a:custGeom>
          <a:avLst/>
          <a:gdLst/>
          <a:ahLst/>
          <a:cxnLst/>
          <a:rect l="0" t="0" r="0" b="0"/>
          <a:pathLst>
            <a:path>
              <a:moveTo>
                <a:pt x="0" y="45720"/>
              </a:moveTo>
              <a:lnTo>
                <a:pt x="46695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84519" y="1338903"/>
        <a:ext cx="24877" cy="4975"/>
      </dsp:txXfrm>
    </dsp:sp>
    <dsp:sp modelId="{2D17D82C-66CF-4EEC-8F8F-C5712F56C227}">
      <dsp:nvSpPr>
        <dsp:cNvPr id="0" name=""/>
        <dsp:cNvSpPr/>
      </dsp:nvSpPr>
      <dsp:spPr>
        <a:xfrm>
          <a:off x="2019" y="692412"/>
          <a:ext cx="2163263" cy="12979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02" tIns="111267" rIns="106002" bIns="111267" numCol="1" spcCol="1270" anchor="ctr" anchorCtr="0">
          <a:noAutofit/>
        </a:bodyPr>
        <a:lstStyle/>
        <a:p>
          <a:pPr marL="0" lvl="0" indent="0" algn="ctr" defTabSz="533400">
            <a:lnSpc>
              <a:spcPct val="90000"/>
            </a:lnSpc>
            <a:spcBef>
              <a:spcPct val="0"/>
            </a:spcBef>
            <a:spcAft>
              <a:spcPct val="35000"/>
            </a:spcAft>
            <a:buNone/>
          </a:pPr>
          <a:r>
            <a:rPr lang="en-GB" sz="1200" kern="1200"/>
            <a:t>To achieve the best performance and productivity there are 12 key skills that can improve team  work. They include communication, </a:t>
          </a:r>
          <a:endParaRPr lang="en-US" sz="1200" kern="1200"/>
        </a:p>
      </dsp:txBody>
      <dsp:txXfrm>
        <a:off x="2019" y="692412"/>
        <a:ext cx="2163263" cy="1297957"/>
      </dsp:txXfrm>
    </dsp:sp>
    <dsp:sp modelId="{B4F32761-552C-4497-9249-DC96B8C839FE}">
      <dsp:nvSpPr>
        <dsp:cNvPr id="0" name=""/>
        <dsp:cNvSpPr/>
      </dsp:nvSpPr>
      <dsp:spPr>
        <a:xfrm>
          <a:off x="4824296" y="1295671"/>
          <a:ext cx="466950" cy="91440"/>
        </a:xfrm>
        <a:custGeom>
          <a:avLst/>
          <a:gdLst/>
          <a:ahLst/>
          <a:cxnLst/>
          <a:rect l="0" t="0" r="0" b="0"/>
          <a:pathLst>
            <a:path>
              <a:moveTo>
                <a:pt x="0" y="45720"/>
              </a:moveTo>
              <a:lnTo>
                <a:pt x="46695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5333" y="1338903"/>
        <a:ext cx="24877" cy="4975"/>
      </dsp:txXfrm>
    </dsp:sp>
    <dsp:sp modelId="{49202028-32A2-4624-B1FA-7852146E29AB}">
      <dsp:nvSpPr>
        <dsp:cNvPr id="0" name=""/>
        <dsp:cNvSpPr/>
      </dsp:nvSpPr>
      <dsp:spPr>
        <a:xfrm>
          <a:off x="2662833" y="692412"/>
          <a:ext cx="2163263" cy="12979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02" tIns="111267" rIns="106002" bIns="111267" numCol="1" spcCol="1270" anchor="ctr" anchorCtr="0">
          <a:noAutofit/>
        </a:bodyPr>
        <a:lstStyle/>
        <a:p>
          <a:pPr marL="0" lvl="0" indent="0" algn="ctr" defTabSz="533400">
            <a:lnSpc>
              <a:spcPct val="90000"/>
            </a:lnSpc>
            <a:spcBef>
              <a:spcPct val="0"/>
            </a:spcBef>
            <a:spcAft>
              <a:spcPct val="35000"/>
            </a:spcAft>
            <a:buNone/>
          </a:pPr>
          <a:r>
            <a:rPr lang="en-GB" sz="1200" kern="1200"/>
            <a:t>trust and respect,</a:t>
          </a:r>
          <a:endParaRPr lang="en-US" sz="1200" kern="1200"/>
        </a:p>
      </dsp:txBody>
      <dsp:txXfrm>
        <a:off x="2662833" y="692412"/>
        <a:ext cx="2163263" cy="1297957"/>
      </dsp:txXfrm>
    </dsp:sp>
    <dsp:sp modelId="{B11B2F3E-9C3F-4555-8BE0-488E84932907}">
      <dsp:nvSpPr>
        <dsp:cNvPr id="0" name=""/>
        <dsp:cNvSpPr/>
      </dsp:nvSpPr>
      <dsp:spPr>
        <a:xfrm>
          <a:off x="7485110" y="1295671"/>
          <a:ext cx="466950" cy="91440"/>
        </a:xfrm>
        <a:custGeom>
          <a:avLst/>
          <a:gdLst/>
          <a:ahLst/>
          <a:cxnLst/>
          <a:rect l="0" t="0" r="0" b="0"/>
          <a:pathLst>
            <a:path>
              <a:moveTo>
                <a:pt x="0" y="45720"/>
              </a:moveTo>
              <a:lnTo>
                <a:pt x="46695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706147" y="1338903"/>
        <a:ext cx="24877" cy="4975"/>
      </dsp:txXfrm>
    </dsp:sp>
    <dsp:sp modelId="{2DEEB33F-AF80-4B84-B98A-A5A00DF82431}">
      <dsp:nvSpPr>
        <dsp:cNvPr id="0" name=""/>
        <dsp:cNvSpPr/>
      </dsp:nvSpPr>
      <dsp:spPr>
        <a:xfrm>
          <a:off x="5323647" y="692412"/>
          <a:ext cx="2163263" cy="12979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02" tIns="111267" rIns="106002" bIns="111267" numCol="1" spcCol="1270" anchor="ctr" anchorCtr="0">
          <a:noAutofit/>
        </a:bodyPr>
        <a:lstStyle/>
        <a:p>
          <a:pPr marL="0" lvl="0" indent="0" algn="ctr" defTabSz="533400">
            <a:lnSpc>
              <a:spcPct val="90000"/>
            </a:lnSpc>
            <a:spcBef>
              <a:spcPct val="0"/>
            </a:spcBef>
            <a:spcAft>
              <a:spcPct val="35000"/>
            </a:spcAft>
            <a:buNone/>
          </a:pPr>
          <a:r>
            <a:rPr lang="en-GB" sz="1200" kern="1200"/>
            <a:t>collaboration</a:t>
          </a:r>
          <a:endParaRPr lang="en-US" sz="1200" kern="1200"/>
        </a:p>
      </dsp:txBody>
      <dsp:txXfrm>
        <a:off x="5323647" y="692412"/>
        <a:ext cx="2163263" cy="1297957"/>
      </dsp:txXfrm>
    </dsp:sp>
    <dsp:sp modelId="{12C6F994-8817-4D25-BC71-A556378C82B1}">
      <dsp:nvSpPr>
        <dsp:cNvPr id="0" name=""/>
        <dsp:cNvSpPr/>
      </dsp:nvSpPr>
      <dsp:spPr>
        <a:xfrm>
          <a:off x="1083651" y="1988570"/>
          <a:ext cx="7982441" cy="466950"/>
        </a:xfrm>
        <a:custGeom>
          <a:avLst/>
          <a:gdLst/>
          <a:ahLst/>
          <a:cxnLst/>
          <a:rect l="0" t="0" r="0" b="0"/>
          <a:pathLst>
            <a:path>
              <a:moveTo>
                <a:pt x="7982441" y="0"/>
              </a:moveTo>
              <a:lnTo>
                <a:pt x="7982441" y="250575"/>
              </a:lnTo>
              <a:lnTo>
                <a:pt x="0" y="250575"/>
              </a:lnTo>
              <a:lnTo>
                <a:pt x="0" y="46695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74923" y="2219557"/>
        <a:ext cx="399896" cy="4975"/>
      </dsp:txXfrm>
    </dsp:sp>
    <dsp:sp modelId="{1C88FCA6-8355-4838-A1CA-EA027908EEC1}">
      <dsp:nvSpPr>
        <dsp:cNvPr id="0" name=""/>
        <dsp:cNvSpPr/>
      </dsp:nvSpPr>
      <dsp:spPr>
        <a:xfrm>
          <a:off x="7984461" y="692412"/>
          <a:ext cx="2163263" cy="12979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02" tIns="111267" rIns="106002" bIns="111267" numCol="1" spcCol="1270" anchor="ctr" anchorCtr="0">
          <a:noAutofit/>
        </a:bodyPr>
        <a:lstStyle/>
        <a:p>
          <a:pPr marL="0" lvl="0" indent="0" algn="ctr" defTabSz="533400">
            <a:lnSpc>
              <a:spcPct val="90000"/>
            </a:lnSpc>
            <a:spcBef>
              <a:spcPct val="0"/>
            </a:spcBef>
            <a:spcAft>
              <a:spcPct val="35000"/>
            </a:spcAft>
            <a:buNone/>
          </a:pPr>
          <a:r>
            <a:rPr lang="en-GB" sz="1200" kern="1200"/>
            <a:t>Creative problem-solving </a:t>
          </a:r>
          <a:endParaRPr lang="en-US" sz="1200" kern="1200"/>
        </a:p>
      </dsp:txBody>
      <dsp:txXfrm>
        <a:off x="7984461" y="692412"/>
        <a:ext cx="2163263" cy="1297957"/>
      </dsp:txXfrm>
    </dsp:sp>
    <dsp:sp modelId="{51E6966B-EB3C-436F-A5A2-4C05B0044503}">
      <dsp:nvSpPr>
        <dsp:cNvPr id="0" name=""/>
        <dsp:cNvSpPr/>
      </dsp:nvSpPr>
      <dsp:spPr>
        <a:xfrm>
          <a:off x="2163482" y="3091179"/>
          <a:ext cx="466950" cy="91440"/>
        </a:xfrm>
        <a:custGeom>
          <a:avLst/>
          <a:gdLst/>
          <a:ahLst/>
          <a:cxnLst/>
          <a:rect l="0" t="0" r="0" b="0"/>
          <a:pathLst>
            <a:path>
              <a:moveTo>
                <a:pt x="0" y="45720"/>
              </a:moveTo>
              <a:lnTo>
                <a:pt x="46695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84519" y="3134412"/>
        <a:ext cx="24877" cy="4975"/>
      </dsp:txXfrm>
    </dsp:sp>
    <dsp:sp modelId="{EECBCBE7-D110-457E-B4AA-387868DC0557}">
      <dsp:nvSpPr>
        <dsp:cNvPr id="0" name=""/>
        <dsp:cNvSpPr/>
      </dsp:nvSpPr>
      <dsp:spPr>
        <a:xfrm>
          <a:off x="2019" y="2487921"/>
          <a:ext cx="2163263" cy="12979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02" tIns="111267" rIns="106002" bIns="111267" numCol="1" spcCol="1270" anchor="ctr" anchorCtr="0">
          <a:noAutofit/>
        </a:bodyPr>
        <a:lstStyle/>
        <a:p>
          <a:pPr marL="0" lvl="0" indent="0" algn="ctr" defTabSz="533400">
            <a:lnSpc>
              <a:spcPct val="90000"/>
            </a:lnSpc>
            <a:spcBef>
              <a:spcPct val="0"/>
            </a:spcBef>
            <a:spcAft>
              <a:spcPct val="35000"/>
            </a:spcAft>
            <a:buNone/>
          </a:pPr>
          <a:r>
            <a:rPr lang="en-GB" sz="1200" kern="1200"/>
            <a:t>reliability </a:t>
          </a:r>
          <a:endParaRPr lang="en-US" sz="1200" kern="1200"/>
        </a:p>
      </dsp:txBody>
      <dsp:txXfrm>
        <a:off x="2019" y="2487921"/>
        <a:ext cx="2163263" cy="1297957"/>
      </dsp:txXfrm>
    </dsp:sp>
    <dsp:sp modelId="{8DFEC2A6-0C36-4230-B2FA-0AE1CA740A88}">
      <dsp:nvSpPr>
        <dsp:cNvPr id="0" name=""/>
        <dsp:cNvSpPr/>
      </dsp:nvSpPr>
      <dsp:spPr>
        <a:xfrm>
          <a:off x="4824296" y="3091179"/>
          <a:ext cx="466950" cy="91440"/>
        </a:xfrm>
        <a:custGeom>
          <a:avLst/>
          <a:gdLst/>
          <a:ahLst/>
          <a:cxnLst/>
          <a:rect l="0" t="0" r="0" b="0"/>
          <a:pathLst>
            <a:path>
              <a:moveTo>
                <a:pt x="0" y="45720"/>
              </a:moveTo>
              <a:lnTo>
                <a:pt x="46695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5333" y="3134412"/>
        <a:ext cx="24877" cy="4975"/>
      </dsp:txXfrm>
    </dsp:sp>
    <dsp:sp modelId="{4C32C911-3BEC-4A60-92F7-22CABF5E7224}">
      <dsp:nvSpPr>
        <dsp:cNvPr id="0" name=""/>
        <dsp:cNvSpPr/>
      </dsp:nvSpPr>
      <dsp:spPr>
        <a:xfrm>
          <a:off x="2662833" y="2487921"/>
          <a:ext cx="2163263" cy="12979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02" tIns="111267" rIns="106002" bIns="111267" numCol="1" spcCol="1270" anchor="ctr" anchorCtr="0">
          <a:noAutofit/>
        </a:bodyPr>
        <a:lstStyle/>
        <a:p>
          <a:pPr marL="0" lvl="0" indent="0" algn="ctr" defTabSz="533400">
            <a:lnSpc>
              <a:spcPct val="90000"/>
            </a:lnSpc>
            <a:spcBef>
              <a:spcPct val="0"/>
            </a:spcBef>
            <a:spcAft>
              <a:spcPct val="35000"/>
            </a:spcAft>
            <a:buNone/>
          </a:pPr>
          <a:r>
            <a:rPr lang="en-GB" sz="1200" kern="1200"/>
            <a:t>flexibity.</a:t>
          </a:r>
          <a:endParaRPr lang="en-US" sz="1200" kern="1200"/>
        </a:p>
      </dsp:txBody>
      <dsp:txXfrm>
        <a:off x="2662833" y="2487921"/>
        <a:ext cx="2163263" cy="1297957"/>
      </dsp:txXfrm>
    </dsp:sp>
    <dsp:sp modelId="{42D4AF59-42DB-4D5A-98A4-7FA07C2EF6BB}">
      <dsp:nvSpPr>
        <dsp:cNvPr id="0" name=""/>
        <dsp:cNvSpPr/>
      </dsp:nvSpPr>
      <dsp:spPr>
        <a:xfrm>
          <a:off x="7485110" y="3091179"/>
          <a:ext cx="466950" cy="91440"/>
        </a:xfrm>
        <a:custGeom>
          <a:avLst/>
          <a:gdLst/>
          <a:ahLst/>
          <a:cxnLst/>
          <a:rect l="0" t="0" r="0" b="0"/>
          <a:pathLst>
            <a:path>
              <a:moveTo>
                <a:pt x="0" y="45720"/>
              </a:moveTo>
              <a:lnTo>
                <a:pt x="46695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706147" y="3134412"/>
        <a:ext cx="24877" cy="4975"/>
      </dsp:txXfrm>
    </dsp:sp>
    <dsp:sp modelId="{D16D2952-D0AF-4A5D-83CF-72B8E8A0A36E}">
      <dsp:nvSpPr>
        <dsp:cNvPr id="0" name=""/>
        <dsp:cNvSpPr/>
      </dsp:nvSpPr>
      <dsp:spPr>
        <a:xfrm>
          <a:off x="5323647" y="2487921"/>
          <a:ext cx="2163263" cy="12979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02" tIns="111267" rIns="106002" bIns="111267" numCol="1" spcCol="1270" anchor="ctr" anchorCtr="0">
          <a:noAutofit/>
        </a:bodyPr>
        <a:lstStyle/>
        <a:p>
          <a:pPr marL="0" lvl="0" indent="0" algn="ctr" defTabSz="533400">
            <a:lnSpc>
              <a:spcPct val="90000"/>
            </a:lnSpc>
            <a:spcBef>
              <a:spcPct val="0"/>
            </a:spcBef>
            <a:spcAft>
              <a:spcPct val="35000"/>
            </a:spcAft>
            <a:buNone/>
          </a:pPr>
          <a:r>
            <a:rPr lang="en-GB" sz="1200" kern="1200"/>
            <a:t>Team mentality </a:t>
          </a:r>
          <a:endParaRPr lang="en-US" sz="1200" kern="1200"/>
        </a:p>
      </dsp:txBody>
      <dsp:txXfrm>
        <a:off x="5323647" y="2487921"/>
        <a:ext cx="2163263" cy="1297957"/>
      </dsp:txXfrm>
    </dsp:sp>
    <dsp:sp modelId="{A0125666-D597-4D10-B2BB-0563F84406D8}">
      <dsp:nvSpPr>
        <dsp:cNvPr id="0" name=""/>
        <dsp:cNvSpPr/>
      </dsp:nvSpPr>
      <dsp:spPr>
        <a:xfrm>
          <a:off x="1083651" y="3784078"/>
          <a:ext cx="7982441" cy="466950"/>
        </a:xfrm>
        <a:custGeom>
          <a:avLst/>
          <a:gdLst/>
          <a:ahLst/>
          <a:cxnLst/>
          <a:rect l="0" t="0" r="0" b="0"/>
          <a:pathLst>
            <a:path>
              <a:moveTo>
                <a:pt x="7982441" y="0"/>
              </a:moveTo>
              <a:lnTo>
                <a:pt x="7982441" y="250575"/>
              </a:lnTo>
              <a:lnTo>
                <a:pt x="0" y="250575"/>
              </a:lnTo>
              <a:lnTo>
                <a:pt x="0" y="46695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74923" y="4015066"/>
        <a:ext cx="399896" cy="4975"/>
      </dsp:txXfrm>
    </dsp:sp>
    <dsp:sp modelId="{0446714D-3CFD-491E-9235-7A50F82368DE}">
      <dsp:nvSpPr>
        <dsp:cNvPr id="0" name=""/>
        <dsp:cNvSpPr/>
      </dsp:nvSpPr>
      <dsp:spPr>
        <a:xfrm>
          <a:off x="7984461" y="2487921"/>
          <a:ext cx="2163263" cy="12979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02" tIns="111267" rIns="106002" bIns="111267" numCol="1" spcCol="1270" anchor="ctr" anchorCtr="0">
          <a:noAutofit/>
        </a:bodyPr>
        <a:lstStyle/>
        <a:p>
          <a:pPr marL="0" lvl="0" indent="0" algn="ctr" defTabSz="533400">
            <a:lnSpc>
              <a:spcPct val="90000"/>
            </a:lnSpc>
            <a:spcBef>
              <a:spcPct val="0"/>
            </a:spcBef>
            <a:spcAft>
              <a:spcPct val="35000"/>
            </a:spcAft>
            <a:buNone/>
          </a:pPr>
          <a:r>
            <a:rPr lang="en-GB" sz="1200" kern="1200"/>
            <a:t>clear objectives</a:t>
          </a:r>
          <a:endParaRPr lang="en-US" sz="1200" kern="1200"/>
        </a:p>
      </dsp:txBody>
      <dsp:txXfrm>
        <a:off x="7984461" y="2487921"/>
        <a:ext cx="2163263" cy="1297957"/>
      </dsp:txXfrm>
    </dsp:sp>
    <dsp:sp modelId="{CAA7296D-C08E-452E-ADCE-A8E2EADFE66F}">
      <dsp:nvSpPr>
        <dsp:cNvPr id="0" name=""/>
        <dsp:cNvSpPr/>
      </dsp:nvSpPr>
      <dsp:spPr>
        <a:xfrm>
          <a:off x="2163482" y="4886688"/>
          <a:ext cx="466950" cy="91440"/>
        </a:xfrm>
        <a:custGeom>
          <a:avLst/>
          <a:gdLst/>
          <a:ahLst/>
          <a:cxnLst/>
          <a:rect l="0" t="0" r="0" b="0"/>
          <a:pathLst>
            <a:path>
              <a:moveTo>
                <a:pt x="0" y="45720"/>
              </a:moveTo>
              <a:lnTo>
                <a:pt x="46695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84519" y="4929920"/>
        <a:ext cx="24877" cy="4975"/>
      </dsp:txXfrm>
    </dsp:sp>
    <dsp:sp modelId="{F975F275-2D0D-445C-A1A4-E26D313A6981}">
      <dsp:nvSpPr>
        <dsp:cNvPr id="0" name=""/>
        <dsp:cNvSpPr/>
      </dsp:nvSpPr>
      <dsp:spPr>
        <a:xfrm>
          <a:off x="2019" y="4283429"/>
          <a:ext cx="2163263" cy="12979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02" tIns="111267" rIns="106002" bIns="111267" numCol="1" spcCol="1270" anchor="ctr" anchorCtr="0">
          <a:noAutofit/>
        </a:bodyPr>
        <a:lstStyle/>
        <a:p>
          <a:pPr marL="0" lvl="0" indent="0" algn="ctr" defTabSz="533400">
            <a:lnSpc>
              <a:spcPct val="90000"/>
            </a:lnSpc>
            <a:spcBef>
              <a:spcPct val="0"/>
            </a:spcBef>
            <a:spcAft>
              <a:spcPct val="35000"/>
            </a:spcAft>
            <a:buNone/>
          </a:pPr>
          <a:r>
            <a:rPr lang="en-GB" sz="1200" kern="1200"/>
            <a:t>Defined roles </a:t>
          </a:r>
          <a:endParaRPr lang="en-US" sz="1200" kern="1200"/>
        </a:p>
      </dsp:txBody>
      <dsp:txXfrm>
        <a:off x="2019" y="4283429"/>
        <a:ext cx="2163263" cy="1297957"/>
      </dsp:txXfrm>
    </dsp:sp>
    <dsp:sp modelId="{E6AB9187-7BCB-4396-A6FF-05147884DDED}">
      <dsp:nvSpPr>
        <dsp:cNvPr id="0" name=""/>
        <dsp:cNvSpPr/>
      </dsp:nvSpPr>
      <dsp:spPr>
        <a:xfrm>
          <a:off x="4824296" y="4886688"/>
          <a:ext cx="466950" cy="91440"/>
        </a:xfrm>
        <a:custGeom>
          <a:avLst/>
          <a:gdLst/>
          <a:ahLst/>
          <a:cxnLst/>
          <a:rect l="0" t="0" r="0" b="0"/>
          <a:pathLst>
            <a:path>
              <a:moveTo>
                <a:pt x="0" y="45720"/>
              </a:moveTo>
              <a:lnTo>
                <a:pt x="46695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5333" y="4929920"/>
        <a:ext cx="24877" cy="4975"/>
      </dsp:txXfrm>
    </dsp:sp>
    <dsp:sp modelId="{7FDB8C96-4195-4988-89D0-E4FEAD7D7A12}">
      <dsp:nvSpPr>
        <dsp:cNvPr id="0" name=""/>
        <dsp:cNvSpPr/>
      </dsp:nvSpPr>
      <dsp:spPr>
        <a:xfrm>
          <a:off x="2662833" y="4283429"/>
          <a:ext cx="2163263" cy="12979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02" tIns="111267" rIns="106002" bIns="111267" numCol="1" spcCol="1270" anchor="ctr" anchorCtr="0">
          <a:noAutofit/>
        </a:bodyPr>
        <a:lstStyle/>
        <a:p>
          <a:pPr marL="0" lvl="0" indent="0" algn="ctr" defTabSz="533400">
            <a:lnSpc>
              <a:spcPct val="90000"/>
            </a:lnSpc>
            <a:spcBef>
              <a:spcPct val="0"/>
            </a:spcBef>
            <a:spcAft>
              <a:spcPct val="35000"/>
            </a:spcAft>
            <a:buNone/>
          </a:pPr>
          <a:r>
            <a:rPr lang="en-GB" sz="1200" kern="1200"/>
            <a:t>open communication</a:t>
          </a:r>
          <a:endParaRPr lang="en-US" sz="1200" kern="1200"/>
        </a:p>
      </dsp:txBody>
      <dsp:txXfrm>
        <a:off x="2662833" y="4283429"/>
        <a:ext cx="2163263" cy="1297957"/>
      </dsp:txXfrm>
    </dsp:sp>
    <dsp:sp modelId="{73A7DE7E-5BE3-4523-9E0E-762EA32C186A}">
      <dsp:nvSpPr>
        <dsp:cNvPr id="0" name=""/>
        <dsp:cNvSpPr/>
      </dsp:nvSpPr>
      <dsp:spPr>
        <a:xfrm>
          <a:off x="5323647" y="4283429"/>
          <a:ext cx="2163263" cy="12979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02" tIns="111267" rIns="106002" bIns="111267" numCol="1" spcCol="1270" anchor="ctr" anchorCtr="0">
          <a:noAutofit/>
        </a:bodyPr>
        <a:lstStyle/>
        <a:p>
          <a:pPr marL="0" lvl="0" indent="0" algn="ctr" defTabSz="533400">
            <a:lnSpc>
              <a:spcPct val="90000"/>
            </a:lnSpc>
            <a:spcBef>
              <a:spcPct val="0"/>
            </a:spcBef>
            <a:spcAft>
              <a:spcPct val="35000"/>
            </a:spcAft>
            <a:buNone/>
          </a:pPr>
          <a:r>
            <a:rPr lang="en-GB" sz="1200" kern="1200"/>
            <a:t>(Robinson, 2024)</a:t>
          </a:r>
          <a:endParaRPr lang="en-US" sz="1200" kern="1200"/>
        </a:p>
      </dsp:txBody>
      <dsp:txXfrm>
        <a:off x="5323647" y="4283429"/>
        <a:ext cx="2163263" cy="1297957"/>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1A904-35A3-672C-B68D-3A6426A5ADF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9947E93-1F4A-A47A-612C-0930EA0820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B8353CC-A226-8D76-D1A5-AC5F60F54B5B}"/>
              </a:ext>
            </a:extLst>
          </p:cNvPr>
          <p:cNvSpPr>
            <a:spLocks noGrp="1"/>
          </p:cNvSpPr>
          <p:nvPr>
            <p:ph type="dt" sz="half" idx="10"/>
          </p:nvPr>
        </p:nvSpPr>
        <p:spPr/>
        <p:txBody>
          <a:bodyPr/>
          <a:lstStyle/>
          <a:p>
            <a:fld id="{ABD9CBDE-2779-4AA1-8DEC-2E2890BAB595}" type="datetimeFigureOut">
              <a:rPr lang="en-GB" smtClean="0"/>
              <a:t>18/06/2026</a:t>
            </a:fld>
            <a:endParaRPr lang="en-GB"/>
          </a:p>
        </p:txBody>
      </p:sp>
      <p:sp>
        <p:nvSpPr>
          <p:cNvPr id="5" name="Footer Placeholder 4">
            <a:extLst>
              <a:ext uri="{FF2B5EF4-FFF2-40B4-BE49-F238E27FC236}">
                <a16:creationId xmlns:a16="http://schemas.microsoft.com/office/drawing/2014/main" id="{E49B1DAE-32E3-CAA9-3F31-6765B9F123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1DC974-3C8A-1362-3F39-8DCA648E55C2}"/>
              </a:ext>
            </a:extLst>
          </p:cNvPr>
          <p:cNvSpPr>
            <a:spLocks noGrp="1"/>
          </p:cNvSpPr>
          <p:nvPr>
            <p:ph type="sldNum" sz="quarter" idx="12"/>
          </p:nvPr>
        </p:nvSpPr>
        <p:spPr/>
        <p:txBody>
          <a:bodyPr/>
          <a:lstStyle/>
          <a:p>
            <a:fld id="{19CB55AA-1AA9-4D29-900B-0C53B484A65F}" type="slidenum">
              <a:rPr lang="en-GB" smtClean="0"/>
              <a:t>‹#›</a:t>
            </a:fld>
            <a:endParaRPr lang="en-GB"/>
          </a:p>
        </p:txBody>
      </p:sp>
    </p:spTree>
    <p:extLst>
      <p:ext uri="{BB962C8B-B14F-4D97-AF65-F5344CB8AC3E}">
        <p14:creationId xmlns:p14="http://schemas.microsoft.com/office/powerpoint/2010/main" val="35182724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46ED3-AD54-A6B0-D266-47861A57940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BCE0470-3AB2-1E1B-6D81-9F8F1CDCD66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FDFAFC5-E892-4B02-47D7-8D5E6B91B9DC}"/>
              </a:ext>
            </a:extLst>
          </p:cNvPr>
          <p:cNvSpPr>
            <a:spLocks noGrp="1"/>
          </p:cNvSpPr>
          <p:nvPr>
            <p:ph type="dt" sz="half" idx="10"/>
          </p:nvPr>
        </p:nvSpPr>
        <p:spPr/>
        <p:txBody>
          <a:bodyPr/>
          <a:lstStyle/>
          <a:p>
            <a:fld id="{ABD9CBDE-2779-4AA1-8DEC-2E2890BAB595}" type="datetimeFigureOut">
              <a:rPr lang="en-GB" smtClean="0"/>
              <a:t>18/06/2026</a:t>
            </a:fld>
            <a:endParaRPr lang="en-GB"/>
          </a:p>
        </p:txBody>
      </p:sp>
      <p:sp>
        <p:nvSpPr>
          <p:cNvPr id="5" name="Footer Placeholder 4">
            <a:extLst>
              <a:ext uri="{FF2B5EF4-FFF2-40B4-BE49-F238E27FC236}">
                <a16:creationId xmlns:a16="http://schemas.microsoft.com/office/drawing/2014/main" id="{1305B83D-DD08-CBAF-C92F-6DEC416D4C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905EAF-137F-7D06-30FB-5A13AE2DB1FA}"/>
              </a:ext>
            </a:extLst>
          </p:cNvPr>
          <p:cNvSpPr>
            <a:spLocks noGrp="1"/>
          </p:cNvSpPr>
          <p:nvPr>
            <p:ph type="sldNum" sz="quarter" idx="12"/>
          </p:nvPr>
        </p:nvSpPr>
        <p:spPr/>
        <p:txBody>
          <a:bodyPr/>
          <a:lstStyle/>
          <a:p>
            <a:fld id="{19CB55AA-1AA9-4D29-900B-0C53B484A65F}" type="slidenum">
              <a:rPr lang="en-GB" smtClean="0"/>
              <a:t>‹#›</a:t>
            </a:fld>
            <a:endParaRPr lang="en-GB"/>
          </a:p>
        </p:txBody>
      </p:sp>
    </p:spTree>
    <p:extLst>
      <p:ext uri="{BB962C8B-B14F-4D97-AF65-F5344CB8AC3E}">
        <p14:creationId xmlns:p14="http://schemas.microsoft.com/office/powerpoint/2010/main" val="4212177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E1912-A5CF-8B83-4B14-DFBFFE7789A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B4647E7-5EDF-7442-7AF9-7847A95E7A2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713AC94-0AAB-8E43-956C-C31DB944F9BC}"/>
              </a:ext>
            </a:extLst>
          </p:cNvPr>
          <p:cNvSpPr>
            <a:spLocks noGrp="1"/>
          </p:cNvSpPr>
          <p:nvPr>
            <p:ph type="dt" sz="half" idx="10"/>
          </p:nvPr>
        </p:nvSpPr>
        <p:spPr/>
        <p:txBody>
          <a:bodyPr/>
          <a:lstStyle/>
          <a:p>
            <a:fld id="{ABD9CBDE-2779-4AA1-8DEC-2E2890BAB595}" type="datetimeFigureOut">
              <a:rPr lang="en-GB" smtClean="0"/>
              <a:t>18/06/2026</a:t>
            </a:fld>
            <a:endParaRPr lang="en-GB"/>
          </a:p>
        </p:txBody>
      </p:sp>
      <p:sp>
        <p:nvSpPr>
          <p:cNvPr id="5" name="Footer Placeholder 4">
            <a:extLst>
              <a:ext uri="{FF2B5EF4-FFF2-40B4-BE49-F238E27FC236}">
                <a16:creationId xmlns:a16="http://schemas.microsoft.com/office/drawing/2014/main" id="{639C6F10-9EF4-BF52-7EF4-B283BABCDA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2C18E9-C8FF-DB20-00C7-4F7E544F2A7E}"/>
              </a:ext>
            </a:extLst>
          </p:cNvPr>
          <p:cNvSpPr>
            <a:spLocks noGrp="1"/>
          </p:cNvSpPr>
          <p:nvPr>
            <p:ph type="sldNum" sz="quarter" idx="12"/>
          </p:nvPr>
        </p:nvSpPr>
        <p:spPr/>
        <p:txBody>
          <a:bodyPr/>
          <a:lstStyle/>
          <a:p>
            <a:fld id="{19CB55AA-1AA9-4D29-900B-0C53B484A65F}" type="slidenum">
              <a:rPr lang="en-GB" smtClean="0"/>
              <a:t>‹#›</a:t>
            </a:fld>
            <a:endParaRPr lang="en-GB"/>
          </a:p>
        </p:txBody>
      </p:sp>
    </p:spTree>
    <p:extLst>
      <p:ext uri="{BB962C8B-B14F-4D97-AF65-F5344CB8AC3E}">
        <p14:creationId xmlns:p14="http://schemas.microsoft.com/office/powerpoint/2010/main" val="32400814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CC8D9-2E0B-B50C-7A45-25FB1173E5C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48E9186-A605-BCBA-1DE8-DE806957534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9DB6DA6-FA0D-CAF9-9949-87BFE9930D9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BF37CF2-2379-84EF-AE2D-3F1A7C17F736}"/>
              </a:ext>
            </a:extLst>
          </p:cNvPr>
          <p:cNvSpPr>
            <a:spLocks noGrp="1"/>
          </p:cNvSpPr>
          <p:nvPr>
            <p:ph type="dt" sz="half" idx="10"/>
          </p:nvPr>
        </p:nvSpPr>
        <p:spPr/>
        <p:txBody>
          <a:bodyPr/>
          <a:lstStyle/>
          <a:p>
            <a:fld id="{ABD9CBDE-2779-4AA1-8DEC-2E2890BAB595}" type="datetimeFigureOut">
              <a:rPr lang="en-GB" smtClean="0"/>
              <a:t>18/06/2026</a:t>
            </a:fld>
            <a:endParaRPr lang="en-GB"/>
          </a:p>
        </p:txBody>
      </p:sp>
      <p:sp>
        <p:nvSpPr>
          <p:cNvPr id="6" name="Footer Placeholder 5">
            <a:extLst>
              <a:ext uri="{FF2B5EF4-FFF2-40B4-BE49-F238E27FC236}">
                <a16:creationId xmlns:a16="http://schemas.microsoft.com/office/drawing/2014/main" id="{22C60BC2-FEBE-FBB3-3C7E-26B6AB60E1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38C750-F531-5186-EEFF-37D0E3E95280}"/>
              </a:ext>
            </a:extLst>
          </p:cNvPr>
          <p:cNvSpPr>
            <a:spLocks noGrp="1"/>
          </p:cNvSpPr>
          <p:nvPr>
            <p:ph type="sldNum" sz="quarter" idx="12"/>
          </p:nvPr>
        </p:nvSpPr>
        <p:spPr/>
        <p:txBody>
          <a:bodyPr/>
          <a:lstStyle/>
          <a:p>
            <a:fld id="{19CB55AA-1AA9-4D29-900B-0C53B484A65F}" type="slidenum">
              <a:rPr lang="en-GB" smtClean="0"/>
              <a:t>‹#›</a:t>
            </a:fld>
            <a:endParaRPr lang="en-GB"/>
          </a:p>
        </p:txBody>
      </p:sp>
    </p:spTree>
    <p:extLst>
      <p:ext uri="{BB962C8B-B14F-4D97-AF65-F5344CB8AC3E}">
        <p14:creationId xmlns:p14="http://schemas.microsoft.com/office/powerpoint/2010/main" val="2112062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3104E-8BA1-74CC-AF13-8BC8DC60533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D6CA921-E843-FD7A-D23D-E5D83E9577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450F9D5-6D40-09BA-5823-A7505D70FDE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C7869F4-A4CB-147D-4060-1ECEBE2474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F4FD222-19E5-6173-AE58-CBAAB951E43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142A341-EC30-E80C-D7BE-A0789A7FB38D}"/>
              </a:ext>
            </a:extLst>
          </p:cNvPr>
          <p:cNvSpPr>
            <a:spLocks noGrp="1"/>
          </p:cNvSpPr>
          <p:nvPr>
            <p:ph type="dt" sz="half" idx="10"/>
          </p:nvPr>
        </p:nvSpPr>
        <p:spPr/>
        <p:txBody>
          <a:bodyPr/>
          <a:lstStyle/>
          <a:p>
            <a:fld id="{ABD9CBDE-2779-4AA1-8DEC-2E2890BAB595}" type="datetimeFigureOut">
              <a:rPr lang="en-GB" smtClean="0"/>
              <a:t>18/06/2026</a:t>
            </a:fld>
            <a:endParaRPr lang="en-GB"/>
          </a:p>
        </p:txBody>
      </p:sp>
      <p:sp>
        <p:nvSpPr>
          <p:cNvPr id="8" name="Footer Placeholder 7">
            <a:extLst>
              <a:ext uri="{FF2B5EF4-FFF2-40B4-BE49-F238E27FC236}">
                <a16:creationId xmlns:a16="http://schemas.microsoft.com/office/drawing/2014/main" id="{71A06B75-2572-40C6-8DFE-54BB7572D0C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9F02519-AFCB-BFE0-3E35-A474DDD213EE}"/>
              </a:ext>
            </a:extLst>
          </p:cNvPr>
          <p:cNvSpPr>
            <a:spLocks noGrp="1"/>
          </p:cNvSpPr>
          <p:nvPr>
            <p:ph type="sldNum" sz="quarter" idx="12"/>
          </p:nvPr>
        </p:nvSpPr>
        <p:spPr/>
        <p:txBody>
          <a:bodyPr/>
          <a:lstStyle/>
          <a:p>
            <a:fld id="{19CB55AA-1AA9-4D29-900B-0C53B484A65F}" type="slidenum">
              <a:rPr lang="en-GB" smtClean="0"/>
              <a:t>‹#›</a:t>
            </a:fld>
            <a:endParaRPr lang="en-GB"/>
          </a:p>
        </p:txBody>
      </p:sp>
    </p:spTree>
    <p:extLst>
      <p:ext uri="{BB962C8B-B14F-4D97-AF65-F5344CB8AC3E}">
        <p14:creationId xmlns:p14="http://schemas.microsoft.com/office/powerpoint/2010/main" val="31498938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29436-BD1A-8E78-4515-7EBC9354256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3D880DE-3825-4764-51C5-E3A9868558F5}"/>
              </a:ext>
            </a:extLst>
          </p:cNvPr>
          <p:cNvSpPr>
            <a:spLocks noGrp="1"/>
          </p:cNvSpPr>
          <p:nvPr>
            <p:ph type="dt" sz="half" idx="10"/>
          </p:nvPr>
        </p:nvSpPr>
        <p:spPr/>
        <p:txBody>
          <a:bodyPr/>
          <a:lstStyle/>
          <a:p>
            <a:fld id="{ABD9CBDE-2779-4AA1-8DEC-2E2890BAB595}" type="datetimeFigureOut">
              <a:rPr lang="en-GB" smtClean="0"/>
              <a:t>18/06/2026</a:t>
            </a:fld>
            <a:endParaRPr lang="en-GB"/>
          </a:p>
        </p:txBody>
      </p:sp>
      <p:sp>
        <p:nvSpPr>
          <p:cNvPr id="4" name="Footer Placeholder 3">
            <a:extLst>
              <a:ext uri="{FF2B5EF4-FFF2-40B4-BE49-F238E27FC236}">
                <a16:creationId xmlns:a16="http://schemas.microsoft.com/office/drawing/2014/main" id="{4EB6DB69-8512-3B54-1CE0-861BE81F49B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09406DB-27B8-FE75-C1ED-13E5E9B48039}"/>
              </a:ext>
            </a:extLst>
          </p:cNvPr>
          <p:cNvSpPr>
            <a:spLocks noGrp="1"/>
          </p:cNvSpPr>
          <p:nvPr>
            <p:ph type="sldNum" sz="quarter" idx="12"/>
          </p:nvPr>
        </p:nvSpPr>
        <p:spPr/>
        <p:txBody>
          <a:bodyPr/>
          <a:lstStyle/>
          <a:p>
            <a:fld id="{19CB55AA-1AA9-4D29-900B-0C53B484A65F}" type="slidenum">
              <a:rPr lang="en-GB" smtClean="0"/>
              <a:t>‹#›</a:t>
            </a:fld>
            <a:endParaRPr lang="en-GB"/>
          </a:p>
        </p:txBody>
      </p:sp>
    </p:spTree>
    <p:extLst>
      <p:ext uri="{BB962C8B-B14F-4D97-AF65-F5344CB8AC3E}">
        <p14:creationId xmlns:p14="http://schemas.microsoft.com/office/powerpoint/2010/main" val="16802927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359885-0F57-9DB7-D753-AD7E59EF7AF3}"/>
              </a:ext>
            </a:extLst>
          </p:cNvPr>
          <p:cNvSpPr>
            <a:spLocks noGrp="1"/>
          </p:cNvSpPr>
          <p:nvPr>
            <p:ph type="dt" sz="half" idx="10"/>
          </p:nvPr>
        </p:nvSpPr>
        <p:spPr/>
        <p:txBody>
          <a:bodyPr/>
          <a:lstStyle/>
          <a:p>
            <a:fld id="{ABD9CBDE-2779-4AA1-8DEC-2E2890BAB595}" type="datetimeFigureOut">
              <a:rPr lang="en-GB" smtClean="0"/>
              <a:t>18/06/2026</a:t>
            </a:fld>
            <a:endParaRPr lang="en-GB"/>
          </a:p>
        </p:txBody>
      </p:sp>
      <p:sp>
        <p:nvSpPr>
          <p:cNvPr id="3" name="Footer Placeholder 2">
            <a:extLst>
              <a:ext uri="{FF2B5EF4-FFF2-40B4-BE49-F238E27FC236}">
                <a16:creationId xmlns:a16="http://schemas.microsoft.com/office/drawing/2014/main" id="{6556ED15-E029-EE80-E598-150C986DC0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2074FF-70BE-93AF-039C-07A38283D64A}"/>
              </a:ext>
            </a:extLst>
          </p:cNvPr>
          <p:cNvSpPr>
            <a:spLocks noGrp="1"/>
          </p:cNvSpPr>
          <p:nvPr>
            <p:ph type="sldNum" sz="quarter" idx="12"/>
          </p:nvPr>
        </p:nvSpPr>
        <p:spPr/>
        <p:txBody>
          <a:bodyPr/>
          <a:lstStyle/>
          <a:p>
            <a:fld id="{19CB55AA-1AA9-4D29-900B-0C53B484A65F}" type="slidenum">
              <a:rPr lang="en-GB" smtClean="0"/>
              <a:t>‹#›</a:t>
            </a:fld>
            <a:endParaRPr lang="en-GB"/>
          </a:p>
        </p:txBody>
      </p:sp>
    </p:spTree>
    <p:extLst>
      <p:ext uri="{BB962C8B-B14F-4D97-AF65-F5344CB8AC3E}">
        <p14:creationId xmlns:p14="http://schemas.microsoft.com/office/powerpoint/2010/main" val="894040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F7776-6C9D-C117-5AE3-08A8D0CD270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6A941E6-3B4F-4AD5-B849-9C25658904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DCD57FC-9E9F-3E76-CC45-A5674009BE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A31C7E7-7A48-8753-2D47-7533BB9E4200}"/>
              </a:ext>
            </a:extLst>
          </p:cNvPr>
          <p:cNvSpPr>
            <a:spLocks noGrp="1"/>
          </p:cNvSpPr>
          <p:nvPr>
            <p:ph type="dt" sz="half" idx="10"/>
          </p:nvPr>
        </p:nvSpPr>
        <p:spPr/>
        <p:txBody>
          <a:bodyPr/>
          <a:lstStyle/>
          <a:p>
            <a:fld id="{ABD9CBDE-2779-4AA1-8DEC-2E2890BAB595}" type="datetimeFigureOut">
              <a:rPr lang="en-GB" smtClean="0"/>
              <a:t>18/06/2026</a:t>
            </a:fld>
            <a:endParaRPr lang="en-GB"/>
          </a:p>
        </p:txBody>
      </p:sp>
      <p:sp>
        <p:nvSpPr>
          <p:cNvPr id="6" name="Footer Placeholder 5">
            <a:extLst>
              <a:ext uri="{FF2B5EF4-FFF2-40B4-BE49-F238E27FC236}">
                <a16:creationId xmlns:a16="http://schemas.microsoft.com/office/drawing/2014/main" id="{B9BBAE6F-2D49-A2F4-3CBC-A22C5E4057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256E2E-48D9-9859-80D0-6F82F7F42F9E}"/>
              </a:ext>
            </a:extLst>
          </p:cNvPr>
          <p:cNvSpPr>
            <a:spLocks noGrp="1"/>
          </p:cNvSpPr>
          <p:nvPr>
            <p:ph type="sldNum" sz="quarter" idx="12"/>
          </p:nvPr>
        </p:nvSpPr>
        <p:spPr/>
        <p:txBody>
          <a:bodyPr/>
          <a:lstStyle/>
          <a:p>
            <a:fld id="{19CB55AA-1AA9-4D29-900B-0C53B484A65F}" type="slidenum">
              <a:rPr lang="en-GB" smtClean="0"/>
              <a:t>‹#›</a:t>
            </a:fld>
            <a:endParaRPr lang="en-GB"/>
          </a:p>
        </p:txBody>
      </p:sp>
    </p:spTree>
    <p:extLst>
      <p:ext uri="{BB962C8B-B14F-4D97-AF65-F5344CB8AC3E}">
        <p14:creationId xmlns:p14="http://schemas.microsoft.com/office/powerpoint/2010/main" val="3501117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2CB76-3A02-06F6-81E0-6A52B69C03C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8C354F7-5A7A-8DA2-BD68-E5DCE83F42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23FC77-30C8-D39F-584C-2C7CD92628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80ADA86-5BE6-EE8B-A90A-B3CD7EE23B20}"/>
              </a:ext>
            </a:extLst>
          </p:cNvPr>
          <p:cNvSpPr>
            <a:spLocks noGrp="1"/>
          </p:cNvSpPr>
          <p:nvPr>
            <p:ph type="dt" sz="half" idx="10"/>
          </p:nvPr>
        </p:nvSpPr>
        <p:spPr/>
        <p:txBody>
          <a:bodyPr/>
          <a:lstStyle/>
          <a:p>
            <a:fld id="{ABD9CBDE-2779-4AA1-8DEC-2E2890BAB595}" type="datetimeFigureOut">
              <a:rPr lang="en-GB" smtClean="0"/>
              <a:t>18/06/2026</a:t>
            </a:fld>
            <a:endParaRPr lang="en-GB"/>
          </a:p>
        </p:txBody>
      </p:sp>
      <p:sp>
        <p:nvSpPr>
          <p:cNvPr id="6" name="Footer Placeholder 5">
            <a:extLst>
              <a:ext uri="{FF2B5EF4-FFF2-40B4-BE49-F238E27FC236}">
                <a16:creationId xmlns:a16="http://schemas.microsoft.com/office/drawing/2014/main" id="{00373235-2750-0F07-DCBD-F86963D88F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54D737-39DD-646B-1680-C8715AB52B84}"/>
              </a:ext>
            </a:extLst>
          </p:cNvPr>
          <p:cNvSpPr>
            <a:spLocks noGrp="1"/>
          </p:cNvSpPr>
          <p:nvPr>
            <p:ph type="sldNum" sz="quarter" idx="12"/>
          </p:nvPr>
        </p:nvSpPr>
        <p:spPr/>
        <p:txBody>
          <a:bodyPr/>
          <a:lstStyle/>
          <a:p>
            <a:fld id="{19CB55AA-1AA9-4D29-900B-0C53B484A65F}" type="slidenum">
              <a:rPr lang="en-GB" smtClean="0"/>
              <a:t>‹#›</a:t>
            </a:fld>
            <a:endParaRPr lang="en-GB"/>
          </a:p>
        </p:txBody>
      </p:sp>
    </p:spTree>
    <p:extLst>
      <p:ext uri="{BB962C8B-B14F-4D97-AF65-F5344CB8AC3E}">
        <p14:creationId xmlns:p14="http://schemas.microsoft.com/office/powerpoint/2010/main" val="1050616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B109D-1299-1A81-0E4C-437CE706E96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A8F5147-CC3D-0855-9D44-DE6E091CD5B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18D4478-0760-39F2-5AB8-E3CB3AEA10A1}"/>
              </a:ext>
            </a:extLst>
          </p:cNvPr>
          <p:cNvSpPr>
            <a:spLocks noGrp="1"/>
          </p:cNvSpPr>
          <p:nvPr>
            <p:ph type="dt" sz="half" idx="10"/>
          </p:nvPr>
        </p:nvSpPr>
        <p:spPr/>
        <p:txBody>
          <a:bodyPr/>
          <a:lstStyle/>
          <a:p>
            <a:fld id="{ABD9CBDE-2779-4AA1-8DEC-2E2890BAB595}" type="datetimeFigureOut">
              <a:rPr lang="en-GB" smtClean="0"/>
              <a:t>18/06/2026</a:t>
            </a:fld>
            <a:endParaRPr lang="en-GB"/>
          </a:p>
        </p:txBody>
      </p:sp>
      <p:sp>
        <p:nvSpPr>
          <p:cNvPr id="5" name="Footer Placeholder 4">
            <a:extLst>
              <a:ext uri="{FF2B5EF4-FFF2-40B4-BE49-F238E27FC236}">
                <a16:creationId xmlns:a16="http://schemas.microsoft.com/office/drawing/2014/main" id="{0DD89A98-98DD-047D-346F-B2CB261144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71ACDB-6318-8ED9-77E2-1CD8D882E21F}"/>
              </a:ext>
            </a:extLst>
          </p:cNvPr>
          <p:cNvSpPr>
            <a:spLocks noGrp="1"/>
          </p:cNvSpPr>
          <p:nvPr>
            <p:ph type="sldNum" sz="quarter" idx="12"/>
          </p:nvPr>
        </p:nvSpPr>
        <p:spPr/>
        <p:txBody>
          <a:bodyPr/>
          <a:lstStyle/>
          <a:p>
            <a:fld id="{19CB55AA-1AA9-4D29-900B-0C53B484A65F}" type="slidenum">
              <a:rPr lang="en-GB" smtClean="0"/>
              <a:t>‹#›</a:t>
            </a:fld>
            <a:endParaRPr lang="en-GB"/>
          </a:p>
        </p:txBody>
      </p:sp>
    </p:spTree>
    <p:extLst>
      <p:ext uri="{BB962C8B-B14F-4D97-AF65-F5344CB8AC3E}">
        <p14:creationId xmlns:p14="http://schemas.microsoft.com/office/powerpoint/2010/main" val="717947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A30851-A22B-B687-30D3-B06EF6BBC65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114D3D7-44A5-F9F4-37DA-8CC712F1303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9DB6093-0B35-694D-A30E-5E8420F296C4}"/>
              </a:ext>
            </a:extLst>
          </p:cNvPr>
          <p:cNvSpPr>
            <a:spLocks noGrp="1"/>
          </p:cNvSpPr>
          <p:nvPr>
            <p:ph type="dt" sz="half" idx="10"/>
          </p:nvPr>
        </p:nvSpPr>
        <p:spPr/>
        <p:txBody>
          <a:bodyPr/>
          <a:lstStyle/>
          <a:p>
            <a:fld id="{ABD9CBDE-2779-4AA1-8DEC-2E2890BAB595}" type="datetimeFigureOut">
              <a:rPr lang="en-GB" smtClean="0"/>
              <a:t>18/06/2026</a:t>
            </a:fld>
            <a:endParaRPr lang="en-GB"/>
          </a:p>
        </p:txBody>
      </p:sp>
      <p:sp>
        <p:nvSpPr>
          <p:cNvPr id="5" name="Footer Placeholder 4">
            <a:extLst>
              <a:ext uri="{FF2B5EF4-FFF2-40B4-BE49-F238E27FC236}">
                <a16:creationId xmlns:a16="http://schemas.microsoft.com/office/drawing/2014/main" id="{DFEEE670-317E-7272-7AA2-2C545517BE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5FEB6B-4BEA-63E1-62D1-A54E5A59EE69}"/>
              </a:ext>
            </a:extLst>
          </p:cNvPr>
          <p:cNvSpPr>
            <a:spLocks noGrp="1"/>
          </p:cNvSpPr>
          <p:nvPr>
            <p:ph type="sldNum" sz="quarter" idx="12"/>
          </p:nvPr>
        </p:nvSpPr>
        <p:spPr/>
        <p:txBody>
          <a:bodyPr/>
          <a:lstStyle/>
          <a:p>
            <a:fld id="{19CB55AA-1AA9-4D29-900B-0C53B484A65F}" type="slidenum">
              <a:rPr lang="en-GB" smtClean="0"/>
              <a:t>‹#›</a:t>
            </a:fld>
            <a:endParaRPr lang="en-GB"/>
          </a:p>
        </p:txBody>
      </p:sp>
    </p:spTree>
    <p:extLst>
      <p:ext uri="{BB962C8B-B14F-4D97-AF65-F5344CB8AC3E}">
        <p14:creationId xmlns:p14="http://schemas.microsoft.com/office/powerpoint/2010/main" val="28790856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4D1DF9-916A-66E2-B2D9-BD4EEFE982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3745F24-FE1B-26A9-2871-AE6E958499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57F541B-142F-C992-16F1-CE46148FE2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BD9CBDE-2779-4AA1-8DEC-2E2890BAB595}" type="datetimeFigureOut">
              <a:rPr lang="en-GB" smtClean="0"/>
              <a:t>18/06/2026</a:t>
            </a:fld>
            <a:endParaRPr lang="en-GB"/>
          </a:p>
        </p:txBody>
      </p:sp>
      <p:sp>
        <p:nvSpPr>
          <p:cNvPr id="5" name="Footer Placeholder 4">
            <a:extLst>
              <a:ext uri="{FF2B5EF4-FFF2-40B4-BE49-F238E27FC236}">
                <a16:creationId xmlns:a16="http://schemas.microsoft.com/office/drawing/2014/main" id="{31580062-F732-206D-FD4F-8E6F60EFA4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AECEAF-D0A6-A7D0-A413-59977AF8B94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9CB55AA-1AA9-4D29-900B-0C53B484A65F}" type="slidenum">
              <a:rPr lang="en-GB" smtClean="0"/>
              <a:t>‹#›</a:t>
            </a:fld>
            <a:endParaRPr lang="en-GB"/>
          </a:p>
        </p:txBody>
      </p:sp>
    </p:spTree>
    <p:extLst>
      <p:ext uri="{BB962C8B-B14F-4D97-AF65-F5344CB8AC3E}">
        <p14:creationId xmlns:p14="http://schemas.microsoft.com/office/powerpoint/2010/main" val="23524169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iqsels.com/en/search?q=teamwork"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s://oercommons.org/courseware/lesson/72676" TargetMode="External"/><Relationship Id="rId2" Type="http://schemas.openxmlformats.org/officeDocument/2006/relationships/image" Target="../media/image2.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bitesizelearning.co.uk/training-courses/effectiveness/teamwork"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rawpixel.com/search/nurse" TargetMode="External"/><Relationship Id="rId2" Type="http://schemas.openxmlformats.org/officeDocument/2006/relationships/image" Target="../media/image4.1"/><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betterhealthwhileaging.net/why-aging-adults-fall/older-man-after-fall-depositphotos_232747310_l-compressor/" TargetMode="External"/><Relationship Id="rId2" Type="http://schemas.openxmlformats.org/officeDocument/2006/relationships/image" Target="../media/image5.jpg"/><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researchleap.com/beyond-the-vle-transforming-online-discussion-and-collaboration-through-microsoft-teams/" TargetMode="External"/><Relationship Id="rId2" Type="http://schemas.openxmlformats.org/officeDocument/2006/relationships/image" Target="../media/image7.jp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hays.com.au/career-advice/upskilling/teamwork-skills" TargetMode="External"/><Relationship Id="rId2" Type="http://schemas.openxmlformats.org/officeDocument/2006/relationships/hyperlink" Target="https://www.atlassian.com/blog/teamwork/teamwork-skills-accelerate-career" TargetMode="External"/><Relationship Id="rId1" Type="http://schemas.openxmlformats.org/officeDocument/2006/relationships/slideLayout" Target="../slideLayouts/slideLayout1.xml"/><Relationship Id="rId4" Type="http://schemas.openxmlformats.org/officeDocument/2006/relationships/hyperlink" Target="https://teambuilding.com/en/articles/teamwork-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0" name="Rectangle 129">
            <a:extLst>
              <a:ext uri="{FF2B5EF4-FFF2-40B4-BE49-F238E27FC236}">
                <a16:creationId xmlns:a16="http://schemas.microsoft.com/office/drawing/2014/main" id="{88EB6E95-9C89-4CFF-A598-F278D0DFB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131">
            <a:extLst>
              <a:ext uri="{FF2B5EF4-FFF2-40B4-BE49-F238E27FC236}">
                <a16:creationId xmlns:a16="http://schemas.microsoft.com/office/drawing/2014/main" id="{474CD0F4-EA2A-4E5D-AE73-1112C1CA2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F20360F4-F4A4-9786-78CD-4D8CE008878C}"/>
              </a:ext>
            </a:extLst>
          </p:cNvPr>
          <p:cNvSpPr>
            <a:spLocks noGrp="1"/>
          </p:cNvSpPr>
          <p:nvPr>
            <p:ph type="ctrTitle"/>
          </p:nvPr>
        </p:nvSpPr>
        <p:spPr>
          <a:xfrm>
            <a:off x="804672" y="1365403"/>
            <a:ext cx="6196391" cy="4127194"/>
          </a:xfrm>
        </p:spPr>
        <p:txBody>
          <a:bodyPr vert="horz" lIns="91440" tIns="45720" rIns="91440" bIns="45720" rtlCol="0" anchor="ctr">
            <a:normAutofit/>
          </a:bodyPr>
          <a:lstStyle/>
          <a:p>
            <a:pPr algn="l"/>
            <a:r>
              <a:rPr lang="en-US" sz="5200" kern="1200">
                <a:solidFill>
                  <a:schemeClr val="tx2"/>
                </a:solidFill>
                <a:latin typeface="+mj-lt"/>
                <a:ea typeface="+mj-ea"/>
                <a:cs typeface="+mj-cs"/>
              </a:rPr>
              <a:t>Professional Development in Health and Socialcare</a:t>
            </a:r>
          </a:p>
        </p:txBody>
      </p:sp>
      <p:sp>
        <p:nvSpPr>
          <p:cNvPr id="3" name="Subtitle 2">
            <a:extLst>
              <a:ext uri="{FF2B5EF4-FFF2-40B4-BE49-F238E27FC236}">
                <a16:creationId xmlns:a16="http://schemas.microsoft.com/office/drawing/2014/main" id="{59AF745A-5C13-3A6B-0CE2-44F7239F79B7}"/>
              </a:ext>
            </a:extLst>
          </p:cNvPr>
          <p:cNvSpPr>
            <a:spLocks noGrp="1"/>
          </p:cNvSpPr>
          <p:nvPr>
            <p:ph type="subTitle" idx="1"/>
          </p:nvPr>
        </p:nvSpPr>
        <p:spPr>
          <a:xfrm>
            <a:off x="8472488" y="1200627"/>
            <a:ext cx="3122763" cy="4456747"/>
          </a:xfrm>
        </p:spPr>
        <p:txBody>
          <a:bodyPr vert="horz" lIns="91440" tIns="45720" rIns="91440" bIns="45720" rtlCol="0" anchor="ctr">
            <a:normAutofit/>
          </a:bodyPr>
          <a:lstStyle/>
          <a:p>
            <a:pPr indent="-228600" algn="l">
              <a:buFont typeface="Arial" panose="020B0604020202020204" pitchFamily="34" charset="0"/>
              <a:buChar char="•"/>
            </a:pPr>
            <a:endParaRPr lang="en-US">
              <a:solidFill>
                <a:schemeClr val="tx2"/>
              </a:solidFill>
            </a:endParaRPr>
          </a:p>
          <a:p>
            <a:pPr indent="-228600" algn="l">
              <a:buFont typeface="Arial" panose="020B0604020202020204" pitchFamily="34" charset="0"/>
              <a:buChar char="•"/>
            </a:pPr>
            <a:r>
              <a:rPr lang="en-US">
                <a:solidFill>
                  <a:schemeClr val="tx2"/>
                </a:solidFill>
              </a:rPr>
              <a:t>LCHS4009</a:t>
            </a:r>
          </a:p>
          <a:p>
            <a:pPr indent="-228600" algn="l">
              <a:buFont typeface="Arial" panose="020B0604020202020204" pitchFamily="34" charset="0"/>
              <a:buChar char="•"/>
            </a:pPr>
            <a:r>
              <a:rPr lang="en-US">
                <a:solidFill>
                  <a:schemeClr val="tx2"/>
                </a:solidFill>
              </a:rPr>
              <a:t>Importance of working in teams.</a:t>
            </a:r>
          </a:p>
          <a:p>
            <a:pPr indent="-228600" algn="l">
              <a:buFont typeface="Arial" panose="020B0604020202020204" pitchFamily="34" charset="0"/>
              <a:buChar char="•"/>
            </a:pPr>
            <a:endParaRPr lang="en-US">
              <a:solidFill>
                <a:schemeClr val="tx2"/>
              </a:solidFill>
            </a:endParaRPr>
          </a:p>
          <a:p>
            <a:pPr indent="-228600" algn="l">
              <a:buFont typeface="Arial" panose="020B0604020202020204" pitchFamily="34" charset="0"/>
              <a:buChar char="•"/>
            </a:pPr>
            <a:r>
              <a:rPr lang="en-US">
                <a:solidFill>
                  <a:schemeClr val="tx2"/>
                </a:solidFill>
              </a:rPr>
              <a:t>Amina Hashmi</a:t>
            </a:r>
          </a:p>
          <a:p>
            <a:pPr indent="-228600" algn="l">
              <a:buFont typeface="Arial" panose="020B0604020202020204" pitchFamily="34" charset="0"/>
              <a:buChar char="•"/>
            </a:pPr>
            <a:r>
              <a:rPr lang="en-US">
                <a:solidFill>
                  <a:schemeClr val="tx2"/>
                </a:solidFill>
              </a:rPr>
              <a:t>2508599</a:t>
            </a:r>
          </a:p>
          <a:p>
            <a:pPr indent="-228600" algn="l">
              <a:buFont typeface="Arial" panose="020B0604020202020204" pitchFamily="34" charset="0"/>
              <a:buChar char="•"/>
            </a:pPr>
            <a:endParaRPr lang="en-US">
              <a:solidFill>
                <a:schemeClr val="tx2"/>
              </a:solidFill>
            </a:endParaRPr>
          </a:p>
        </p:txBody>
      </p:sp>
      <p:grpSp>
        <p:nvGrpSpPr>
          <p:cNvPr id="134" name="Group 133">
            <a:extLst>
              <a:ext uri="{FF2B5EF4-FFF2-40B4-BE49-F238E27FC236}">
                <a16:creationId xmlns:a16="http://schemas.microsoft.com/office/drawing/2014/main" id="{A1EDC8FC-C3D1-4FE4-8E66-29767478DB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5" name="Freeform: Shape 134">
              <a:extLst>
                <a:ext uri="{FF2B5EF4-FFF2-40B4-BE49-F238E27FC236}">
                  <a16:creationId xmlns:a16="http://schemas.microsoft.com/office/drawing/2014/main" id="{51638344-E7F0-4958-8208-ADCB822569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6" name="Freeform: Shape 135">
              <a:extLst>
                <a:ext uri="{FF2B5EF4-FFF2-40B4-BE49-F238E27FC236}">
                  <a16:creationId xmlns:a16="http://schemas.microsoft.com/office/drawing/2014/main" id="{4E1970FB-4D97-4834-84EC-E48B27CC19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Freeform: Shape 136">
              <a:extLst>
                <a:ext uri="{FF2B5EF4-FFF2-40B4-BE49-F238E27FC236}">
                  <a16:creationId xmlns:a16="http://schemas.microsoft.com/office/drawing/2014/main" id="{CEA7D5D6-1774-4826-A365-56CA591C9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Freeform: Shape 137">
              <a:extLst>
                <a:ext uri="{FF2B5EF4-FFF2-40B4-BE49-F238E27FC236}">
                  <a16:creationId xmlns:a16="http://schemas.microsoft.com/office/drawing/2014/main" id="{C9CE5CDD-EDFB-416F-889C-A7DB46AA9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0" name="Group 139">
            <a:extLst>
              <a:ext uri="{FF2B5EF4-FFF2-40B4-BE49-F238E27FC236}">
                <a16:creationId xmlns:a16="http://schemas.microsoft.com/office/drawing/2014/main" id="{1BC136B2-4D8D-4561-95D5-56167F4116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114799"/>
            <a:ext cx="3655725" cy="2743201"/>
            <a:chOff x="-305" y="-1"/>
            <a:chExt cx="3832880" cy="2876136"/>
          </a:xfrm>
        </p:grpSpPr>
        <p:sp>
          <p:nvSpPr>
            <p:cNvPr id="141" name="Freeform: Shape 140">
              <a:extLst>
                <a:ext uri="{FF2B5EF4-FFF2-40B4-BE49-F238E27FC236}">
                  <a16:creationId xmlns:a16="http://schemas.microsoft.com/office/drawing/2014/main" id="{2C3B060E-7597-4B31-9EBE-16DBC974CD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Freeform: Shape 141">
              <a:extLst>
                <a:ext uri="{FF2B5EF4-FFF2-40B4-BE49-F238E27FC236}">
                  <a16:creationId xmlns:a16="http://schemas.microsoft.com/office/drawing/2014/main" id="{937A35E4-8449-4A65-9CFF-F87916203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Freeform: Shape 142">
              <a:extLst>
                <a:ext uri="{FF2B5EF4-FFF2-40B4-BE49-F238E27FC236}">
                  <a16:creationId xmlns:a16="http://schemas.microsoft.com/office/drawing/2014/main" id="{25774B36-1747-45AE-82C4-C5BA90C518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Freeform: Shape 143">
              <a:extLst>
                <a:ext uri="{FF2B5EF4-FFF2-40B4-BE49-F238E27FC236}">
                  <a16:creationId xmlns:a16="http://schemas.microsoft.com/office/drawing/2014/main" id="{0022F94E-D4FB-4369-A3EE-7D82330BA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17359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2280B14-D2B2-FFE8-C699-FF5A34460466}"/>
            </a:ext>
          </a:extLst>
        </p:cNvPr>
        <p:cNvGrpSpPr/>
        <p:nvPr/>
      </p:nvGrpSpPr>
      <p:grpSpPr>
        <a:xfrm>
          <a:off x="0" y="0"/>
          <a:ext cx="0" cy="0"/>
          <a:chOff x="0" y="0"/>
          <a:chExt cx="0" cy="0"/>
        </a:xfrm>
      </p:grpSpPr>
      <p:sp>
        <p:nvSpPr>
          <p:cNvPr id="152" name="tint">
            <a:extLst>
              <a:ext uri="{FF2B5EF4-FFF2-40B4-BE49-F238E27FC236}">
                <a16:creationId xmlns:a16="http://schemas.microsoft.com/office/drawing/2014/main" id="{DF8D6DF5-7A00-4A9D-BD50-E8BCC8F4D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4" name="Rectangle 153">
            <a:extLst>
              <a:ext uri="{FF2B5EF4-FFF2-40B4-BE49-F238E27FC236}">
                <a16:creationId xmlns:a16="http://schemas.microsoft.com/office/drawing/2014/main" id="{DA26D83B-1209-3DBF-B469-35628586F1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34306"/>
          </a:xfrm>
          <a:prstGeom prst="rect">
            <a:avLst/>
          </a:prstGeom>
          <a:ln>
            <a:noFill/>
          </a:ln>
          <a:effectLst>
            <a:outerShdw blurRad="330200" dist="762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90C3CB0-DB04-B5F2-FB32-6C3B92FC9257}"/>
              </a:ext>
            </a:extLst>
          </p:cNvPr>
          <p:cNvSpPr>
            <a:spLocks noGrp="1"/>
          </p:cNvSpPr>
          <p:nvPr>
            <p:ph type="subTitle" idx="1"/>
          </p:nvPr>
        </p:nvSpPr>
        <p:spPr>
          <a:xfrm>
            <a:off x="8301318" y="1734306"/>
            <a:ext cx="3083857" cy="4485518"/>
          </a:xfrm>
        </p:spPr>
        <p:txBody>
          <a:bodyPr anchor="b">
            <a:normAutofit lnSpcReduction="10000"/>
          </a:bodyPr>
          <a:lstStyle/>
          <a:p>
            <a:pPr algn="l"/>
            <a:r>
              <a:rPr lang="en-GB" sz="1100" b="1" dirty="0"/>
              <a:t> </a:t>
            </a:r>
            <a:r>
              <a:rPr lang="en-GB" sz="1800" b="1" dirty="0"/>
              <a:t>Introduction</a:t>
            </a:r>
          </a:p>
          <a:p>
            <a:pPr algn="l"/>
            <a:r>
              <a:rPr lang="en-GB" sz="1800" dirty="0"/>
              <a:t>Definition of teamwork</a:t>
            </a:r>
          </a:p>
          <a:p>
            <a:pPr algn="l"/>
            <a:r>
              <a:rPr lang="en-GB" sz="1400" dirty="0"/>
              <a:t>Work done by a group acting together so that each member does a part that contributes to the efficiency of the whole organisation.</a:t>
            </a:r>
          </a:p>
          <a:p>
            <a:pPr algn="l"/>
            <a:endParaRPr lang="en-GB" sz="1400" dirty="0"/>
          </a:p>
          <a:p>
            <a:pPr algn="l"/>
            <a:r>
              <a:rPr lang="en-GB" sz="1400" dirty="0"/>
              <a:t>For every organisation to work effectively, working together is a key factor.</a:t>
            </a:r>
          </a:p>
          <a:p>
            <a:pPr algn="l"/>
            <a:endParaRPr lang="en-GB" sz="1400" dirty="0"/>
          </a:p>
          <a:p>
            <a:pPr algn="l"/>
            <a:r>
              <a:rPr lang="en-GB" sz="1400" dirty="0"/>
              <a:t>Even a family home , work organisation , educational institute each member must play  a responsible role.</a:t>
            </a:r>
          </a:p>
          <a:p>
            <a:pPr algn="l"/>
            <a:r>
              <a:rPr lang="en-GB" sz="1400" dirty="0"/>
              <a:t>For a smooth running of any organisation  each member should have patience and love</a:t>
            </a:r>
          </a:p>
        </p:txBody>
      </p:sp>
      <p:pic>
        <p:nvPicPr>
          <p:cNvPr id="4" name="Picture 3">
            <a:extLst>
              <a:ext uri="{FF2B5EF4-FFF2-40B4-BE49-F238E27FC236}">
                <a16:creationId xmlns:a16="http://schemas.microsoft.com/office/drawing/2014/main" id="{6EE4925D-AE08-BD1E-4116-16D0B162DB4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68" r="2" b="2"/>
          <a:stretch>
            <a:fillRect/>
          </a:stretch>
        </p:blipFill>
        <p:spPr>
          <a:xfrm>
            <a:off x="-9466" y="1734306"/>
            <a:ext cx="7580926" cy="5125246"/>
          </a:xfrm>
          <a:prstGeom prst="rect">
            <a:avLst/>
          </a:prstGeom>
          <a:effectLst/>
        </p:spPr>
      </p:pic>
    </p:spTree>
    <p:extLst>
      <p:ext uri="{BB962C8B-B14F-4D97-AF65-F5344CB8AC3E}">
        <p14:creationId xmlns:p14="http://schemas.microsoft.com/office/powerpoint/2010/main" val="4162743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000"/>
                                  </p:stCondLst>
                                  <p:iterate type="wd">
                                    <p:tmPct val="15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000"/>
                                  </p:stCondLst>
                                  <p:iterate type="wd">
                                    <p:tmPct val="15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par>
                                <p:cTn id="18" presetID="10" presetClass="entr" presetSubtype="0" fill="hold" grpId="0" nodeType="withEffect">
                                  <p:stCondLst>
                                    <p:cond delay="1000"/>
                                  </p:stCondLst>
                                  <p:iterate type="wd">
                                    <p:tmPct val="15000"/>
                                  </p:iterate>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10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000"/>
                                  </p:stCondLst>
                                  <p:iterate type="wd">
                                    <p:tmPct val="15000"/>
                                  </p:iterate>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10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1000"/>
                                  </p:stCondLst>
                                  <p:iterate type="wd">
                                    <p:tmPct val="15000"/>
                                  </p:iterate>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014C65-2E78-2DB2-9134-06CC00D1E852}"/>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B235D523-F7F3-16B1-8820-850A2054E8EF}"/>
              </a:ext>
            </a:extLst>
          </p:cNvPr>
          <p:cNvSpPr>
            <a:spLocks noGrp="1"/>
          </p:cNvSpPr>
          <p:nvPr>
            <p:ph type="subTitle" idx="1"/>
          </p:nvPr>
        </p:nvSpPr>
        <p:spPr>
          <a:xfrm>
            <a:off x="1171074" y="342900"/>
            <a:ext cx="9655953" cy="7822532"/>
          </a:xfrm>
        </p:spPr>
        <p:txBody>
          <a:bodyPr/>
          <a:lstStyle/>
          <a:p>
            <a:r>
              <a:rPr lang="en-GB" sz="3600" dirty="0"/>
              <a:t>Work effectiveness</a:t>
            </a:r>
            <a:r>
              <a:rPr lang="en-GB" dirty="0"/>
              <a:t>.</a:t>
            </a:r>
          </a:p>
          <a:p>
            <a:endParaRPr lang="en-GB" dirty="0"/>
          </a:p>
          <a:p>
            <a:r>
              <a:rPr lang="en-GB" dirty="0"/>
              <a:t>For effective running of  work environment it’s a more structured </a:t>
            </a:r>
          </a:p>
          <a:p>
            <a:r>
              <a:rPr lang="en-GB" dirty="0"/>
              <a:t>setup</a:t>
            </a:r>
          </a:p>
        </p:txBody>
      </p:sp>
      <p:graphicFrame>
        <p:nvGraphicFramePr>
          <p:cNvPr id="9" name="TextBox 4">
            <a:extLst>
              <a:ext uri="{FF2B5EF4-FFF2-40B4-BE49-F238E27FC236}">
                <a16:creationId xmlns:a16="http://schemas.microsoft.com/office/drawing/2014/main" id="{472672D5-9BFD-14B4-5308-7C2BA90EA67E}"/>
              </a:ext>
            </a:extLst>
          </p:cNvPr>
          <p:cNvGraphicFramePr/>
          <p:nvPr>
            <p:extLst>
              <p:ext uri="{D42A27DB-BD31-4B8C-83A1-F6EECF244321}">
                <p14:modId xmlns:p14="http://schemas.microsoft.com/office/powerpoint/2010/main" val="4239824071"/>
              </p:ext>
            </p:extLst>
          </p:nvPr>
        </p:nvGraphicFramePr>
        <p:xfrm>
          <a:off x="1171074" y="1447800"/>
          <a:ext cx="10149744" cy="6273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91831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CACE10-E4BA-01A8-89C1-28767B369A3A}"/>
            </a:ext>
          </a:extLst>
        </p:cNvPr>
        <p:cNvGrpSpPr/>
        <p:nvPr/>
      </p:nvGrpSpPr>
      <p:grpSpPr>
        <a:xfrm>
          <a:off x="0" y="0"/>
          <a:ext cx="0" cy="0"/>
          <a:chOff x="0" y="0"/>
          <a:chExt cx="0" cy="0"/>
        </a:xfrm>
      </p:grpSpPr>
      <p:sp>
        <p:nvSpPr>
          <p:cNvPr id="91" name="tint">
            <a:extLst>
              <a:ext uri="{FF2B5EF4-FFF2-40B4-BE49-F238E27FC236}">
                <a16:creationId xmlns:a16="http://schemas.microsoft.com/office/drawing/2014/main" id="{DF8D6DF5-7A00-4A9D-BD50-E8BCC8F4D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3" name="Rectangle 92">
            <a:extLst>
              <a:ext uri="{FF2B5EF4-FFF2-40B4-BE49-F238E27FC236}">
                <a16:creationId xmlns:a16="http://schemas.microsoft.com/office/drawing/2014/main" id="{DA26D83B-1209-3DBF-B469-35628586F1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34306"/>
          </a:xfrm>
          <a:prstGeom prst="rect">
            <a:avLst/>
          </a:prstGeom>
          <a:ln>
            <a:noFill/>
          </a:ln>
          <a:effectLst>
            <a:outerShdw blurRad="330200" dist="762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96348690-3BAB-B1B3-28B0-DB1ABC4489F9}"/>
              </a:ext>
            </a:extLst>
          </p:cNvPr>
          <p:cNvSpPr>
            <a:spLocks noGrp="1"/>
          </p:cNvSpPr>
          <p:nvPr>
            <p:ph type="subTitle" idx="1"/>
          </p:nvPr>
        </p:nvSpPr>
        <p:spPr>
          <a:xfrm>
            <a:off x="8301318" y="2516094"/>
            <a:ext cx="3083857" cy="3703730"/>
          </a:xfrm>
        </p:spPr>
        <p:txBody>
          <a:bodyPr anchor="b">
            <a:normAutofit lnSpcReduction="10000"/>
          </a:bodyPr>
          <a:lstStyle/>
          <a:p>
            <a:pPr algn="l"/>
            <a:r>
              <a:rPr lang="en-GB" sz="1300" dirty="0"/>
              <a:t> </a:t>
            </a:r>
            <a:r>
              <a:rPr lang="en-GB" sz="2000" dirty="0"/>
              <a:t>Achieving success in team.</a:t>
            </a:r>
          </a:p>
          <a:p>
            <a:pPr algn="l"/>
            <a:r>
              <a:rPr lang="en-GB" sz="1300" dirty="0"/>
              <a:t>To be a great team player you need to understand your strengths.</a:t>
            </a:r>
          </a:p>
          <a:p>
            <a:pPr algn="l"/>
            <a:r>
              <a:rPr lang="en-GB" sz="1300" dirty="0"/>
              <a:t>  group achievements must be celebrated .</a:t>
            </a:r>
          </a:p>
          <a:p>
            <a:pPr algn="l"/>
            <a:endParaRPr lang="en-GB" sz="1300" dirty="0"/>
          </a:p>
          <a:p>
            <a:pPr algn="l"/>
            <a:r>
              <a:rPr lang="en-GB" sz="1300" dirty="0"/>
              <a:t>The diversity of skills can improve outcomes as all individuals think differently . </a:t>
            </a:r>
          </a:p>
          <a:p>
            <a:pPr algn="l"/>
            <a:r>
              <a:rPr lang="en-GB" sz="1300" dirty="0"/>
              <a:t>All employees have their own knowledge, and it is applied so the outcomes are beneficial.</a:t>
            </a:r>
          </a:p>
          <a:p>
            <a:pPr algn="l"/>
            <a:r>
              <a:rPr lang="en-GB" sz="1300" dirty="0"/>
              <a:t>(</a:t>
            </a:r>
            <a:r>
              <a:rPr lang="en-GB" sz="1300" i="1" dirty="0"/>
              <a:t>How to develop your teamwork skills | Career Advice | Hays</a:t>
            </a:r>
            <a:r>
              <a:rPr lang="en-GB" sz="1300" dirty="0"/>
              <a:t>, no date)</a:t>
            </a:r>
          </a:p>
          <a:p>
            <a:pPr algn="l"/>
            <a:endParaRPr lang="en-GB" sz="1300" dirty="0"/>
          </a:p>
        </p:txBody>
      </p:sp>
      <p:pic>
        <p:nvPicPr>
          <p:cNvPr id="4" name="Picture 3">
            <a:extLst>
              <a:ext uri="{FF2B5EF4-FFF2-40B4-BE49-F238E27FC236}">
                <a16:creationId xmlns:a16="http://schemas.microsoft.com/office/drawing/2014/main" id="{562D714C-95E5-278F-DD5F-E4AC6AF855C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010" b="2"/>
          <a:stretch>
            <a:fillRect/>
          </a:stretch>
        </p:blipFill>
        <p:spPr>
          <a:xfrm>
            <a:off x="-9466" y="1734306"/>
            <a:ext cx="7580926" cy="5125246"/>
          </a:xfrm>
          <a:prstGeom prst="rect">
            <a:avLst/>
          </a:prstGeom>
          <a:effectLst/>
        </p:spPr>
      </p:pic>
      <p:sp>
        <p:nvSpPr>
          <p:cNvPr id="5" name="TextBox 4">
            <a:extLst>
              <a:ext uri="{FF2B5EF4-FFF2-40B4-BE49-F238E27FC236}">
                <a16:creationId xmlns:a16="http://schemas.microsoft.com/office/drawing/2014/main" id="{8FA69FD8-AF68-7E84-D8DD-A22767539101}"/>
              </a:ext>
            </a:extLst>
          </p:cNvPr>
          <p:cNvSpPr txBox="1"/>
          <p:nvPr/>
        </p:nvSpPr>
        <p:spPr>
          <a:xfrm>
            <a:off x="5139384" y="6659497"/>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oercommons.org/courseware/lesson/7267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228576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1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000"/>
                                  </p:stCondLst>
                                  <p:iterate type="wd">
                                    <p:tmPct val="15000"/>
                                  </p:iterate>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10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000"/>
                                  </p:stCondLst>
                                  <p:iterate type="wd">
                                    <p:tmPct val="15000"/>
                                  </p:iterate>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1000"/>
                                        <p:tgtEl>
                                          <p:spTgt spid="3">
                                            <p:txEl>
                                              <p:pRg st="5" end="5"/>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1000"/>
                                  </p:stCondLst>
                                  <p:iterate type="wd">
                                    <p:tmPct val="15000"/>
                                  </p:iterate>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87FE5E-E717-CEB9-01AC-93B7FECF4CF0}"/>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16CC29-B238-8383-89BE-4DC131837602}"/>
              </a:ext>
            </a:extLst>
          </p:cNvPr>
          <p:cNvSpPr>
            <a:spLocks noGrp="1"/>
          </p:cNvSpPr>
          <p:nvPr>
            <p:ph type="title"/>
          </p:nvPr>
        </p:nvSpPr>
        <p:spPr>
          <a:xfrm>
            <a:off x="804672" y="802955"/>
            <a:ext cx="3727571" cy="1454051"/>
          </a:xfrm>
        </p:spPr>
        <p:txBody>
          <a:bodyPr>
            <a:normAutofit/>
          </a:bodyPr>
          <a:lstStyle/>
          <a:p>
            <a:pPr algn="r"/>
            <a:r>
              <a:rPr lang="en-GB" sz="3600" dirty="0"/>
              <a:t>Dr Meridith Belbin </a:t>
            </a:r>
            <a:endParaRPr lang="en-GB" sz="3600" dirty="0">
              <a:solidFill>
                <a:schemeClr val="tx2"/>
              </a:solidFill>
            </a:endParaRP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Content Placeholder 4" descr="A close up of a logo&#10;&#10;Description automatically generated">
            <a:extLst>
              <a:ext uri="{FF2B5EF4-FFF2-40B4-BE49-F238E27FC236}">
                <a16:creationId xmlns:a16="http://schemas.microsoft.com/office/drawing/2014/main" id="{241FF835-B3C0-FC23-B3CD-87A89AC9B0BC}"/>
              </a:ext>
            </a:extLst>
          </p:cNvPr>
          <p:cNvPicPr>
            <a:picLocks noGrp="1" noChangeAspect="1"/>
          </p:cNvPicPr>
          <p:nvPr/>
        </p:nvPicPr>
        <p:blipFill>
          <a:blip r:embed="rId2">
            <a:extLst>
              <a:ext uri="{28A0092B-C50C-407E-A947-70E740481C1C}">
                <a14:useLocalDpi xmlns:a14="http://schemas.microsoft.com/office/drawing/2010/main" val="0"/>
              </a:ext>
            </a:extLst>
          </a:blip>
          <a:stretch>
            <a:fillRect/>
          </a:stretch>
        </p:blipFill>
        <p:spPr>
          <a:xfrm>
            <a:off x="7708392" y="1777388"/>
            <a:ext cx="4142232" cy="4226767"/>
          </a:xfrm>
          <a:prstGeom prst="rect">
            <a:avLst/>
          </a:prstGeom>
          <a:noFill/>
        </p:spPr>
      </p:pic>
      <p:sp>
        <p:nvSpPr>
          <p:cNvPr id="6" name="TextBox 5">
            <a:extLst>
              <a:ext uri="{FF2B5EF4-FFF2-40B4-BE49-F238E27FC236}">
                <a16:creationId xmlns:a16="http://schemas.microsoft.com/office/drawing/2014/main" id="{DE6162F1-44E6-77DB-CB8F-D3BF4E9824DC}"/>
              </a:ext>
            </a:extLst>
          </p:cNvPr>
          <p:cNvSpPr txBox="1"/>
          <p:nvPr/>
        </p:nvSpPr>
        <p:spPr>
          <a:xfrm>
            <a:off x="5388428" y="6433456"/>
            <a:ext cx="1621971" cy="369332"/>
          </a:xfrm>
          <a:prstGeom prst="rect">
            <a:avLst/>
          </a:prstGeom>
          <a:noFill/>
        </p:spPr>
        <p:txBody>
          <a:bodyPr wrap="square">
            <a:spAutoFit/>
          </a:bodyPr>
          <a:lstStyle/>
          <a:p>
            <a:pPr defTabSz="914400">
              <a:spcAft>
                <a:spcPts val="600"/>
              </a:spcAft>
            </a:pPr>
            <a:r>
              <a:rPr lang="en-GB" sz="1800" dirty="0">
                <a:solidFill>
                  <a:prstClr val="black"/>
                </a:solidFill>
                <a:latin typeface="Myriad Pro"/>
              </a:rPr>
              <a:t>(Belbin, 2010)</a:t>
            </a:r>
          </a:p>
        </p:txBody>
      </p:sp>
      <p:sp>
        <p:nvSpPr>
          <p:cNvPr id="8" name="TextBox 7">
            <a:extLst>
              <a:ext uri="{FF2B5EF4-FFF2-40B4-BE49-F238E27FC236}">
                <a16:creationId xmlns:a16="http://schemas.microsoft.com/office/drawing/2014/main" id="{351C7679-091F-B647-F8FE-7CB3C89B9C89}"/>
              </a:ext>
            </a:extLst>
          </p:cNvPr>
          <p:cNvSpPr txBox="1"/>
          <p:nvPr/>
        </p:nvSpPr>
        <p:spPr>
          <a:xfrm>
            <a:off x="206828" y="2201910"/>
            <a:ext cx="5363794" cy="4304833"/>
          </a:xfrm>
          <a:prstGeom prst="rect">
            <a:avLst/>
          </a:prstGeom>
          <a:noFill/>
        </p:spPr>
        <p:txBody>
          <a:bodyPr wrap="square">
            <a:spAutoFit/>
          </a:bodyPr>
          <a:lstStyle/>
          <a:p>
            <a:pPr marL="342900" indent="-342900">
              <a:lnSpc>
                <a:spcPct val="107000"/>
              </a:lnSpc>
              <a:spcAft>
                <a:spcPts val="800"/>
              </a:spcAft>
              <a:buFont typeface="Arial" panose="020B0604020202020204" pitchFamily="34" charset="0"/>
              <a:buChar char="•"/>
            </a:pPr>
            <a:r>
              <a:rPr lang="en-GB" sz="2000" kern="100" dirty="0">
                <a:latin typeface="Aptos" panose="020B0004020202020204" pitchFamily="34" charset="0"/>
                <a:ea typeface="Aptos" panose="020B0004020202020204" pitchFamily="34" charset="0"/>
                <a:cs typeface="Times New Roman" panose="02020603050405020304" pitchFamily="18" charset="0"/>
              </a:rPr>
              <a:t>He d</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eveloped an idea that each team member should have their own role to optimise team performance.</a:t>
            </a:r>
            <a:r>
              <a:rPr lang="en-GB" sz="2000" kern="100" spc="-25" dirty="0">
                <a:solidFill>
                  <a:srgbClr val="16243E"/>
                </a:solidFill>
                <a:effectLst/>
                <a:latin typeface="Arial" panose="020B0604020202020204" pitchFamily="34" charset="0"/>
                <a:ea typeface="Aptos" panose="020B0004020202020204" pitchFamily="34" charset="0"/>
                <a:cs typeface="Times New Roman" panose="02020603050405020304" pitchFamily="18" charset="0"/>
              </a:rPr>
              <a:t> </a:t>
            </a:r>
          </a:p>
          <a:p>
            <a:pPr marL="342900" indent="-342900">
              <a:lnSpc>
                <a:spcPct val="107000"/>
              </a:lnSpc>
              <a:spcAft>
                <a:spcPts val="800"/>
              </a:spcAft>
              <a:buFont typeface="Arial" panose="020B0604020202020204" pitchFamily="34" charset="0"/>
              <a:buChar char="•"/>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His findings unveiled nine distinctive behavioural clusters, or team roles. </a:t>
            </a:r>
          </a:p>
          <a:p>
            <a:pPr marL="342900" indent="-342900">
              <a:lnSpc>
                <a:spcPct val="107000"/>
              </a:lnSpc>
              <a:spcAft>
                <a:spcPts val="800"/>
              </a:spcAft>
              <a:buFont typeface="Arial" panose="020B0604020202020204" pitchFamily="34" charset="0"/>
              <a:buChar char="•"/>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Each role reveals a unique approach to </a:t>
            </a:r>
            <a:r>
              <a:rPr lang="en-GB" sz="2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successful teamwork</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and interpersonal relations, shaping the way an individual contributes to and behaves within a team.</a:t>
            </a:r>
            <a:r>
              <a:rPr lang="en-GB" sz="2000" kern="100" dirty="0">
                <a:solidFill>
                  <a:srgbClr val="2C3E50"/>
                </a:solidFill>
                <a:effectLst/>
                <a:latin typeface="Roboto" panose="02000000000000000000" pitchFamily="2" charset="0"/>
                <a:ea typeface="Aptos" panose="020B0004020202020204" pitchFamily="34" charset="0"/>
                <a:cs typeface="Times New Roman" panose="02020603050405020304" pitchFamily="18" charset="0"/>
              </a:rPr>
              <a:t>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buNone/>
            </a:pPr>
            <a:endParaRPr lang="en-GB" sz="2000" kern="1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(Bitesize Learning, 2025</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r>
              <a:rPr lang="en-GB" sz="32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89107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F19F92-A765-3840-6ECC-52B0DF835813}"/>
              </a:ext>
            </a:extLst>
          </p:cNvPr>
          <p:cNvSpPr>
            <a:spLocks noGrp="1"/>
          </p:cNvSpPr>
          <p:nvPr>
            <p:ph type="title"/>
          </p:nvPr>
        </p:nvSpPr>
        <p:spPr>
          <a:xfrm>
            <a:off x="6657715" y="467271"/>
            <a:ext cx="4195674" cy="2052522"/>
          </a:xfrm>
        </p:spPr>
        <p:txBody>
          <a:bodyPr anchor="b">
            <a:normAutofit/>
          </a:bodyPr>
          <a:lstStyle/>
          <a:p>
            <a:r>
              <a:rPr lang="en-GB" sz="5600" dirty="0"/>
              <a:t>Case study</a:t>
            </a:r>
          </a:p>
        </p:txBody>
      </p:sp>
      <p:sp>
        <p:nvSpPr>
          <p:cNvPr id="38" name="Oval 37">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A321CBF5-B0AF-CA0C-18C0-6A046650793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613" r="16387"/>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40"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42"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E90B7A0-8DB9-2355-6249-0B4049B847F1}"/>
              </a:ext>
            </a:extLst>
          </p:cNvPr>
          <p:cNvSpPr>
            <a:spLocks noGrp="1"/>
          </p:cNvSpPr>
          <p:nvPr>
            <p:ph idx="1"/>
          </p:nvPr>
        </p:nvSpPr>
        <p:spPr>
          <a:xfrm>
            <a:off x="6657715" y="2990818"/>
            <a:ext cx="4195673" cy="2913872"/>
          </a:xfrm>
        </p:spPr>
        <p:txBody>
          <a:bodyPr anchor="t">
            <a:noAutofit/>
          </a:bodyPr>
          <a:lstStyle/>
          <a:p>
            <a:r>
              <a:rPr lang="en-GB" sz="1800" dirty="0">
                <a:solidFill>
                  <a:schemeClr val="tx1">
                    <a:alpha val="80000"/>
                  </a:schemeClr>
                </a:solidFill>
              </a:rPr>
              <a:t>If there is an elderly man who suffers from stroke , he has  a special care team assigned to him </a:t>
            </a:r>
          </a:p>
          <a:p>
            <a:r>
              <a:rPr lang="en-GB" sz="1800" dirty="0">
                <a:solidFill>
                  <a:schemeClr val="tx1">
                    <a:alpha val="80000"/>
                  </a:schemeClr>
                </a:solidFill>
              </a:rPr>
              <a:t>Care team would be the coordinators , shapers </a:t>
            </a:r>
          </a:p>
          <a:p>
            <a:r>
              <a:rPr lang="en-GB" sz="1800" dirty="0">
                <a:solidFill>
                  <a:schemeClr val="tx1">
                    <a:alpha val="80000"/>
                  </a:schemeClr>
                </a:solidFill>
              </a:rPr>
              <a:t>Social workers would be the team workers .</a:t>
            </a:r>
          </a:p>
          <a:p>
            <a:r>
              <a:rPr lang="en-GB" sz="1800" dirty="0">
                <a:solidFill>
                  <a:schemeClr val="tx1">
                    <a:alpha val="80000"/>
                  </a:schemeClr>
                </a:solidFill>
              </a:rPr>
              <a:t>GP would be  evaluators.</a:t>
            </a:r>
          </a:p>
          <a:p>
            <a:r>
              <a:rPr lang="en-GB" sz="1800" dirty="0">
                <a:solidFill>
                  <a:schemeClr val="tx1">
                    <a:alpha val="80000"/>
                  </a:schemeClr>
                </a:solidFill>
              </a:rPr>
              <a:t>Doctors as   specialists.</a:t>
            </a:r>
          </a:p>
          <a:p>
            <a:r>
              <a:rPr lang="en-GB" sz="1800" dirty="0">
                <a:solidFill>
                  <a:schemeClr val="tx1">
                    <a:alpha val="80000"/>
                  </a:schemeClr>
                </a:solidFill>
              </a:rPr>
              <a:t>Multi agency members  would be the completer finishers.</a:t>
            </a:r>
          </a:p>
        </p:txBody>
      </p:sp>
      <p:sp>
        <p:nvSpPr>
          <p:cNvPr id="44"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46"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26738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C84F242-EC98-1AAA-99BA-E64CDCE11BB0}"/>
            </a:ext>
          </a:extLst>
        </p:cNvPr>
        <p:cNvGrpSpPr/>
        <p:nvPr/>
      </p:nvGrpSpPr>
      <p:grpSpPr>
        <a:xfrm>
          <a:off x="0" y="0"/>
          <a:ext cx="0" cy="0"/>
          <a:chOff x="0" y="0"/>
          <a:chExt cx="0" cy="0"/>
        </a:xfrm>
      </p:grpSpPr>
      <p:sp>
        <p:nvSpPr>
          <p:cNvPr id="28" name="tint">
            <a:extLst>
              <a:ext uri="{FF2B5EF4-FFF2-40B4-BE49-F238E27FC236}">
                <a16:creationId xmlns:a16="http://schemas.microsoft.com/office/drawing/2014/main" id="{DF8D6DF5-7A00-4A9D-BD50-E8BCC8F4D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DA26D83B-1209-3DBF-B469-35628586F1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34306"/>
          </a:xfrm>
          <a:prstGeom prst="rect">
            <a:avLst/>
          </a:prstGeom>
          <a:ln>
            <a:noFill/>
          </a:ln>
          <a:effectLst>
            <a:outerShdw blurRad="330200" dist="762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4">
            <a:extLst>
              <a:ext uri="{FF2B5EF4-FFF2-40B4-BE49-F238E27FC236}">
                <a16:creationId xmlns:a16="http://schemas.microsoft.com/office/drawing/2014/main" id="{DA9718CF-6A72-8C11-E324-092B38009FED}"/>
              </a:ext>
            </a:extLst>
          </p:cNvPr>
          <p:cNvSpPr>
            <a:spLocks noGrp="1"/>
          </p:cNvSpPr>
          <p:nvPr>
            <p:ph type="subTitle" idx="1"/>
          </p:nvPr>
        </p:nvSpPr>
        <p:spPr>
          <a:xfrm>
            <a:off x="8301318" y="2516094"/>
            <a:ext cx="3083857" cy="3703730"/>
          </a:xfrm>
        </p:spPr>
        <p:txBody>
          <a:bodyPr anchor="b">
            <a:normAutofit lnSpcReduction="10000"/>
          </a:bodyPr>
          <a:lstStyle/>
          <a:p>
            <a:pPr algn="l"/>
            <a:r>
              <a:rPr lang="en-GB" sz="2800" dirty="0"/>
              <a:t>Malfunctioning</a:t>
            </a:r>
          </a:p>
          <a:p>
            <a:pPr algn="l"/>
            <a:endParaRPr lang="en-GB" sz="2000" dirty="0"/>
          </a:p>
          <a:p>
            <a:pPr algn="l"/>
            <a:r>
              <a:rPr lang="en-GB" sz="2000" dirty="0"/>
              <a:t>In case the coordinators and evaluators cannot put a care plan together for the stroke patient  they would not be able to evaluate and treat him according to his personal needs which would affect the quality of treatment and pace of recovery.</a:t>
            </a:r>
          </a:p>
        </p:txBody>
      </p:sp>
      <p:pic>
        <p:nvPicPr>
          <p:cNvPr id="3" name="Picture 2">
            <a:extLst>
              <a:ext uri="{FF2B5EF4-FFF2-40B4-BE49-F238E27FC236}">
                <a16:creationId xmlns:a16="http://schemas.microsoft.com/office/drawing/2014/main" id="{D7FD417A-84C6-A422-5A65-2BD09588C17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88" r="281" b="2"/>
          <a:stretch>
            <a:fillRect/>
          </a:stretch>
        </p:blipFill>
        <p:spPr>
          <a:xfrm>
            <a:off x="-9466" y="1734306"/>
            <a:ext cx="7580926" cy="5125246"/>
          </a:xfrm>
          <a:prstGeom prst="rect">
            <a:avLst/>
          </a:prstGeom>
          <a:effectLst/>
        </p:spPr>
      </p:pic>
      <p:sp>
        <p:nvSpPr>
          <p:cNvPr id="4" name="TextBox 3">
            <a:extLst>
              <a:ext uri="{FF2B5EF4-FFF2-40B4-BE49-F238E27FC236}">
                <a16:creationId xmlns:a16="http://schemas.microsoft.com/office/drawing/2014/main" id="{EE224886-3C9D-CC0E-CCE4-A8DE74920664}"/>
              </a:ext>
            </a:extLst>
          </p:cNvPr>
          <p:cNvSpPr txBox="1"/>
          <p:nvPr/>
        </p:nvSpPr>
        <p:spPr>
          <a:xfrm>
            <a:off x="4961451" y="6659497"/>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betterhealthwhileaging.net/why-aging-adults-fall/older-man-after-fall-depositphotos_232747310_l-compresso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027702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7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7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8351C4-4A5F-54B5-CA48-79C72D2F9EDA}"/>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2FC34B5-9BED-6118-B9B3-0D17ADAAFBD1}"/>
              </a:ext>
            </a:extLst>
          </p:cNvPr>
          <p:cNvSpPr>
            <a:spLocks noGrp="1"/>
          </p:cNvSpPr>
          <p:nvPr>
            <p:ph type="ctrTitle"/>
          </p:nvPr>
        </p:nvSpPr>
        <p:spPr>
          <a:xfrm>
            <a:off x="6364609" y="1143001"/>
            <a:ext cx="5032049" cy="672320"/>
          </a:xfrm>
        </p:spPr>
        <p:txBody>
          <a:bodyPr anchor="t">
            <a:normAutofit/>
          </a:bodyPr>
          <a:lstStyle/>
          <a:p>
            <a:pPr algn="l"/>
            <a:r>
              <a:rPr lang="en-GB" sz="4000" dirty="0">
                <a:solidFill>
                  <a:schemeClr val="tx2"/>
                </a:solidFill>
              </a:rPr>
              <a:t>Key to success</a:t>
            </a:r>
          </a:p>
        </p:txBody>
      </p:sp>
      <p:sp>
        <p:nvSpPr>
          <p:cNvPr id="5" name="Subtitle 4">
            <a:extLst>
              <a:ext uri="{FF2B5EF4-FFF2-40B4-BE49-F238E27FC236}">
                <a16:creationId xmlns:a16="http://schemas.microsoft.com/office/drawing/2014/main" id="{B796EDD2-D38A-E19D-E13F-D110254F86CD}"/>
              </a:ext>
            </a:extLst>
          </p:cNvPr>
          <p:cNvSpPr>
            <a:spLocks noGrp="1"/>
          </p:cNvSpPr>
          <p:nvPr>
            <p:ph type="subTitle" idx="1"/>
          </p:nvPr>
        </p:nvSpPr>
        <p:spPr>
          <a:xfrm>
            <a:off x="7045839" y="1984173"/>
            <a:ext cx="4805691" cy="3730826"/>
          </a:xfrm>
        </p:spPr>
        <p:txBody>
          <a:bodyPr anchor="b">
            <a:noAutofit/>
          </a:bodyPr>
          <a:lstStyle/>
          <a:p>
            <a:r>
              <a:rPr lang="en-GB" sz="2000" dirty="0">
                <a:solidFill>
                  <a:schemeClr val="tx2"/>
                </a:solidFill>
              </a:rPr>
              <a:t>To work effectively in a team, building  individual skills are a vital part of  success. Using formal communication tools help to solve problems and make decisions which are beneficial for the whole team.an individual should focus on their ability to work in a team and strengthen their critical skills so they can achieve great results. </a:t>
            </a:r>
            <a:r>
              <a:rPr lang="en-GB" sz="2000" dirty="0"/>
              <a:t>  (BOOGAARD, 2021)</a:t>
            </a:r>
          </a:p>
          <a:p>
            <a:endParaRPr lang="en-GB" dirty="0"/>
          </a:p>
          <a:p>
            <a:pPr algn="l"/>
            <a:endParaRPr lang="en-GB" sz="2000" dirty="0">
              <a:solidFill>
                <a:schemeClr val="tx2"/>
              </a:solidFill>
            </a:endParaRPr>
          </a:p>
        </p:txBody>
      </p:sp>
      <p:pic>
        <p:nvPicPr>
          <p:cNvPr id="27" name="Graphic 26" descr="Key">
            <a:extLst>
              <a:ext uri="{FF2B5EF4-FFF2-40B4-BE49-F238E27FC236}">
                <a16:creationId xmlns:a16="http://schemas.microsoft.com/office/drawing/2014/main" id="{F4F4CB7A-3237-8185-1290-EA2B2A7DFEC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34" name="Group 3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35" name="Freeform: Shape 3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0268126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844D6F9-2DD7-5FD4-934B-B9C6B9147CB5}"/>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3" name="Group 2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4" name="Freeform: Shape 1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0525BEE-6C72-D147-72AD-F5C36A6A19E1}"/>
              </a:ext>
            </a:extLst>
          </p:cNvPr>
          <p:cNvSpPr>
            <a:spLocks noGrp="1"/>
          </p:cNvSpPr>
          <p:nvPr>
            <p:ph type="ctrTitle"/>
          </p:nvPr>
        </p:nvSpPr>
        <p:spPr>
          <a:xfrm>
            <a:off x="640080" y="1243013"/>
            <a:ext cx="3855720" cy="4371974"/>
          </a:xfrm>
        </p:spPr>
        <p:txBody>
          <a:bodyPr vert="horz" lIns="91440" tIns="45720" rIns="91440" bIns="45720" rtlCol="0" anchor="ctr">
            <a:normAutofit/>
          </a:bodyPr>
          <a:lstStyle/>
          <a:p>
            <a:pPr algn="l"/>
            <a:r>
              <a:rPr lang="en-US" sz="3600" kern="1200" dirty="0">
                <a:solidFill>
                  <a:schemeClr val="tx2"/>
                </a:solidFill>
                <a:latin typeface="+mj-lt"/>
                <a:ea typeface="+mj-ea"/>
                <a:cs typeface="+mj-cs"/>
              </a:rPr>
              <a:t>Challenges</a:t>
            </a:r>
          </a:p>
        </p:txBody>
      </p:sp>
      <p:sp>
        <p:nvSpPr>
          <p:cNvPr id="4" name="Subtitle 3">
            <a:extLst>
              <a:ext uri="{FF2B5EF4-FFF2-40B4-BE49-F238E27FC236}">
                <a16:creationId xmlns:a16="http://schemas.microsoft.com/office/drawing/2014/main" id="{6A3BF317-9E02-1459-84CB-09DDFA063123}"/>
              </a:ext>
            </a:extLst>
          </p:cNvPr>
          <p:cNvSpPr>
            <a:spLocks noGrp="1"/>
          </p:cNvSpPr>
          <p:nvPr>
            <p:ph type="subTitle" idx="1"/>
          </p:nvPr>
        </p:nvSpPr>
        <p:spPr>
          <a:xfrm>
            <a:off x="6172200" y="804672"/>
            <a:ext cx="5221224" cy="5230368"/>
          </a:xfrm>
        </p:spPr>
        <p:txBody>
          <a:bodyPr vert="horz" lIns="91440" tIns="45720" rIns="91440" bIns="45720" rtlCol="0" anchor="ctr">
            <a:normAutofit/>
          </a:bodyPr>
          <a:lstStyle/>
          <a:p>
            <a:pPr indent="-228600" algn="l">
              <a:buFont typeface="Arial" panose="020B0604020202020204" pitchFamily="34" charset="0"/>
              <a:buChar char="•"/>
            </a:pPr>
            <a:r>
              <a:rPr lang="en-US" dirty="0">
                <a:solidFill>
                  <a:schemeClr val="tx2"/>
                </a:solidFill>
              </a:rPr>
              <a:t>However,   there are a lot of      challenges faced by the people working in teams. </a:t>
            </a:r>
          </a:p>
          <a:p>
            <a:pPr indent="-228600" algn="l">
              <a:buFont typeface="Arial" panose="020B0604020202020204" pitchFamily="34" charset="0"/>
              <a:buChar char="•"/>
            </a:pPr>
            <a:r>
              <a:rPr lang="en-US" dirty="0">
                <a:solidFill>
                  <a:schemeClr val="tx2"/>
                </a:solidFill>
              </a:rPr>
              <a:t> Lack of commitment</a:t>
            </a:r>
          </a:p>
          <a:p>
            <a:pPr indent="-228600" algn="l">
              <a:buFont typeface="Arial" panose="020B0604020202020204" pitchFamily="34" charset="0"/>
              <a:buChar char="•"/>
            </a:pPr>
            <a:r>
              <a:rPr lang="en-US" dirty="0">
                <a:solidFill>
                  <a:schemeClr val="tx2"/>
                </a:solidFill>
              </a:rPr>
              <a:t>poor communication ,</a:t>
            </a:r>
          </a:p>
          <a:p>
            <a:pPr indent="-228600" algn="l">
              <a:buFont typeface="Arial" panose="020B0604020202020204" pitchFamily="34" charset="0"/>
              <a:buChar char="•"/>
            </a:pPr>
            <a:r>
              <a:rPr lang="en-US" dirty="0">
                <a:solidFill>
                  <a:schemeClr val="tx2"/>
                </a:solidFill>
              </a:rPr>
              <a:t>poor leadership.</a:t>
            </a:r>
          </a:p>
          <a:p>
            <a:pPr indent="-228600" algn="l">
              <a:buFont typeface="Arial" panose="020B0604020202020204" pitchFamily="34" charset="0"/>
              <a:buChar char="•"/>
            </a:pPr>
            <a:r>
              <a:rPr lang="en-GB" dirty="0"/>
              <a:t>If there was no commitment  and devotion no team effort is possible to achieve.</a:t>
            </a:r>
            <a:endParaRPr lang="en-US" dirty="0">
              <a:solidFill>
                <a:schemeClr val="tx2"/>
              </a:solidFill>
            </a:endParaRPr>
          </a:p>
          <a:p>
            <a:pPr algn="l"/>
            <a:endParaRPr lang="en-US" dirty="0">
              <a:solidFill>
                <a:schemeClr val="tx2"/>
              </a:solidFill>
            </a:endParaRPr>
          </a:p>
          <a:p>
            <a:pPr indent="-228600" algn="l">
              <a:buFont typeface="Arial" panose="020B0604020202020204" pitchFamily="34" charset="0"/>
              <a:buChar char="•"/>
            </a:pPr>
            <a:endParaRPr lang="en-US" sz="1800" dirty="0">
              <a:solidFill>
                <a:schemeClr val="tx2"/>
              </a:solidFill>
            </a:endParaRPr>
          </a:p>
        </p:txBody>
      </p:sp>
    </p:spTree>
    <p:extLst>
      <p:ext uri="{BB962C8B-B14F-4D97-AF65-F5344CB8AC3E}">
        <p14:creationId xmlns:p14="http://schemas.microsoft.com/office/powerpoint/2010/main" val="33550474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151E281-E758-E557-B3E8-2D20A4B17F48}"/>
            </a:ext>
          </a:extLst>
        </p:cNvPr>
        <p:cNvGrpSpPr/>
        <p:nvPr/>
      </p:nvGrpSpPr>
      <p:grpSpPr>
        <a:xfrm>
          <a:off x="0" y="0"/>
          <a:ext cx="0" cy="0"/>
          <a:chOff x="0" y="0"/>
          <a:chExt cx="0" cy="0"/>
        </a:xfrm>
      </p:grpSpPr>
      <p:sp>
        <p:nvSpPr>
          <p:cNvPr id="28" name="tint">
            <a:extLst>
              <a:ext uri="{FF2B5EF4-FFF2-40B4-BE49-F238E27FC236}">
                <a16:creationId xmlns:a16="http://schemas.microsoft.com/office/drawing/2014/main" id="{DF8D6DF5-7A00-4A9D-BD50-E8BCC8F4D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DA26D83B-1209-3DBF-B469-35628586F1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34306"/>
          </a:xfrm>
          <a:prstGeom prst="rect">
            <a:avLst/>
          </a:prstGeom>
          <a:ln>
            <a:noFill/>
          </a:ln>
          <a:effectLst>
            <a:outerShdw blurRad="330200" dist="762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6CC3BA5-D7A6-7225-B561-65200A5043D2}"/>
              </a:ext>
            </a:extLst>
          </p:cNvPr>
          <p:cNvSpPr>
            <a:spLocks noGrp="1"/>
          </p:cNvSpPr>
          <p:nvPr>
            <p:ph type="ctrTitle"/>
          </p:nvPr>
        </p:nvSpPr>
        <p:spPr>
          <a:xfrm>
            <a:off x="623190" y="238606"/>
            <a:ext cx="10565046" cy="1219200"/>
          </a:xfrm>
        </p:spPr>
        <p:txBody>
          <a:bodyPr anchor="ctr">
            <a:normAutofit/>
          </a:bodyPr>
          <a:lstStyle/>
          <a:p>
            <a:pPr algn="l"/>
            <a:r>
              <a:rPr lang="en-GB" sz="4400"/>
              <a:t>Conclusion</a:t>
            </a:r>
          </a:p>
        </p:txBody>
      </p:sp>
      <p:sp>
        <p:nvSpPr>
          <p:cNvPr id="5" name="Subtitle 4">
            <a:extLst>
              <a:ext uri="{FF2B5EF4-FFF2-40B4-BE49-F238E27FC236}">
                <a16:creationId xmlns:a16="http://schemas.microsoft.com/office/drawing/2014/main" id="{8A44B765-216D-5F84-C3F4-5F99FD8DE452}"/>
              </a:ext>
            </a:extLst>
          </p:cNvPr>
          <p:cNvSpPr>
            <a:spLocks noGrp="1"/>
          </p:cNvSpPr>
          <p:nvPr>
            <p:ph type="subTitle" idx="1"/>
          </p:nvPr>
        </p:nvSpPr>
        <p:spPr>
          <a:xfrm>
            <a:off x="8301318" y="2516094"/>
            <a:ext cx="3083857" cy="3703730"/>
          </a:xfrm>
        </p:spPr>
        <p:txBody>
          <a:bodyPr anchor="b">
            <a:normAutofit/>
          </a:bodyPr>
          <a:lstStyle/>
          <a:p>
            <a:pPr algn="l"/>
            <a:r>
              <a:rPr lang="en-GB" sz="2000" dirty="0"/>
              <a:t>To conclude , all members of a specific team should acknowledge their roles and duties and co operate with  each other to give best team performance. </a:t>
            </a:r>
          </a:p>
          <a:p>
            <a:pPr algn="l"/>
            <a:r>
              <a:rPr lang="en-GB" sz="2000" dirty="0"/>
              <a:t>Effective communication is particularly important when you are working towards a specific team goal. </a:t>
            </a:r>
          </a:p>
          <a:p>
            <a:pPr algn="l"/>
            <a:r>
              <a:rPr lang="en-GB" sz="2000" dirty="0"/>
              <a:t> </a:t>
            </a:r>
          </a:p>
          <a:p>
            <a:pPr algn="l"/>
            <a:endParaRPr lang="en-GB" sz="2000" dirty="0"/>
          </a:p>
        </p:txBody>
      </p:sp>
      <p:pic>
        <p:nvPicPr>
          <p:cNvPr id="3" name="Picture 2">
            <a:extLst>
              <a:ext uri="{FF2B5EF4-FFF2-40B4-BE49-F238E27FC236}">
                <a16:creationId xmlns:a16="http://schemas.microsoft.com/office/drawing/2014/main" id="{8B101E68-DB9B-D6D9-2A1C-F803AEDA32F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504" r="5254" b="2"/>
          <a:stretch>
            <a:fillRect/>
          </a:stretch>
        </p:blipFill>
        <p:spPr>
          <a:xfrm>
            <a:off x="-9466" y="1734306"/>
            <a:ext cx="7580926" cy="5125246"/>
          </a:xfrm>
          <a:prstGeom prst="rect">
            <a:avLst/>
          </a:prstGeom>
          <a:effectLst/>
        </p:spPr>
      </p:pic>
      <p:sp>
        <p:nvSpPr>
          <p:cNvPr id="6" name="TextBox 5">
            <a:extLst>
              <a:ext uri="{FF2B5EF4-FFF2-40B4-BE49-F238E27FC236}">
                <a16:creationId xmlns:a16="http://schemas.microsoft.com/office/drawing/2014/main" id="{621C7719-B0EF-F57D-1588-5B1BE83BE670}"/>
              </a:ext>
            </a:extLst>
          </p:cNvPr>
          <p:cNvSpPr txBox="1"/>
          <p:nvPr/>
        </p:nvSpPr>
        <p:spPr>
          <a:xfrm>
            <a:off x="5274036" y="6659497"/>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researchleap.com/beyond-the-vle-transforming-online-discussion-and-collaboration-through-microsoft-team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902591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400"/>
                                        <p:tgtEl>
                                          <p:spTgt spid="5">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2000"/>
                                  </p:stCondLst>
                                  <p:iterate type="lt">
                                    <p:tmPct val="10000"/>
                                  </p:iterate>
                                  <p:childTnLst>
                                    <p:set>
                                      <p:cBhvr>
                                        <p:cTn id="17" dur="1" fill="hold">
                                          <p:stCondLst>
                                            <p:cond delay="0"/>
                                          </p:stCondLst>
                                        </p:cTn>
                                        <p:tgtEl>
                                          <p:spTgt spid="5">
                                            <p:txEl>
                                              <p:pRg st="2" end="2"/>
                                            </p:txEl>
                                          </p:spTgt>
                                        </p:tgtEl>
                                        <p:attrNameLst>
                                          <p:attrName>style.visibility</p:attrName>
                                        </p:attrNameLst>
                                      </p:cBhvr>
                                      <p:to>
                                        <p:strVal val="visible"/>
                                      </p:to>
                                    </p:set>
                                    <p:animEffect transition="in" filter="fade">
                                      <p:cBhvr>
                                        <p:cTn id="18" dur="4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298941C-C13F-C703-E43A-D654946EA32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13" name="Freeform: Shape 12">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19" name="Freeform: Shape 18">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02CE7F3-A48D-BE49-9173-AE79A770F0BD}"/>
              </a:ext>
            </a:extLst>
          </p:cNvPr>
          <p:cNvSpPr>
            <a:spLocks noGrp="1"/>
          </p:cNvSpPr>
          <p:nvPr>
            <p:ph type="ctrTitle"/>
          </p:nvPr>
        </p:nvSpPr>
        <p:spPr>
          <a:xfrm>
            <a:off x="639572" y="1055097"/>
            <a:ext cx="5760719" cy="4747805"/>
          </a:xfrm>
        </p:spPr>
        <p:txBody>
          <a:bodyPr anchor="ctr">
            <a:normAutofit/>
          </a:bodyPr>
          <a:lstStyle/>
          <a:p>
            <a:pPr algn="l"/>
            <a:r>
              <a:rPr lang="en-GB" sz="4000" dirty="0">
                <a:solidFill>
                  <a:schemeClr val="tx2"/>
                </a:solidFill>
              </a:rPr>
              <a:t>References.</a:t>
            </a:r>
          </a:p>
        </p:txBody>
      </p:sp>
      <p:sp>
        <p:nvSpPr>
          <p:cNvPr id="3" name="Subtitle 2">
            <a:extLst>
              <a:ext uri="{FF2B5EF4-FFF2-40B4-BE49-F238E27FC236}">
                <a16:creationId xmlns:a16="http://schemas.microsoft.com/office/drawing/2014/main" id="{69DE5928-A3C6-E979-F1E8-859BD4ECDB82}"/>
              </a:ext>
            </a:extLst>
          </p:cNvPr>
          <p:cNvSpPr>
            <a:spLocks noGrp="1"/>
          </p:cNvSpPr>
          <p:nvPr>
            <p:ph type="subTitle" idx="1"/>
          </p:nvPr>
        </p:nvSpPr>
        <p:spPr>
          <a:xfrm>
            <a:off x="4635501" y="2602764"/>
            <a:ext cx="7037388" cy="2616935"/>
          </a:xfrm>
        </p:spPr>
        <p:txBody>
          <a:bodyPr anchor="ctr">
            <a:noAutofit/>
          </a:bodyPr>
          <a:lstStyle/>
          <a:p>
            <a:pPr algn="l"/>
            <a:r>
              <a:rPr lang="en-GB" sz="1800" dirty="0">
                <a:solidFill>
                  <a:schemeClr val="tx2"/>
                </a:solidFill>
              </a:rPr>
              <a:t>Belbin, R.M. (2010) </a:t>
            </a:r>
            <a:r>
              <a:rPr lang="en-GB" sz="1800" i="1" dirty="0">
                <a:solidFill>
                  <a:schemeClr val="tx2"/>
                </a:solidFill>
              </a:rPr>
              <a:t>Management teams : why they succeed or fail</a:t>
            </a:r>
            <a:r>
              <a:rPr lang="en-GB" sz="1800" dirty="0">
                <a:solidFill>
                  <a:schemeClr val="tx2"/>
                </a:solidFill>
              </a:rPr>
              <a:t>. 3rd ed. Oxford, U.K: Butterworth-Heinemann. (assessed 11June 26)</a:t>
            </a:r>
          </a:p>
          <a:p>
            <a:pPr algn="l"/>
            <a:r>
              <a:rPr lang="en-GB" sz="1800" dirty="0"/>
              <a:t>Bitesize Learning (2025) </a:t>
            </a:r>
            <a:r>
              <a:rPr lang="en-GB" sz="1800" i="1" dirty="0"/>
              <a:t>The 9 Belbin Team Roles, explained | Models for managers</a:t>
            </a:r>
            <a:r>
              <a:rPr lang="en-GB" sz="1800" dirty="0"/>
              <a:t>, </a:t>
            </a:r>
            <a:r>
              <a:rPr lang="en-GB" sz="1800" i="1" dirty="0" err="1"/>
              <a:t>BiteSize</a:t>
            </a:r>
            <a:r>
              <a:rPr lang="en-GB" sz="1800" i="1" dirty="0"/>
              <a:t> Learning</a:t>
            </a:r>
            <a:r>
              <a:rPr lang="en-GB" sz="1800" dirty="0"/>
              <a:t>. Available at: https://www.bitesizelearning.co.uk/resources/belbin-team-roles-explained</a:t>
            </a:r>
            <a:r>
              <a:rPr lang="en-GB" dirty="0"/>
              <a:t>.</a:t>
            </a:r>
            <a:endParaRPr lang="en-GB" sz="1800" dirty="0"/>
          </a:p>
          <a:p>
            <a:pPr algn="l"/>
            <a:r>
              <a:rPr lang="en-GB" sz="1800" dirty="0"/>
              <a:t>BOOGAARD, K. (2021) </a:t>
            </a:r>
            <a:r>
              <a:rPr lang="en-GB" sz="1800" i="1" dirty="0"/>
              <a:t>7 essential teamwork skills</a:t>
            </a:r>
            <a:r>
              <a:rPr lang="en-GB" sz="1800" dirty="0"/>
              <a:t>, </a:t>
            </a:r>
            <a:r>
              <a:rPr lang="en-GB" sz="1800" i="1" dirty="0"/>
              <a:t>Work Life by Atlassian</a:t>
            </a:r>
            <a:r>
              <a:rPr lang="en-GB" sz="1800" dirty="0"/>
              <a:t>. Available at: </a:t>
            </a:r>
            <a:r>
              <a:rPr lang="en-GB" sz="1800" u="sng" dirty="0">
                <a:hlinkClick r:id="rId2"/>
              </a:rPr>
              <a:t>https://www.atlassian.com/blog/teamwork/teamwork-skills-accelerate-career</a:t>
            </a:r>
            <a:r>
              <a:rPr lang="en-GB" sz="1800" dirty="0">
                <a:solidFill>
                  <a:schemeClr val="tx2"/>
                </a:solidFill>
              </a:rPr>
              <a:t>. (assessed 11June 26)</a:t>
            </a:r>
          </a:p>
          <a:p>
            <a:pPr algn="l"/>
            <a:endParaRPr lang="en-GB" sz="1800" u="sng" dirty="0"/>
          </a:p>
          <a:p>
            <a:pPr algn="l"/>
            <a:r>
              <a:rPr lang="en-GB" sz="1800" i="1" dirty="0">
                <a:solidFill>
                  <a:schemeClr val="tx2"/>
                </a:solidFill>
              </a:rPr>
              <a:t>How to develop your teamwork skills | Career Advice | Hays</a:t>
            </a:r>
            <a:r>
              <a:rPr lang="en-GB" sz="1800" dirty="0">
                <a:solidFill>
                  <a:schemeClr val="tx2"/>
                </a:solidFill>
              </a:rPr>
              <a:t> (no date) </a:t>
            </a:r>
            <a:r>
              <a:rPr lang="en-GB" sz="1800" i="1" dirty="0">
                <a:solidFill>
                  <a:schemeClr val="tx2"/>
                </a:solidFill>
              </a:rPr>
              <a:t>www.hays.com.au</a:t>
            </a:r>
            <a:r>
              <a:rPr lang="en-GB" sz="1800" dirty="0">
                <a:solidFill>
                  <a:schemeClr val="tx2"/>
                </a:solidFill>
              </a:rPr>
              <a:t>. Available at: </a:t>
            </a:r>
            <a:r>
              <a:rPr lang="en-GB" sz="1800" dirty="0">
                <a:solidFill>
                  <a:schemeClr val="tx2"/>
                </a:solidFill>
                <a:hlinkClick r:id="rId3"/>
              </a:rPr>
              <a:t>https://www.hays.com.au/career-advice/upskilling/teamwork-skills</a:t>
            </a:r>
            <a:r>
              <a:rPr lang="en-GB" sz="1800" dirty="0">
                <a:solidFill>
                  <a:schemeClr val="tx2"/>
                </a:solidFill>
              </a:rPr>
              <a:t>. (assessed 11June 26)</a:t>
            </a:r>
          </a:p>
          <a:p>
            <a:pPr algn="l"/>
            <a:endParaRPr lang="en-GB" sz="1800" dirty="0">
              <a:solidFill>
                <a:schemeClr val="tx2"/>
              </a:solidFill>
            </a:endParaRPr>
          </a:p>
          <a:p>
            <a:pPr algn="l"/>
            <a:r>
              <a:rPr lang="en-GB" sz="1800" dirty="0">
                <a:solidFill>
                  <a:schemeClr val="tx2"/>
                </a:solidFill>
              </a:rPr>
              <a:t>Robinson, A. (2024) </a:t>
            </a:r>
            <a:r>
              <a:rPr lang="en-GB" sz="1800" i="1" dirty="0">
                <a:solidFill>
                  <a:schemeClr val="tx2"/>
                </a:solidFill>
              </a:rPr>
              <a:t>25 Top Teamwork Skills for Workplace Success</a:t>
            </a:r>
            <a:r>
              <a:rPr lang="en-GB" sz="1800" dirty="0">
                <a:solidFill>
                  <a:schemeClr val="tx2"/>
                </a:solidFill>
              </a:rPr>
              <a:t>, </a:t>
            </a:r>
            <a:r>
              <a:rPr lang="en-GB" sz="1800" i="1" dirty="0">
                <a:solidFill>
                  <a:schemeClr val="tx2"/>
                </a:solidFill>
              </a:rPr>
              <a:t>teambuilding.com</a:t>
            </a:r>
            <a:r>
              <a:rPr lang="en-GB" sz="1800" dirty="0">
                <a:solidFill>
                  <a:schemeClr val="tx2"/>
                </a:solidFill>
              </a:rPr>
              <a:t>. Available at: </a:t>
            </a:r>
            <a:r>
              <a:rPr lang="en-GB" sz="1800" dirty="0">
                <a:solidFill>
                  <a:schemeClr val="tx2"/>
                </a:solidFill>
                <a:hlinkClick r:id="rId4"/>
              </a:rPr>
              <a:t>https://teambuilding.com/en/articles/teamwork-skills</a:t>
            </a:r>
            <a:r>
              <a:rPr lang="en-GB" sz="1800" dirty="0">
                <a:solidFill>
                  <a:schemeClr val="tx2"/>
                </a:solidFill>
              </a:rPr>
              <a:t>.</a:t>
            </a:r>
          </a:p>
          <a:p>
            <a:pPr algn="l"/>
            <a:r>
              <a:rPr lang="en-GB" sz="1800" dirty="0">
                <a:solidFill>
                  <a:schemeClr val="tx2"/>
                </a:solidFill>
              </a:rPr>
              <a:t> (assessed 11June 26)</a:t>
            </a:r>
          </a:p>
          <a:p>
            <a:pPr algn="l"/>
            <a:endParaRPr lang="en-GB" sz="1800" dirty="0">
              <a:solidFill>
                <a:schemeClr val="tx2"/>
              </a:solidFill>
            </a:endParaRPr>
          </a:p>
          <a:p>
            <a:pPr algn="l"/>
            <a:endParaRPr lang="en-GB" sz="1800" dirty="0">
              <a:solidFill>
                <a:schemeClr val="tx2"/>
              </a:solidFill>
            </a:endParaRPr>
          </a:p>
        </p:txBody>
      </p:sp>
    </p:spTree>
    <p:extLst>
      <p:ext uri="{BB962C8B-B14F-4D97-AF65-F5344CB8AC3E}">
        <p14:creationId xmlns:p14="http://schemas.microsoft.com/office/powerpoint/2010/main" val="17496587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3203</TotalTime>
  <Words>775</Words>
  <Application>Microsoft Office PowerPoint</Application>
  <PresentationFormat>Widescreen</PresentationFormat>
  <Paragraphs>78</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Myriad Pro</vt:lpstr>
      <vt:lpstr>Roboto</vt:lpstr>
      <vt:lpstr>Office Theme</vt:lpstr>
      <vt:lpstr>Professional Development in Health and Socialcare</vt:lpstr>
      <vt:lpstr>PowerPoint Presentation</vt:lpstr>
      <vt:lpstr>PowerPoint Presentation</vt:lpstr>
      <vt:lpstr>PowerPoint Presentation</vt:lpstr>
      <vt:lpstr>Dr Meridith Belbin </vt:lpstr>
      <vt:lpstr>Case study</vt:lpstr>
      <vt:lpstr>PowerPoint Presentation</vt:lpstr>
      <vt:lpstr>Key to success</vt:lpstr>
      <vt:lpstr>Challenges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Amina Hashmi</dc:creator>
  <cp:lastModifiedBy>Amina Hashmi</cp:lastModifiedBy>
  <cp:revision>1</cp:revision>
  <dcterms:created xsi:type="dcterms:W3CDTF">2026-06-09T16:33:22Z</dcterms:created>
  <dcterms:modified xsi:type="dcterms:W3CDTF">2026-06-18T19:02:58Z</dcterms:modified>
</cp:coreProperties>
</file>