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7"/>
  </p:notesMasterIdLst>
  <p:sldIdLst>
    <p:sldId id="256" r:id="rId5"/>
    <p:sldId id="464" r:id="rId6"/>
    <p:sldId id="426" r:id="rId7"/>
    <p:sldId id="465" r:id="rId8"/>
    <p:sldId id="466" r:id="rId9"/>
    <p:sldId id="467" r:id="rId10"/>
    <p:sldId id="468" r:id="rId11"/>
    <p:sldId id="469" r:id="rId12"/>
    <p:sldId id="470" r:id="rId13"/>
    <p:sldId id="471" r:id="rId14"/>
    <p:sldId id="472" r:id="rId15"/>
    <p:sldId id="473" r:id="rId16"/>
    <p:sldId id="474" r:id="rId17"/>
    <p:sldId id="475" r:id="rId18"/>
    <p:sldId id="476" r:id="rId19"/>
    <p:sldId id="478" r:id="rId20"/>
    <p:sldId id="479" r:id="rId21"/>
    <p:sldId id="480" r:id="rId22"/>
    <p:sldId id="481" r:id="rId23"/>
    <p:sldId id="482" r:id="rId24"/>
    <p:sldId id="483" r:id="rId25"/>
    <p:sldId id="484" r:id="rId26"/>
    <p:sldId id="485" r:id="rId27"/>
    <p:sldId id="487" r:id="rId28"/>
    <p:sldId id="486" r:id="rId29"/>
    <p:sldId id="491" r:id="rId30"/>
    <p:sldId id="488" r:id="rId31"/>
    <p:sldId id="492" r:id="rId32"/>
    <p:sldId id="493" r:id="rId33"/>
    <p:sldId id="494" r:id="rId34"/>
    <p:sldId id="495" r:id="rId35"/>
    <p:sldId id="463"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2AFD7E-130D-4BF1-9FCF-3F2ED1CBDEFB}" v="31" dt="2025-04-25T15:40:45.9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72AFD7E-130D-4BF1-9FCF-3F2ED1CBDEFB}"/>
    <pc:docChg chg="custSel addSld delSld modSld">
      <pc:chgData name="Cerys Davies" userId="61e71dc1-9594-4277-b52b-4420989f68ee" providerId="ADAL" clId="{172AFD7E-130D-4BF1-9FCF-3F2ED1CBDEFB}" dt="2025-04-25T15:40:59.630" v="2202" actId="962"/>
      <pc:docMkLst>
        <pc:docMk/>
      </pc:docMkLst>
      <pc:sldChg chg="modSp mod">
        <pc:chgData name="Cerys Davies" userId="61e71dc1-9594-4277-b52b-4420989f68ee" providerId="ADAL" clId="{172AFD7E-130D-4BF1-9FCF-3F2ED1CBDEFB}" dt="2025-04-14T18:56:55.930" v="24" actId="20577"/>
        <pc:sldMkLst>
          <pc:docMk/>
          <pc:sldMk cId="1665280526" sldId="256"/>
        </pc:sldMkLst>
        <pc:spChg chg="mod">
          <ac:chgData name="Cerys Davies" userId="61e71dc1-9594-4277-b52b-4420989f68ee" providerId="ADAL" clId="{172AFD7E-130D-4BF1-9FCF-3F2ED1CBDEFB}" dt="2025-04-14T18:56:53.018" v="22" actId="6549"/>
          <ac:spMkLst>
            <pc:docMk/>
            <pc:sldMk cId="1665280526" sldId="256"/>
            <ac:spMk id="2" creationId="{290CC950-E77F-15A4-C7E0-E506331E160D}"/>
          </ac:spMkLst>
        </pc:spChg>
        <pc:spChg chg="mod">
          <ac:chgData name="Cerys Davies" userId="61e71dc1-9594-4277-b52b-4420989f68ee" providerId="ADAL" clId="{172AFD7E-130D-4BF1-9FCF-3F2ED1CBDEFB}" dt="2025-04-14T18:56:55.930" v="24" actId="20577"/>
          <ac:spMkLst>
            <pc:docMk/>
            <pc:sldMk cId="1665280526" sldId="256"/>
            <ac:spMk id="3" creationId="{B3C07B6A-DE2B-9CA1-97D5-CB2C65EFCC71}"/>
          </ac:spMkLst>
        </pc:spChg>
      </pc:sldChg>
      <pc:sldChg chg="delSp modSp del mod">
        <pc:chgData name="Cerys Davies" userId="61e71dc1-9594-4277-b52b-4420989f68ee" providerId="ADAL" clId="{172AFD7E-130D-4BF1-9FCF-3F2ED1CBDEFB}" dt="2025-04-14T18:57:28.166" v="33" actId="47"/>
        <pc:sldMkLst>
          <pc:docMk/>
          <pc:sldMk cId="3914433124" sldId="283"/>
        </pc:sldMkLst>
      </pc:sldChg>
      <pc:sldChg chg="modSp mod">
        <pc:chgData name="Cerys Davies" userId="61e71dc1-9594-4277-b52b-4420989f68ee" providerId="ADAL" clId="{172AFD7E-130D-4BF1-9FCF-3F2ED1CBDEFB}" dt="2025-04-25T15:28:34.087" v="1905" actId="1076"/>
        <pc:sldMkLst>
          <pc:docMk/>
          <pc:sldMk cId="230222854" sldId="426"/>
        </pc:sldMkLst>
        <pc:spChg chg="mod">
          <ac:chgData name="Cerys Davies" userId="61e71dc1-9594-4277-b52b-4420989f68ee" providerId="ADAL" clId="{172AFD7E-130D-4BF1-9FCF-3F2ED1CBDEFB}" dt="2025-04-25T15:28:08.700" v="1897" actId="20577"/>
          <ac:spMkLst>
            <pc:docMk/>
            <pc:sldMk cId="230222854" sldId="426"/>
            <ac:spMk id="2" creationId="{78E832AC-FDE4-F359-A747-18C65EF58620}"/>
          </ac:spMkLst>
        </pc:spChg>
        <pc:spChg chg="mod">
          <ac:chgData name="Cerys Davies" userId="61e71dc1-9594-4277-b52b-4420989f68ee" providerId="ADAL" clId="{172AFD7E-130D-4BF1-9FCF-3F2ED1CBDEFB}" dt="2025-04-25T15:28:34.087" v="1905" actId="1076"/>
          <ac:spMkLst>
            <pc:docMk/>
            <pc:sldMk cId="230222854" sldId="426"/>
            <ac:spMk id="3" creationId="{448482CC-914A-E06D-AE20-328BA880F1B9}"/>
          </ac:spMkLst>
        </pc:spChg>
      </pc:sldChg>
      <pc:sldChg chg="del">
        <pc:chgData name="Cerys Davies" userId="61e71dc1-9594-4277-b52b-4420989f68ee" providerId="ADAL" clId="{172AFD7E-130D-4BF1-9FCF-3F2ED1CBDEFB}" dt="2025-04-14T18:58:32.180" v="39" actId="47"/>
        <pc:sldMkLst>
          <pc:docMk/>
          <pc:sldMk cId="2827311598" sldId="428"/>
        </pc:sldMkLst>
      </pc:sldChg>
      <pc:sldChg chg="del">
        <pc:chgData name="Cerys Davies" userId="61e71dc1-9594-4277-b52b-4420989f68ee" providerId="ADAL" clId="{172AFD7E-130D-4BF1-9FCF-3F2ED1CBDEFB}" dt="2025-04-14T18:58:43.153" v="40" actId="47"/>
        <pc:sldMkLst>
          <pc:docMk/>
          <pc:sldMk cId="2267750952" sldId="429"/>
        </pc:sldMkLst>
      </pc:sldChg>
      <pc:sldChg chg="del">
        <pc:chgData name="Cerys Davies" userId="61e71dc1-9594-4277-b52b-4420989f68ee" providerId="ADAL" clId="{172AFD7E-130D-4BF1-9FCF-3F2ED1CBDEFB}" dt="2025-04-14T18:58:43.153" v="40" actId="47"/>
        <pc:sldMkLst>
          <pc:docMk/>
          <pc:sldMk cId="2330579069" sldId="432"/>
        </pc:sldMkLst>
      </pc:sldChg>
      <pc:sldChg chg="del">
        <pc:chgData name="Cerys Davies" userId="61e71dc1-9594-4277-b52b-4420989f68ee" providerId="ADAL" clId="{172AFD7E-130D-4BF1-9FCF-3F2ED1CBDEFB}" dt="2025-04-14T18:58:43.153" v="40" actId="47"/>
        <pc:sldMkLst>
          <pc:docMk/>
          <pc:sldMk cId="842345071" sldId="433"/>
        </pc:sldMkLst>
      </pc:sldChg>
      <pc:sldChg chg="del">
        <pc:chgData name="Cerys Davies" userId="61e71dc1-9594-4277-b52b-4420989f68ee" providerId="ADAL" clId="{172AFD7E-130D-4BF1-9FCF-3F2ED1CBDEFB}" dt="2025-04-14T18:58:43.153" v="40" actId="47"/>
        <pc:sldMkLst>
          <pc:docMk/>
          <pc:sldMk cId="3922435057" sldId="434"/>
        </pc:sldMkLst>
      </pc:sldChg>
      <pc:sldChg chg="del">
        <pc:chgData name="Cerys Davies" userId="61e71dc1-9594-4277-b52b-4420989f68ee" providerId="ADAL" clId="{172AFD7E-130D-4BF1-9FCF-3F2ED1CBDEFB}" dt="2025-04-14T18:58:43.153" v="40" actId="47"/>
        <pc:sldMkLst>
          <pc:docMk/>
          <pc:sldMk cId="1797725960" sldId="439"/>
        </pc:sldMkLst>
      </pc:sldChg>
      <pc:sldChg chg="del">
        <pc:chgData name="Cerys Davies" userId="61e71dc1-9594-4277-b52b-4420989f68ee" providerId="ADAL" clId="{172AFD7E-130D-4BF1-9FCF-3F2ED1CBDEFB}" dt="2025-04-14T18:58:43.153" v="40" actId="47"/>
        <pc:sldMkLst>
          <pc:docMk/>
          <pc:sldMk cId="3425411464" sldId="440"/>
        </pc:sldMkLst>
      </pc:sldChg>
      <pc:sldChg chg="del">
        <pc:chgData name="Cerys Davies" userId="61e71dc1-9594-4277-b52b-4420989f68ee" providerId="ADAL" clId="{172AFD7E-130D-4BF1-9FCF-3F2ED1CBDEFB}" dt="2025-04-14T18:58:43.153" v="40" actId="47"/>
        <pc:sldMkLst>
          <pc:docMk/>
          <pc:sldMk cId="3856036750" sldId="441"/>
        </pc:sldMkLst>
      </pc:sldChg>
      <pc:sldChg chg="del">
        <pc:chgData name="Cerys Davies" userId="61e71dc1-9594-4277-b52b-4420989f68ee" providerId="ADAL" clId="{172AFD7E-130D-4BF1-9FCF-3F2ED1CBDEFB}" dt="2025-04-14T18:58:43.153" v="40" actId="47"/>
        <pc:sldMkLst>
          <pc:docMk/>
          <pc:sldMk cId="995676102" sldId="442"/>
        </pc:sldMkLst>
      </pc:sldChg>
      <pc:sldChg chg="del">
        <pc:chgData name="Cerys Davies" userId="61e71dc1-9594-4277-b52b-4420989f68ee" providerId="ADAL" clId="{172AFD7E-130D-4BF1-9FCF-3F2ED1CBDEFB}" dt="2025-04-14T18:58:43.153" v="40" actId="47"/>
        <pc:sldMkLst>
          <pc:docMk/>
          <pc:sldMk cId="3748947249" sldId="443"/>
        </pc:sldMkLst>
      </pc:sldChg>
      <pc:sldChg chg="del">
        <pc:chgData name="Cerys Davies" userId="61e71dc1-9594-4277-b52b-4420989f68ee" providerId="ADAL" clId="{172AFD7E-130D-4BF1-9FCF-3F2ED1CBDEFB}" dt="2025-04-14T18:58:43.153" v="40" actId="47"/>
        <pc:sldMkLst>
          <pc:docMk/>
          <pc:sldMk cId="4129262122" sldId="444"/>
        </pc:sldMkLst>
      </pc:sldChg>
      <pc:sldChg chg="del">
        <pc:chgData name="Cerys Davies" userId="61e71dc1-9594-4277-b52b-4420989f68ee" providerId="ADAL" clId="{172AFD7E-130D-4BF1-9FCF-3F2ED1CBDEFB}" dt="2025-04-14T18:58:43.153" v="40" actId="47"/>
        <pc:sldMkLst>
          <pc:docMk/>
          <pc:sldMk cId="2572391249" sldId="445"/>
        </pc:sldMkLst>
      </pc:sldChg>
      <pc:sldChg chg="del">
        <pc:chgData name="Cerys Davies" userId="61e71dc1-9594-4277-b52b-4420989f68ee" providerId="ADAL" clId="{172AFD7E-130D-4BF1-9FCF-3F2ED1CBDEFB}" dt="2025-04-14T18:58:43.153" v="40" actId="47"/>
        <pc:sldMkLst>
          <pc:docMk/>
          <pc:sldMk cId="3450826081" sldId="446"/>
        </pc:sldMkLst>
      </pc:sldChg>
      <pc:sldChg chg="del">
        <pc:chgData name="Cerys Davies" userId="61e71dc1-9594-4277-b52b-4420989f68ee" providerId="ADAL" clId="{172AFD7E-130D-4BF1-9FCF-3F2ED1CBDEFB}" dt="2025-04-14T18:58:43.153" v="40" actId="47"/>
        <pc:sldMkLst>
          <pc:docMk/>
          <pc:sldMk cId="639979816" sldId="447"/>
        </pc:sldMkLst>
      </pc:sldChg>
      <pc:sldChg chg="del">
        <pc:chgData name="Cerys Davies" userId="61e71dc1-9594-4277-b52b-4420989f68ee" providerId="ADAL" clId="{172AFD7E-130D-4BF1-9FCF-3F2ED1CBDEFB}" dt="2025-04-14T18:58:43.153" v="40" actId="47"/>
        <pc:sldMkLst>
          <pc:docMk/>
          <pc:sldMk cId="2886597371" sldId="448"/>
        </pc:sldMkLst>
      </pc:sldChg>
      <pc:sldChg chg="del">
        <pc:chgData name="Cerys Davies" userId="61e71dc1-9594-4277-b52b-4420989f68ee" providerId="ADAL" clId="{172AFD7E-130D-4BF1-9FCF-3F2ED1CBDEFB}" dt="2025-04-14T18:58:43.153" v="40" actId="47"/>
        <pc:sldMkLst>
          <pc:docMk/>
          <pc:sldMk cId="2905121362" sldId="449"/>
        </pc:sldMkLst>
      </pc:sldChg>
      <pc:sldChg chg="del">
        <pc:chgData name="Cerys Davies" userId="61e71dc1-9594-4277-b52b-4420989f68ee" providerId="ADAL" clId="{172AFD7E-130D-4BF1-9FCF-3F2ED1CBDEFB}" dt="2025-04-14T18:58:43.153" v="40" actId="47"/>
        <pc:sldMkLst>
          <pc:docMk/>
          <pc:sldMk cId="1099206135" sldId="450"/>
        </pc:sldMkLst>
      </pc:sldChg>
      <pc:sldChg chg="del">
        <pc:chgData name="Cerys Davies" userId="61e71dc1-9594-4277-b52b-4420989f68ee" providerId="ADAL" clId="{172AFD7E-130D-4BF1-9FCF-3F2ED1CBDEFB}" dt="2025-04-14T18:58:43.153" v="40" actId="47"/>
        <pc:sldMkLst>
          <pc:docMk/>
          <pc:sldMk cId="3810588538" sldId="451"/>
        </pc:sldMkLst>
      </pc:sldChg>
      <pc:sldChg chg="del">
        <pc:chgData name="Cerys Davies" userId="61e71dc1-9594-4277-b52b-4420989f68ee" providerId="ADAL" clId="{172AFD7E-130D-4BF1-9FCF-3F2ED1CBDEFB}" dt="2025-04-14T18:58:43.153" v="40" actId="47"/>
        <pc:sldMkLst>
          <pc:docMk/>
          <pc:sldMk cId="3061640702" sldId="452"/>
        </pc:sldMkLst>
      </pc:sldChg>
      <pc:sldChg chg="del">
        <pc:chgData name="Cerys Davies" userId="61e71dc1-9594-4277-b52b-4420989f68ee" providerId="ADAL" clId="{172AFD7E-130D-4BF1-9FCF-3F2ED1CBDEFB}" dt="2025-04-14T18:58:43.153" v="40" actId="47"/>
        <pc:sldMkLst>
          <pc:docMk/>
          <pc:sldMk cId="2497141498" sldId="453"/>
        </pc:sldMkLst>
      </pc:sldChg>
      <pc:sldChg chg="del">
        <pc:chgData name="Cerys Davies" userId="61e71dc1-9594-4277-b52b-4420989f68ee" providerId="ADAL" clId="{172AFD7E-130D-4BF1-9FCF-3F2ED1CBDEFB}" dt="2025-04-14T18:58:43.153" v="40" actId="47"/>
        <pc:sldMkLst>
          <pc:docMk/>
          <pc:sldMk cId="1815464662" sldId="454"/>
        </pc:sldMkLst>
      </pc:sldChg>
      <pc:sldChg chg="del">
        <pc:chgData name="Cerys Davies" userId="61e71dc1-9594-4277-b52b-4420989f68ee" providerId="ADAL" clId="{172AFD7E-130D-4BF1-9FCF-3F2ED1CBDEFB}" dt="2025-04-14T18:58:43.153" v="40" actId="47"/>
        <pc:sldMkLst>
          <pc:docMk/>
          <pc:sldMk cId="2565805331" sldId="455"/>
        </pc:sldMkLst>
      </pc:sldChg>
      <pc:sldChg chg="del">
        <pc:chgData name="Cerys Davies" userId="61e71dc1-9594-4277-b52b-4420989f68ee" providerId="ADAL" clId="{172AFD7E-130D-4BF1-9FCF-3F2ED1CBDEFB}" dt="2025-04-14T18:58:43.153" v="40" actId="47"/>
        <pc:sldMkLst>
          <pc:docMk/>
          <pc:sldMk cId="3953773181" sldId="456"/>
        </pc:sldMkLst>
      </pc:sldChg>
      <pc:sldChg chg="del">
        <pc:chgData name="Cerys Davies" userId="61e71dc1-9594-4277-b52b-4420989f68ee" providerId="ADAL" clId="{172AFD7E-130D-4BF1-9FCF-3F2ED1CBDEFB}" dt="2025-04-14T18:58:43.153" v="40" actId="47"/>
        <pc:sldMkLst>
          <pc:docMk/>
          <pc:sldMk cId="1690080490" sldId="457"/>
        </pc:sldMkLst>
      </pc:sldChg>
      <pc:sldChg chg="del">
        <pc:chgData name="Cerys Davies" userId="61e71dc1-9594-4277-b52b-4420989f68ee" providerId="ADAL" clId="{172AFD7E-130D-4BF1-9FCF-3F2ED1CBDEFB}" dt="2025-04-14T18:58:43.153" v="40" actId="47"/>
        <pc:sldMkLst>
          <pc:docMk/>
          <pc:sldMk cId="273899465" sldId="458"/>
        </pc:sldMkLst>
      </pc:sldChg>
      <pc:sldChg chg="del">
        <pc:chgData name="Cerys Davies" userId="61e71dc1-9594-4277-b52b-4420989f68ee" providerId="ADAL" clId="{172AFD7E-130D-4BF1-9FCF-3F2ED1CBDEFB}" dt="2025-04-14T18:58:43.153" v="40" actId="47"/>
        <pc:sldMkLst>
          <pc:docMk/>
          <pc:sldMk cId="1648393238" sldId="459"/>
        </pc:sldMkLst>
      </pc:sldChg>
      <pc:sldChg chg="del">
        <pc:chgData name="Cerys Davies" userId="61e71dc1-9594-4277-b52b-4420989f68ee" providerId="ADAL" clId="{172AFD7E-130D-4BF1-9FCF-3F2ED1CBDEFB}" dt="2025-04-14T18:58:43.153" v="40" actId="47"/>
        <pc:sldMkLst>
          <pc:docMk/>
          <pc:sldMk cId="3651869613" sldId="460"/>
        </pc:sldMkLst>
      </pc:sldChg>
      <pc:sldChg chg="del">
        <pc:chgData name="Cerys Davies" userId="61e71dc1-9594-4277-b52b-4420989f68ee" providerId="ADAL" clId="{172AFD7E-130D-4BF1-9FCF-3F2ED1CBDEFB}" dt="2025-04-14T18:58:43.153" v="40" actId="47"/>
        <pc:sldMkLst>
          <pc:docMk/>
          <pc:sldMk cId="2675601055" sldId="461"/>
        </pc:sldMkLst>
      </pc:sldChg>
      <pc:sldChg chg="del">
        <pc:chgData name="Cerys Davies" userId="61e71dc1-9594-4277-b52b-4420989f68ee" providerId="ADAL" clId="{172AFD7E-130D-4BF1-9FCF-3F2ED1CBDEFB}" dt="2025-04-14T18:58:43.153" v="40" actId="47"/>
        <pc:sldMkLst>
          <pc:docMk/>
          <pc:sldMk cId="961344567" sldId="462"/>
        </pc:sldMkLst>
      </pc:sldChg>
      <pc:sldChg chg="addSp delSp modSp mod setBg">
        <pc:chgData name="Cerys Davies" userId="61e71dc1-9594-4277-b52b-4420989f68ee" providerId="ADAL" clId="{172AFD7E-130D-4BF1-9FCF-3F2ED1CBDEFB}" dt="2025-04-25T15:40:59.630" v="2202" actId="962"/>
        <pc:sldMkLst>
          <pc:docMk/>
          <pc:sldMk cId="3384422081" sldId="463"/>
        </pc:sldMkLst>
        <pc:spChg chg="mod">
          <ac:chgData name="Cerys Davies" userId="61e71dc1-9594-4277-b52b-4420989f68ee" providerId="ADAL" clId="{172AFD7E-130D-4BF1-9FCF-3F2ED1CBDEFB}" dt="2025-04-25T15:40:52.294" v="2200" actId="26606"/>
          <ac:spMkLst>
            <pc:docMk/>
            <pc:sldMk cId="3384422081" sldId="463"/>
            <ac:spMk id="2" creationId="{5136D0C1-0C41-1FE4-0234-F66768D766E3}"/>
          </ac:spMkLst>
        </pc:spChg>
        <pc:spChg chg="del">
          <ac:chgData name="Cerys Davies" userId="61e71dc1-9594-4277-b52b-4420989f68ee" providerId="ADAL" clId="{172AFD7E-130D-4BF1-9FCF-3F2ED1CBDEFB}" dt="2025-04-25T15:40:45.932" v="2196" actId="931"/>
          <ac:spMkLst>
            <pc:docMk/>
            <pc:sldMk cId="3384422081" sldId="463"/>
            <ac:spMk id="3" creationId="{A18BB50B-6527-1E2D-F8FC-4972CEDE902F}"/>
          </ac:spMkLst>
        </pc:spChg>
        <pc:spChg chg="add">
          <ac:chgData name="Cerys Davies" userId="61e71dc1-9594-4277-b52b-4420989f68ee" providerId="ADAL" clId="{172AFD7E-130D-4BF1-9FCF-3F2ED1CBDEFB}" dt="2025-04-25T15:40:52.294" v="2200" actId="26606"/>
          <ac:spMkLst>
            <pc:docMk/>
            <pc:sldMk cId="3384422081" sldId="463"/>
            <ac:spMk id="22" creationId="{F6E918B1-FA59-42EF-8A8E-B0F3D1E54084}"/>
          </ac:spMkLst>
        </pc:spChg>
        <pc:grpChg chg="add">
          <ac:chgData name="Cerys Davies" userId="61e71dc1-9594-4277-b52b-4420989f68ee" providerId="ADAL" clId="{172AFD7E-130D-4BF1-9FCF-3F2ED1CBDEFB}" dt="2025-04-25T15:40:52.294" v="2200" actId="26606"/>
          <ac:grpSpMkLst>
            <pc:docMk/>
            <pc:sldMk cId="3384422081" sldId="463"/>
            <ac:grpSpMk id="10" creationId="{4815A7B4-532E-48C9-AC24-D78ACF3339DB}"/>
          </ac:grpSpMkLst>
        </pc:grpChg>
        <pc:picChg chg="add mod">
          <ac:chgData name="Cerys Davies" userId="61e71dc1-9594-4277-b52b-4420989f68ee" providerId="ADAL" clId="{172AFD7E-130D-4BF1-9FCF-3F2ED1CBDEFB}" dt="2025-04-25T15:40:59.630" v="2202" actId="962"/>
          <ac:picMkLst>
            <pc:docMk/>
            <pc:sldMk cId="3384422081" sldId="463"/>
            <ac:picMk id="5" creationId="{C3726D6C-8F30-8188-6D1F-05F38C07F1E6}"/>
          </ac:picMkLst>
        </pc:picChg>
      </pc:sldChg>
      <pc:sldChg chg="addSp delSp modSp new mod">
        <pc:chgData name="Cerys Davies" userId="61e71dc1-9594-4277-b52b-4420989f68ee" providerId="ADAL" clId="{172AFD7E-130D-4BF1-9FCF-3F2ED1CBDEFB}" dt="2025-04-25T15:27:55.283" v="1856" actId="14100"/>
        <pc:sldMkLst>
          <pc:docMk/>
          <pc:sldMk cId="2279226424" sldId="464"/>
        </pc:sldMkLst>
        <pc:spChg chg="mod">
          <ac:chgData name="Cerys Davies" userId="61e71dc1-9594-4277-b52b-4420989f68ee" providerId="ADAL" clId="{172AFD7E-130D-4BF1-9FCF-3F2ED1CBDEFB}" dt="2025-04-25T15:27:55.283" v="1856" actId="14100"/>
          <ac:spMkLst>
            <pc:docMk/>
            <pc:sldMk cId="2279226424" sldId="464"/>
            <ac:spMk id="3" creationId="{2122B498-B4C2-B21C-A872-779AFF371B06}"/>
          </ac:spMkLst>
        </pc:spChg>
        <pc:picChg chg="add mod">
          <ac:chgData name="Cerys Davies" userId="61e71dc1-9594-4277-b52b-4420989f68ee" providerId="ADAL" clId="{172AFD7E-130D-4BF1-9FCF-3F2ED1CBDEFB}" dt="2025-04-16T10:32:31.579" v="1511" actId="962"/>
          <ac:picMkLst>
            <pc:docMk/>
            <pc:sldMk cId="2279226424" sldId="464"/>
            <ac:picMk id="5" creationId="{A38EC784-7C7B-DDED-0375-F864A460A932}"/>
          </ac:picMkLst>
        </pc:picChg>
      </pc:sldChg>
      <pc:sldChg chg="modSp new mod">
        <pc:chgData name="Cerys Davies" userId="61e71dc1-9594-4277-b52b-4420989f68ee" providerId="ADAL" clId="{172AFD7E-130D-4BF1-9FCF-3F2ED1CBDEFB}" dt="2025-04-16T10:37:27.336" v="1606" actId="20577"/>
        <pc:sldMkLst>
          <pc:docMk/>
          <pc:sldMk cId="3802521725" sldId="465"/>
        </pc:sldMkLst>
        <pc:spChg chg="mod">
          <ac:chgData name="Cerys Davies" userId="61e71dc1-9594-4277-b52b-4420989f68ee" providerId="ADAL" clId="{172AFD7E-130D-4BF1-9FCF-3F2ED1CBDEFB}" dt="2025-04-16T10:37:27.336" v="1606" actId="20577"/>
          <ac:spMkLst>
            <pc:docMk/>
            <pc:sldMk cId="3802521725" sldId="465"/>
            <ac:spMk id="2" creationId="{1E5F3FA7-E6BC-67E5-EA91-5FCC07FFE5FA}"/>
          </ac:spMkLst>
        </pc:spChg>
        <pc:spChg chg="mod">
          <ac:chgData name="Cerys Davies" userId="61e71dc1-9594-4277-b52b-4420989f68ee" providerId="ADAL" clId="{172AFD7E-130D-4BF1-9FCF-3F2ED1CBDEFB}" dt="2025-04-16T10:34:15.029" v="1537" actId="255"/>
          <ac:spMkLst>
            <pc:docMk/>
            <pc:sldMk cId="3802521725" sldId="465"/>
            <ac:spMk id="3" creationId="{1DC41129-F84E-9667-8ACB-AED53FE8F652}"/>
          </ac:spMkLst>
        </pc:spChg>
      </pc:sldChg>
      <pc:sldChg chg="modSp new mod">
        <pc:chgData name="Cerys Davies" userId="61e71dc1-9594-4277-b52b-4420989f68ee" providerId="ADAL" clId="{172AFD7E-130D-4BF1-9FCF-3F2ED1CBDEFB}" dt="2025-04-16T10:40:37.863" v="1639" actId="207"/>
        <pc:sldMkLst>
          <pc:docMk/>
          <pc:sldMk cId="1933787554" sldId="466"/>
        </pc:sldMkLst>
        <pc:spChg chg="mod">
          <ac:chgData name="Cerys Davies" userId="61e71dc1-9594-4277-b52b-4420989f68ee" providerId="ADAL" clId="{172AFD7E-130D-4BF1-9FCF-3F2ED1CBDEFB}" dt="2025-04-16T09:10:14.471" v="160" actId="27636"/>
          <ac:spMkLst>
            <pc:docMk/>
            <pc:sldMk cId="1933787554" sldId="466"/>
            <ac:spMk id="2" creationId="{0403B33E-3037-88AB-280C-69459A317F23}"/>
          </ac:spMkLst>
        </pc:spChg>
        <pc:spChg chg="mod">
          <ac:chgData name="Cerys Davies" userId="61e71dc1-9594-4277-b52b-4420989f68ee" providerId="ADAL" clId="{172AFD7E-130D-4BF1-9FCF-3F2ED1CBDEFB}" dt="2025-04-16T10:40:37.863" v="1639" actId="207"/>
          <ac:spMkLst>
            <pc:docMk/>
            <pc:sldMk cId="1933787554" sldId="466"/>
            <ac:spMk id="3" creationId="{81A88F4F-DC65-BE6E-A02C-5CE911A8E342}"/>
          </ac:spMkLst>
        </pc:spChg>
      </pc:sldChg>
      <pc:sldChg chg="addSp delSp modSp new mod">
        <pc:chgData name="Cerys Davies" userId="61e71dc1-9594-4277-b52b-4420989f68ee" providerId="ADAL" clId="{172AFD7E-130D-4BF1-9FCF-3F2ED1CBDEFB}" dt="2025-04-16T09:09:29.739" v="152" actId="27636"/>
        <pc:sldMkLst>
          <pc:docMk/>
          <pc:sldMk cId="3270592230" sldId="467"/>
        </pc:sldMkLst>
        <pc:spChg chg="mod">
          <ac:chgData name="Cerys Davies" userId="61e71dc1-9594-4277-b52b-4420989f68ee" providerId="ADAL" clId="{172AFD7E-130D-4BF1-9FCF-3F2ED1CBDEFB}" dt="2025-04-16T09:09:29.739" v="152" actId="27636"/>
          <ac:spMkLst>
            <pc:docMk/>
            <pc:sldMk cId="3270592230" sldId="467"/>
            <ac:spMk id="2" creationId="{1D044B59-CB5A-C8B7-93B0-53FE925BFFF5}"/>
          </ac:spMkLst>
        </pc:spChg>
        <pc:picChg chg="add mod">
          <ac:chgData name="Cerys Davies" userId="61e71dc1-9594-4277-b52b-4420989f68ee" providerId="ADAL" clId="{172AFD7E-130D-4BF1-9FCF-3F2ED1CBDEFB}" dt="2025-04-16T09:09:05.647" v="146" actId="1076"/>
          <ac:picMkLst>
            <pc:docMk/>
            <pc:sldMk cId="3270592230" sldId="467"/>
            <ac:picMk id="5" creationId="{65F8FB1C-67DE-2613-7CDC-8181D0197402}"/>
          </ac:picMkLst>
        </pc:picChg>
      </pc:sldChg>
      <pc:sldChg chg="addSp delSp modSp add mod">
        <pc:chgData name="Cerys Davies" userId="61e71dc1-9594-4277-b52b-4420989f68ee" providerId="ADAL" clId="{172AFD7E-130D-4BF1-9FCF-3F2ED1CBDEFB}" dt="2025-04-16T09:12:04.692" v="192" actId="14100"/>
        <pc:sldMkLst>
          <pc:docMk/>
          <pc:sldMk cId="106857180" sldId="468"/>
        </pc:sldMkLst>
        <pc:spChg chg="mod">
          <ac:chgData name="Cerys Davies" userId="61e71dc1-9594-4277-b52b-4420989f68ee" providerId="ADAL" clId="{172AFD7E-130D-4BF1-9FCF-3F2ED1CBDEFB}" dt="2025-04-16T09:11:59.426" v="191" actId="27636"/>
          <ac:spMkLst>
            <pc:docMk/>
            <pc:sldMk cId="106857180" sldId="468"/>
            <ac:spMk id="2" creationId="{E9AFA9FE-56DE-6401-A0FC-FE277F387A05}"/>
          </ac:spMkLst>
        </pc:spChg>
        <pc:picChg chg="add mod">
          <ac:chgData name="Cerys Davies" userId="61e71dc1-9594-4277-b52b-4420989f68ee" providerId="ADAL" clId="{172AFD7E-130D-4BF1-9FCF-3F2ED1CBDEFB}" dt="2025-04-16T09:12:04.692" v="192" actId="14100"/>
          <ac:picMkLst>
            <pc:docMk/>
            <pc:sldMk cId="106857180" sldId="468"/>
            <ac:picMk id="5" creationId="{29EFCDC4-2D6C-C256-7358-06FA84B84717}"/>
          </ac:picMkLst>
        </pc:picChg>
      </pc:sldChg>
      <pc:sldChg chg="addSp modSp add mod">
        <pc:chgData name="Cerys Davies" userId="61e71dc1-9594-4277-b52b-4420989f68ee" providerId="ADAL" clId="{172AFD7E-130D-4BF1-9FCF-3F2ED1CBDEFB}" dt="2025-04-25T15:29:04.079" v="1906" actId="1076"/>
        <pc:sldMkLst>
          <pc:docMk/>
          <pc:sldMk cId="3410551300" sldId="469"/>
        </pc:sldMkLst>
        <pc:spChg chg="mod">
          <ac:chgData name="Cerys Davies" userId="61e71dc1-9594-4277-b52b-4420989f68ee" providerId="ADAL" clId="{172AFD7E-130D-4BF1-9FCF-3F2ED1CBDEFB}" dt="2025-04-16T10:35:41.666" v="1574" actId="1076"/>
          <ac:spMkLst>
            <pc:docMk/>
            <pc:sldMk cId="3410551300" sldId="469"/>
            <ac:spMk id="2" creationId="{1BB499FF-085B-1B25-E324-E39FE42F050D}"/>
          </ac:spMkLst>
        </pc:spChg>
        <pc:spChg chg="mod">
          <ac:chgData name="Cerys Davies" userId="61e71dc1-9594-4277-b52b-4420989f68ee" providerId="ADAL" clId="{172AFD7E-130D-4BF1-9FCF-3F2ED1CBDEFB}" dt="2025-04-25T15:29:04.079" v="1906" actId="1076"/>
          <ac:spMkLst>
            <pc:docMk/>
            <pc:sldMk cId="3410551300" sldId="469"/>
            <ac:spMk id="3" creationId="{F3B3C1D7-89B8-0636-4E2C-7597FF6A2D92}"/>
          </ac:spMkLst>
        </pc:spChg>
      </pc:sldChg>
      <pc:sldChg chg="modSp add mod">
        <pc:chgData name="Cerys Davies" userId="61e71dc1-9594-4277-b52b-4420989f68ee" providerId="ADAL" clId="{172AFD7E-130D-4BF1-9FCF-3F2ED1CBDEFB}" dt="2025-04-25T15:29:37.153" v="1907" actId="20577"/>
        <pc:sldMkLst>
          <pc:docMk/>
          <pc:sldMk cId="3143116932" sldId="470"/>
        </pc:sldMkLst>
        <pc:spChg chg="mod">
          <ac:chgData name="Cerys Davies" userId="61e71dc1-9594-4277-b52b-4420989f68ee" providerId="ADAL" clId="{172AFD7E-130D-4BF1-9FCF-3F2ED1CBDEFB}" dt="2025-04-16T10:41:50.221" v="1675" actId="1076"/>
          <ac:spMkLst>
            <pc:docMk/>
            <pc:sldMk cId="3143116932" sldId="470"/>
            <ac:spMk id="2" creationId="{0A28659A-E6E5-900F-ADBF-F246D0EC81BE}"/>
          </ac:spMkLst>
        </pc:spChg>
        <pc:spChg chg="mod">
          <ac:chgData name="Cerys Davies" userId="61e71dc1-9594-4277-b52b-4420989f68ee" providerId="ADAL" clId="{172AFD7E-130D-4BF1-9FCF-3F2ED1CBDEFB}" dt="2025-04-25T15:29:37.153" v="1907" actId="20577"/>
          <ac:spMkLst>
            <pc:docMk/>
            <pc:sldMk cId="3143116932" sldId="470"/>
            <ac:spMk id="3" creationId="{512B32FE-8314-F901-604B-B3913DBEE95B}"/>
          </ac:spMkLst>
        </pc:spChg>
      </pc:sldChg>
      <pc:sldChg chg="addSp delSp modSp add mod">
        <pc:chgData name="Cerys Davies" userId="61e71dc1-9594-4277-b52b-4420989f68ee" providerId="ADAL" clId="{172AFD7E-130D-4BF1-9FCF-3F2ED1CBDEFB}" dt="2025-04-16T09:23:11.231" v="326" actId="1076"/>
        <pc:sldMkLst>
          <pc:docMk/>
          <pc:sldMk cId="3570706322" sldId="471"/>
        </pc:sldMkLst>
        <pc:spChg chg="mod">
          <ac:chgData name="Cerys Davies" userId="61e71dc1-9594-4277-b52b-4420989f68ee" providerId="ADAL" clId="{172AFD7E-130D-4BF1-9FCF-3F2ED1CBDEFB}" dt="2025-04-16T09:22:46.378" v="320" actId="27636"/>
          <ac:spMkLst>
            <pc:docMk/>
            <pc:sldMk cId="3570706322" sldId="471"/>
            <ac:spMk id="2" creationId="{8D1DA959-5887-108B-661C-5F8DF9F0387F}"/>
          </ac:spMkLst>
        </pc:spChg>
        <pc:picChg chg="add mod">
          <ac:chgData name="Cerys Davies" userId="61e71dc1-9594-4277-b52b-4420989f68ee" providerId="ADAL" clId="{172AFD7E-130D-4BF1-9FCF-3F2ED1CBDEFB}" dt="2025-04-16T09:23:11.231" v="326" actId="1076"/>
          <ac:picMkLst>
            <pc:docMk/>
            <pc:sldMk cId="3570706322" sldId="471"/>
            <ac:picMk id="5" creationId="{1AC975B5-986B-ECC7-6B66-ACEB63578175}"/>
          </ac:picMkLst>
        </pc:picChg>
      </pc:sldChg>
      <pc:sldChg chg="modSp add mod">
        <pc:chgData name="Cerys Davies" userId="61e71dc1-9594-4277-b52b-4420989f68ee" providerId="ADAL" clId="{172AFD7E-130D-4BF1-9FCF-3F2ED1CBDEFB}" dt="2025-04-25T15:30:40.939" v="1941" actId="113"/>
        <pc:sldMkLst>
          <pc:docMk/>
          <pc:sldMk cId="1679343067" sldId="472"/>
        </pc:sldMkLst>
        <pc:spChg chg="mod">
          <ac:chgData name="Cerys Davies" userId="61e71dc1-9594-4277-b52b-4420989f68ee" providerId="ADAL" clId="{172AFD7E-130D-4BF1-9FCF-3F2ED1CBDEFB}" dt="2025-04-25T15:30:40.939" v="1941" actId="113"/>
          <ac:spMkLst>
            <pc:docMk/>
            <pc:sldMk cId="1679343067" sldId="472"/>
            <ac:spMk id="2" creationId="{3BBD0423-AED9-BFC1-67A8-937F15033F62}"/>
          </ac:spMkLst>
        </pc:spChg>
        <pc:spChg chg="mod">
          <ac:chgData name="Cerys Davies" userId="61e71dc1-9594-4277-b52b-4420989f68ee" providerId="ADAL" clId="{172AFD7E-130D-4BF1-9FCF-3F2ED1CBDEFB}" dt="2025-04-25T15:30:14.242" v="1939" actId="20577"/>
          <ac:spMkLst>
            <pc:docMk/>
            <pc:sldMk cId="1679343067" sldId="472"/>
            <ac:spMk id="3" creationId="{E9E003A7-94BD-31F6-4CC1-2399B8C2ED66}"/>
          </ac:spMkLst>
        </pc:spChg>
      </pc:sldChg>
      <pc:sldChg chg="addSp delSp modSp add mod">
        <pc:chgData name="Cerys Davies" userId="61e71dc1-9594-4277-b52b-4420989f68ee" providerId="ADAL" clId="{172AFD7E-130D-4BF1-9FCF-3F2ED1CBDEFB}" dt="2025-04-25T15:30:48.905" v="1943" actId="113"/>
        <pc:sldMkLst>
          <pc:docMk/>
          <pc:sldMk cId="3868654407" sldId="473"/>
        </pc:sldMkLst>
        <pc:spChg chg="mod">
          <ac:chgData name="Cerys Davies" userId="61e71dc1-9594-4277-b52b-4420989f68ee" providerId="ADAL" clId="{172AFD7E-130D-4BF1-9FCF-3F2ED1CBDEFB}" dt="2025-04-25T15:30:48.905" v="1943" actId="113"/>
          <ac:spMkLst>
            <pc:docMk/>
            <pc:sldMk cId="3868654407" sldId="473"/>
            <ac:spMk id="2" creationId="{3EEBBEF2-7BFA-1354-3A5C-91148A0D2CA7}"/>
          </ac:spMkLst>
        </pc:spChg>
        <pc:picChg chg="add mod">
          <ac:chgData name="Cerys Davies" userId="61e71dc1-9594-4277-b52b-4420989f68ee" providerId="ADAL" clId="{172AFD7E-130D-4BF1-9FCF-3F2ED1CBDEFB}" dt="2025-04-16T09:25:02.773" v="387" actId="1076"/>
          <ac:picMkLst>
            <pc:docMk/>
            <pc:sldMk cId="3868654407" sldId="473"/>
            <ac:picMk id="5" creationId="{5C9D2D49-C21A-CC50-D972-AB6221B4B3E5}"/>
          </ac:picMkLst>
        </pc:picChg>
      </pc:sldChg>
      <pc:sldChg chg="delSp modSp add mod">
        <pc:chgData name="Cerys Davies" userId="61e71dc1-9594-4277-b52b-4420989f68ee" providerId="ADAL" clId="{172AFD7E-130D-4BF1-9FCF-3F2ED1CBDEFB}" dt="2025-04-25T15:31:06.824" v="1945" actId="14100"/>
        <pc:sldMkLst>
          <pc:docMk/>
          <pc:sldMk cId="4139704570" sldId="474"/>
        </pc:sldMkLst>
        <pc:spChg chg="mod">
          <ac:chgData name="Cerys Davies" userId="61e71dc1-9594-4277-b52b-4420989f68ee" providerId="ADAL" clId="{172AFD7E-130D-4BF1-9FCF-3F2ED1CBDEFB}" dt="2025-04-25T15:31:06.824" v="1945" actId="14100"/>
          <ac:spMkLst>
            <pc:docMk/>
            <pc:sldMk cId="4139704570" sldId="474"/>
            <ac:spMk id="3" creationId="{7E04CFD4-C4D6-0CEF-8C4C-65E32C2A2444}"/>
          </ac:spMkLst>
        </pc:spChg>
      </pc:sldChg>
      <pc:sldChg chg="modSp add mod">
        <pc:chgData name="Cerys Davies" userId="61e71dc1-9594-4277-b52b-4420989f68ee" providerId="ADAL" clId="{172AFD7E-130D-4BF1-9FCF-3F2ED1CBDEFB}" dt="2025-04-25T15:31:12.134" v="1946" actId="113"/>
        <pc:sldMkLst>
          <pc:docMk/>
          <pc:sldMk cId="3230994684" sldId="475"/>
        </pc:sldMkLst>
        <pc:spChg chg="mod">
          <ac:chgData name="Cerys Davies" userId="61e71dc1-9594-4277-b52b-4420989f68ee" providerId="ADAL" clId="{172AFD7E-130D-4BF1-9FCF-3F2ED1CBDEFB}" dt="2025-04-25T15:31:12.134" v="1946" actId="113"/>
          <ac:spMkLst>
            <pc:docMk/>
            <pc:sldMk cId="3230994684" sldId="475"/>
            <ac:spMk id="2" creationId="{E0971C08-FC1F-9F5B-5D00-89C3341CBBE9}"/>
          </ac:spMkLst>
        </pc:spChg>
        <pc:spChg chg="mod">
          <ac:chgData name="Cerys Davies" userId="61e71dc1-9594-4277-b52b-4420989f68ee" providerId="ADAL" clId="{172AFD7E-130D-4BF1-9FCF-3F2ED1CBDEFB}" dt="2025-04-16T10:48:09.469" v="1841" actId="1076"/>
          <ac:spMkLst>
            <pc:docMk/>
            <pc:sldMk cId="3230994684" sldId="475"/>
            <ac:spMk id="3" creationId="{A1A18486-1022-6D4F-1C5D-1E8970B7871B}"/>
          </ac:spMkLst>
        </pc:spChg>
      </pc:sldChg>
      <pc:sldChg chg="addSp delSp modSp add mod">
        <pc:chgData name="Cerys Davies" userId="61e71dc1-9594-4277-b52b-4420989f68ee" providerId="ADAL" clId="{172AFD7E-130D-4BF1-9FCF-3F2ED1CBDEFB}" dt="2025-04-25T15:31:36.498" v="1949" actId="14100"/>
        <pc:sldMkLst>
          <pc:docMk/>
          <pc:sldMk cId="3681033506" sldId="476"/>
        </pc:sldMkLst>
        <pc:spChg chg="mod">
          <ac:chgData name="Cerys Davies" userId="61e71dc1-9594-4277-b52b-4420989f68ee" providerId="ADAL" clId="{172AFD7E-130D-4BF1-9FCF-3F2ED1CBDEFB}" dt="2025-04-25T15:31:36.498" v="1949" actId="14100"/>
          <ac:spMkLst>
            <pc:docMk/>
            <pc:sldMk cId="3681033506" sldId="476"/>
            <ac:spMk id="2" creationId="{6856D76B-2A95-B226-5B93-F13E41BE068E}"/>
          </ac:spMkLst>
        </pc:spChg>
        <pc:picChg chg="add mod">
          <ac:chgData name="Cerys Davies" userId="61e71dc1-9594-4277-b52b-4420989f68ee" providerId="ADAL" clId="{172AFD7E-130D-4BF1-9FCF-3F2ED1CBDEFB}" dt="2025-04-16T09:43:14.786" v="569" actId="14100"/>
          <ac:picMkLst>
            <pc:docMk/>
            <pc:sldMk cId="3681033506" sldId="476"/>
            <ac:picMk id="5" creationId="{5FC60CFD-0A0A-EA31-EDC7-98223C6C86C0}"/>
          </ac:picMkLst>
        </pc:picChg>
      </pc:sldChg>
      <pc:sldChg chg="modSp add del mod">
        <pc:chgData name="Cerys Davies" userId="61e71dc1-9594-4277-b52b-4420989f68ee" providerId="ADAL" clId="{172AFD7E-130D-4BF1-9FCF-3F2ED1CBDEFB}" dt="2025-04-16T10:48:12.767" v="1842" actId="47"/>
        <pc:sldMkLst>
          <pc:docMk/>
          <pc:sldMk cId="1101886902" sldId="477"/>
        </pc:sldMkLst>
      </pc:sldChg>
      <pc:sldChg chg="modSp add mod">
        <pc:chgData name="Cerys Davies" userId="61e71dc1-9594-4277-b52b-4420989f68ee" providerId="ADAL" clId="{172AFD7E-130D-4BF1-9FCF-3F2ED1CBDEFB}" dt="2025-04-25T15:32:40.930" v="1958" actId="14100"/>
        <pc:sldMkLst>
          <pc:docMk/>
          <pc:sldMk cId="3224391011" sldId="478"/>
        </pc:sldMkLst>
        <pc:spChg chg="mod">
          <ac:chgData name="Cerys Davies" userId="61e71dc1-9594-4277-b52b-4420989f68ee" providerId="ADAL" clId="{172AFD7E-130D-4BF1-9FCF-3F2ED1CBDEFB}" dt="2025-04-16T10:48:29.443" v="1844" actId="255"/>
          <ac:spMkLst>
            <pc:docMk/>
            <pc:sldMk cId="3224391011" sldId="478"/>
            <ac:spMk id="2" creationId="{14B701BD-EB21-FC92-EAA4-EEC922B65B61}"/>
          </ac:spMkLst>
        </pc:spChg>
        <pc:spChg chg="mod">
          <ac:chgData name="Cerys Davies" userId="61e71dc1-9594-4277-b52b-4420989f68ee" providerId="ADAL" clId="{172AFD7E-130D-4BF1-9FCF-3F2ED1CBDEFB}" dt="2025-04-25T15:32:40.930" v="1958" actId="14100"/>
          <ac:spMkLst>
            <pc:docMk/>
            <pc:sldMk cId="3224391011" sldId="478"/>
            <ac:spMk id="3" creationId="{45C17036-4E25-9FA9-73A1-DD0C44844FCA}"/>
          </ac:spMkLst>
        </pc:spChg>
      </pc:sldChg>
      <pc:sldChg chg="modSp new mod">
        <pc:chgData name="Cerys Davies" userId="61e71dc1-9594-4277-b52b-4420989f68ee" providerId="ADAL" clId="{172AFD7E-130D-4BF1-9FCF-3F2ED1CBDEFB}" dt="2025-04-25T15:33:19.714" v="1967" actId="5793"/>
        <pc:sldMkLst>
          <pc:docMk/>
          <pc:sldMk cId="1954967784" sldId="479"/>
        </pc:sldMkLst>
        <pc:spChg chg="mod">
          <ac:chgData name="Cerys Davies" userId="61e71dc1-9594-4277-b52b-4420989f68ee" providerId="ADAL" clId="{172AFD7E-130D-4BF1-9FCF-3F2ED1CBDEFB}" dt="2025-04-25T15:32:52.042" v="1959" actId="113"/>
          <ac:spMkLst>
            <pc:docMk/>
            <pc:sldMk cId="1954967784" sldId="479"/>
            <ac:spMk id="2" creationId="{EE2A9123-A107-EBA2-0572-AB146293CB1C}"/>
          </ac:spMkLst>
        </pc:spChg>
        <pc:spChg chg="mod">
          <ac:chgData name="Cerys Davies" userId="61e71dc1-9594-4277-b52b-4420989f68ee" providerId="ADAL" clId="{172AFD7E-130D-4BF1-9FCF-3F2ED1CBDEFB}" dt="2025-04-25T15:33:19.714" v="1967" actId="5793"/>
          <ac:spMkLst>
            <pc:docMk/>
            <pc:sldMk cId="1954967784" sldId="479"/>
            <ac:spMk id="3" creationId="{9B1150BC-E4D6-F2AF-7FDD-1D2B0C326012}"/>
          </ac:spMkLst>
        </pc:spChg>
      </pc:sldChg>
      <pc:sldChg chg="addSp delSp modSp new mod">
        <pc:chgData name="Cerys Davies" userId="61e71dc1-9594-4277-b52b-4420989f68ee" providerId="ADAL" clId="{172AFD7E-130D-4BF1-9FCF-3F2ED1CBDEFB}" dt="2025-04-25T15:33:43.948" v="1970" actId="14100"/>
        <pc:sldMkLst>
          <pc:docMk/>
          <pc:sldMk cId="1768827007" sldId="480"/>
        </pc:sldMkLst>
        <pc:spChg chg="del">
          <ac:chgData name="Cerys Davies" userId="61e71dc1-9594-4277-b52b-4420989f68ee" providerId="ADAL" clId="{172AFD7E-130D-4BF1-9FCF-3F2ED1CBDEFB}" dt="2025-04-25T15:33:34.893" v="1968" actId="478"/>
          <ac:spMkLst>
            <pc:docMk/>
            <pc:sldMk cId="1768827007" sldId="480"/>
            <ac:spMk id="2" creationId="{707BCC10-08A8-137C-7E68-4CE75E931F87}"/>
          </ac:spMkLst>
        </pc:spChg>
        <pc:picChg chg="add mod">
          <ac:chgData name="Cerys Davies" userId="61e71dc1-9594-4277-b52b-4420989f68ee" providerId="ADAL" clId="{172AFD7E-130D-4BF1-9FCF-3F2ED1CBDEFB}" dt="2025-04-25T15:33:43.948" v="1970" actId="14100"/>
          <ac:picMkLst>
            <pc:docMk/>
            <pc:sldMk cId="1768827007" sldId="480"/>
            <ac:picMk id="5" creationId="{1C647F58-EA0B-7CA3-2CE9-4A9C3CCC935C}"/>
          </ac:picMkLst>
        </pc:picChg>
      </pc:sldChg>
      <pc:sldChg chg="modSp new mod">
        <pc:chgData name="Cerys Davies" userId="61e71dc1-9594-4277-b52b-4420989f68ee" providerId="ADAL" clId="{172AFD7E-130D-4BF1-9FCF-3F2ED1CBDEFB}" dt="2025-04-25T15:34:40.736" v="2012" actId="5793"/>
        <pc:sldMkLst>
          <pc:docMk/>
          <pc:sldMk cId="3368067246" sldId="481"/>
        </pc:sldMkLst>
        <pc:spChg chg="mod">
          <ac:chgData name="Cerys Davies" userId="61e71dc1-9594-4277-b52b-4420989f68ee" providerId="ADAL" clId="{172AFD7E-130D-4BF1-9FCF-3F2ED1CBDEFB}" dt="2025-04-25T15:33:57.454" v="1971" actId="113"/>
          <ac:spMkLst>
            <pc:docMk/>
            <pc:sldMk cId="3368067246" sldId="481"/>
            <ac:spMk id="2" creationId="{CCC57428-E88E-7E4F-A337-3A5943451061}"/>
          </ac:spMkLst>
        </pc:spChg>
        <pc:spChg chg="mod">
          <ac:chgData name="Cerys Davies" userId="61e71dc1-9594-4277-b52b-4420989f68ee" providerId="ADAL" clId="{172AFD7E-130D-4BF1-9FCF-3F2ED1CBDEFB}" dt="2025-04-25T15:34:40.736" v="2012" actId="5793"/>
          <ac:spMkLst>
            <pc:docMk/>
            <pc:sldMk cId="3368067246" sldId="481"/>
            <ac:spMk id="3" creationId="{A64A4DD6-FDB4-610A-698D-BA3C48E22AA7}"/>
          </ac:spMkLst>
        </pc:spChg>
      </pc:sldChg>
      <pc:sldChg chg="modSp new mod">
        <pc:chgData name="Cerys Davies" userId="61e71dc1-9594-4277-b52b-4420989f68ee" providerId="ADAL" clId="{172AFD7E-130D-4BF1-9FCF-3F2ED1CBDEFB}" dt="2025-04-25T15:35:51.957" v="2026" actId="14100"/>
        <pc:sldMkLst>
          <pc:docMk/>
          <pc:sldMk cId="2262756794" sldId="482"/>
        </pc:sldMkLst>
        <pc:spChg chg="mod">
          <ac:chgData name="Cerys Davies" userId="61e71dc1-9594-4277-b52b-4420989f68ee" providerId="ADAL" clId="{172AFD7E-130D-4BF1-9FCF-3F2ED1CBDEFB}" dt="2025-04-25T15:34:57.478" v="2016" actId="27636"/>
          <ac:spMkLst>
            <pc:docMk/>
            <pc:sldMk cId="2262756794" sldId="482"/>
            <ac:spMk id="2" creationId="{BAEACFF8-0A6F-97A6-402F-0559EDEE0FBB}"/>
          </ac:spMkLst>
        </pc:spChg>
        <pc:spChg chg="mod">
          <ac:chgData name="Cerys Davies" userId="61e71dc1-9594-4277-b52b-4420989f68ee" providerId="ADAL" clId="{172AFD7E-130D-4BF1-9FCF-3F2ED1CBDEFB}" dt="2025-04-25T15:35:51.957" v="2026" actId="14100"/>
          <ac:spMkLst>
            <pc:docMk/>
            <pc:sldMk cId="2262756794" sldId="482"/>
            <ac:spMk id="3" creationId="{344ED64B-1EEA-5D60-6D28-345EA348870C}"/>
          </ac:spMkLst>
        </pc:spChg>
      </pc:sldChg>
      <pc:sldChg chg="modSp add mod">
        <pc:chgData name="Cerys Davies" userId="61e71dc1-9594-4277-b52b-4420989f68ee" providerId="ADAL" clId="{172AFD7E-130D-4BF1-9FCF-3F2ED1CBDEFB}" dt="2025-04-25T15:37:56.096" v="2164" actId="207"/>
        <pc:sldMkLst>
          <pc:docMk/>
          <pc:sldMk cId="77707650" sldId="483"/>
        </pc:sldMkLst>
        <pc:spChg chg="mod">
          <ac:chgData name="Cerys Davies" userId="61e71dc1-9594-4277-b52b-4420989f68ee" providerId="ADAL" clId="{172AFD7E-130D-4BF1-9FCF-3F2ED1CBDEFB}" dt="2025-04-25T15:35:59.518" v="2030" actId="27636"/>
          <ac:spMkLst>
            <pc:docMk/>
            <pc:sldMk cId="77707650" sldId="483"/>
            <ac:spMk id="2" creationId="{1798A208-D57E-92B9-9DB5-AD57572DF612}"/>
          </ac:spMkLst>
        </pc:spChg>
        <pc:spChg chg="mod">
          <ac:chgData name="Cerys Davies" userId="61e71dc1-9594-4277-b52b-4420989f68ee" providerId="ADAL" clId="{172AFD7E-130D-4BF1-9FCF-3F2ED1CBDEFB}" dt="2025-04-25T15:37:56.096" v="2164" actId="207"/>
          <ac:spMkLst>
            <pc:docMk/>
            <pc:sldMk cId="77707650" sldId="483"/>
            <ac:spMk id="3" creationId="{AE26F45E-DBC2-F5F8-2392-424744FF6C7C}"/>
          </ac:spMkLst>
        </pc:spChg>
      </pc:sldChg>
      <pc:sldChg chg="modSp add mod">
        <pc:chgData name="Cerys Davies" userId="61e71dc1-9594-4277-b52b-4420989f68ee" providerId="ADAL" clId="{172AFD7E-130D-4BF1-9FCF-3F2ED1CBDEFB}" dt="2025-04-25T15:40:01.393" v="2195" actId="113"/>
        <pc:sldMkLst>
          <pc:docMk/>
          <pc:sldMk cId="3519358491" sldId="484"/>
        </pc:sldMkLst>
        <pc:spChg chg="mod">
          <ac:chgData name="Cerys Davies" userId="61e71dc1-9594-4277-b52b-4420989f68ee" providerId="ADAL" clId="{172AFD7E-130D-4BF1-9FCF-3F2ED1CBDEFB}" dt="2025-04-25T15:40:01.393" v="2195" actId="113"/>
          <ac:spMkLst>
            <pc:docMk/>
            <pc:sldMk cId="3519358491" sldId="484"/>
            <ac:spMk id="2" creationId="{F6C48730-C873-457E-E1C9-CF5D6E46ECE0}"/>
          </ac:spMkLst>
        </pc:spChg>
        <pc:spChg chg="mod">
          <ac:chgData name="Cerys Davies" userId="61e71dc1-9594-4277-b52b-4420989f68ee" providerId="ADAL" clId="{172AFD7E-130D-4BF1-9FCF-3F2ED1CBDEFB}" dt="2025-04-25T15:39:54.660" v="2194" actId="20577"/>
          <ac:spMkLst>
            <pc:docMk/>
            <pc:sldMk cId="3519358491" sldId="484"/>
            <ac:spMk id="3" creationId="{F614847B-C712-160C-2C31-DDAF7C1E582A}"/>
          </ac:spMkLst>
        </pc:spChg>
      </pc:sldChg>
      <pc:sldChg chg="addSp modSp new mod">
        <pc:chgData name="Cerys Davies" userId="61e71dc1-9594-4277-b52b-4420989f68ee" providerId="ADAL" clId="{172AFD7E-130D-4BF1-9FCF-3F2ED1CBDEFB}" dt="2025-04-16T10:03:36.609" v="1308" actId="1076"/>
        <pc:sldMkLst>
          <pc:docMk/>
          <pc:sldMk cId="3700904513" sldId="485"/>
        </pc:sldMkLst>
        <pc:picChg chg="add mod">
          <ac:chgData name="Cerys Davies" userId="61e71dc1-9594-4277-b52b-4420989f68ee" providerId="ADAL" clId="{172AFD7E-130D-4BF1-9FCF-3F2ED1CBDEFB}" dt="2025-04-16T10:03:36.609" v="1308" actId="1076"/>
          <ac:picMkLst>
            <pc:docMk/>
            <pc:sldMk cId="3700904513" sldId="485"/>
            <ac:picMk id="3" creationId="{69B41677-F4BF-D86C-7EA0-CA158F950E18}"/>
          </ac:picMkLst>
        </pc:picChg>
      </pc:sldChg>
      <pc:sldChg chg="addSp modSp new mod">
        <pc:chgData name="Cerys Davies" userId="61e71dc1-9594-4277-b52b-4420989f68ee" providerId="ADAL" clId="{172AFD7E-130D-4BF1-9FCF-3F2ED1CBDEFB}" dt="2025-04-16T10:06:59.411" v="1322" actId="14100"/>
        <pc:sldMkLst>
          <pc:docMk/>
          <pc:sldMk cId="3633647317" sldId="486"/>
        </pc:sldMkLst>
        <pc:picChg chg="add mod">
          <ac:chgData name="Cerys Davies" userId="61e71dc1-9594-4277-b52b-4420989f68ee" providerId="ADAL" clId="{172AFD7E-130D-4BF1-9FCF-3F2ED1CBDEFB}" dt="2025-04-16T10:06:59.411" v="1322" actId="14100"/>
          <ac:picMkLst>
            <pc:docMk/>
            <pc:sldMk cId="3633647317" sldId="486"/>
            <ac:picMk id="3" creationId="{510A678A-C4F4-55F5-0964-D5B13A410346}"/>
          </ac:picMkLst>
        </pc:picChg>
      </pc:sldChg>
      <pc:sldChg chg="addSp delSp modSp add mod">
        <pc:chgData name="Cerys Davies" userId="61e71dc1-9594-4277-b52b-4420989f68ee" providerId="ADAL" clId="{172AFD7E-130D-4BF1-9FCF-3F2ED1CBDEFB}" dt="2025-04-16T10:05:47.608" v="1315" actId="9405"/>
        <pc:sldMkLst>
          <pc:docMk/>
          <pc:sldMk cId="3223469615" sldId="487"/>
        </pc:sldMkLst>
        <pc:inkChg chg="add">
          <ac:chgData name="Cerys Davies" userId="61e71dc1-9594-4277-b52b-4420989f68ee" providerId="ADAL" clId="{172AFD7E-130D-4BF1-9FCF-3F2ED1CBDEFB}" dt="2025-04-16T10:05:40.413" v="1311" actId="9405"/>
          <ac:inkMkLst>
            <pc:docMk/>
            <pc:sldMk cId="3223469615" sldId="487"/>
            <ac:inkMk id="2" creationId="{59EDDA02-37CA-BEBA-2CF4-0EF5467E056E}"/>
          </ac:inkMkLst>
        </pc:inkChg>
        <pc:inkChg chg="add mod">
          <ac:chgData name="Cerys Davies" userId="61e71dc1-9594-4277-b52b-4420989f68ee" providerId="ADAL" clId="{172AFD7E-130D-4BF1-9FCF-3F2ED1CBDEFB}" dt="2025-04-16T10:05:45.679" v="1314"/>
          <ac:inkMkLst>
            <pc:docMk/>
            <pc:sldMk cId="3223469615" sldId="487"/>
            <ac:inkMk id="5" creationId="{FE97A139-E0B5-7E3F-9C8B-1D38D716154B}"/>
          </ac:inkMkLst>
        </pc:inkChg>
        <pc:inkChg chg="add">
          <ac:chgData name="Cerys Davies" userId="61e71dc1-9594-4277-b52b-4420989f68ee" providerId="ADAL" clId="{172AFD7E-130D-4BF1-9FCF-3F2ED1CBDEFB}" dt="2025-04-16T10:05:47.608" v="1315" actId="9405"/>
          <ac:inkMkLst>
            <pc:docMk/>
            <pc:sldMk cId="3223469615" sldId="487"/>
            <ac:inkMk id="6" creationId="{8500826C-1B57-3E6F-AD9D-D5EF93A719D9}"/>
          </ac:inkMkLst>
        </pc:inkChg>
      </pc:sldChg>
      <pc:sldChg chg="addSp modSp add mod">
        <pc:chgData name="Cerys Davies" userId="61e71dc1-9594-4277-b52b-4420989f68ee" providerId="ADAL" clId="{172AFD7E-130D-4BF1-9FCF-3F2ED1CBDEFB}" dt="2025-04-16T10:08:27.414" v="1328" actId="1076"/>
        <pc:sldMkLst>
          <pc:docMk/>
          <pc:sldMk cId="1167377244" sldId="488"/>
        </pc:sldMkLst>
        <pc:picChg chg="add mod">
          <ac:chgData name="Cerys Davies" userId="61e71dc1-9594-4277-b52b-4420989f68ee" providerId="ADAL" clId="{172AFD7E-130D-4BF1-9FCF-3F2ED1CBDEFB}" dt="2025-04-16T10:08:27.414" v="1328" actId="1076"/>
          <ac:picMkLst>
            <pc:docMk/>
            <pc:sldMk cId="1167377244" sldId="488"/>
            <ac:picMk id="3" creationId="{51A526E3-B89B-BB22-0E69-C3665162D567}"/>
          </ac:picMkLst>
        </pc:picChg>
      </pc:sldChg>
      <pc:sldChg chg="add del">
        <pc:chgData name="Cerys Davies" userId="61e71dc1-9594-4277-b52b-4420989f68ee" providerId="ADAL" clId="{172AFD7E-130D-4BF1-9FCF-3F2ED1CBDEFB}" dt="2025-04-16T10:23:51.239" v="1347" actId="47"/>
        <pc:sldMkLst>
          <pc:docMk/>
          <pc:sldMk cId="2661577353" sldId="489"/>
        </pc:sldMkLst>
      </pc:sldChg>
      <pc:sldChg chg="add del">
        <pc:chgData name="Cerys Davies" userId="61e71dc1-9594-4277-b52b-4420989f68ee" providerId="ADAL" clId="{172AFD7E-130D-4BF1-9FCF-3F2ED1CBDEFB}" dt="2025-04-16T10:23:53.593" v="1348" actId="47"/>
        <pc:sldMkLst>
          <pc:docMk/>
          <pc:sldMk cId="1960508682" sldId="490"/>
        </pc:sldMkLst>
      </pc:sldChg>
      <pc:sldChg chg="addSp add mod">
        <pc:chgData name="Cerys Davies" userId="61e71dc1-9594-4277-b52b-4420989f68ee" providerId="ADAL" clId="{172AFD7E-130D-4BF1-9FCF-3F2ED1CBDEFB}" dt="2025-04-16T10:07:51.030" v="1325" actId="9405"/>
        <pc:sldMkLst>
          <pc:docMk/>
          <pc:sldMk cId="3632214494" sldId="491"/>
        </pc:sldMkLst>
        <pc:inkChg chg="add">
          <ac:chgData name="Cerys Davies" userId="61e71dc1-9594-4277-b52b-4420989f68ee" providerId="ADAL" clId="{172AFD7E-130D-4BF1-9FCF-3F2ED1CBDEFB}" dt="2025-04-16T10:07:48.021" v="1324" actId="9405"/>
          <ac:inkMkLst>
            <pc:docMk/>
            <pc:sldMk cId="3632214494" sldId="491"/>
            <ac:inkMk id="2" creationId="{D842BFFC-D5E7-F7AE-4F3C-F2AE1EF111FC}"/>
          </ac:inkMkLst>
        </pc:inkChg>
        <pc:inkChg chg="add">
          <ac:chgData name="Cerys Davies" userId="61e71dc1-9594-4277-b52b-4420989f68ee" providerId="ADAL" clId="{172AFD7E-130D-4BF1-9FCF-3F2ED1CBDEFB}" dt="2025-04-16T10:07:51.030" v="1325" actId="9405"/>
          <ac:inkMkLst>
            <pc:docMk/>
            <pc:sldMk cId="3632214494" sldId="491"/>
            <ac:inkMk id="4" creationId="{592C02E2-B718-9941-A000-0A0CC493CF18}"/>
          </ac:inkMkLst>
        </pc:inkChg>
      </pc:sldChg>
      <pc:sldChg chg="addSp delSp add mod">
        <pc:chgData name="Cerys Davies" userId="61e71dc1-9594-4277-b52b-4420989f68ee" providerId="ADAL" clId="{172AFD7E-130D-4BF1-9FCF-3F2ED1CBDEFB}" dt="2025-04-16T10:09:14.492" v="1332" actId="9405"/>
        <pc:sldMkLst>
          <pc:docMk/>
          <pc:sldMk cId="1368236714" sldId="492"/>
        </pc:sldMkLst>
        <pc:inkChg chg="add">
          <ac:chgData name="Cerys Davies" userId="61e71dc1-9594-4277-b52b-4420989f68ee" providerId="ADAL" clId="{172AFD7E-130D-4BF1-9FCF-3F2ED1CBDEFB}" dt="2025-04-16T10:09:11.893" v="1331"/>
          <ac:inkMkLst>
            <pc:docMk/>
            <pc:sldMk cId="1368236714" sldId="492"/>
            <ac:inkMk id="4" creationId="{A84B9752-360F-0CB7-4698-0E1D928AFFA8}"/>
          </ac:inkMkLst>
        </pc:inkChg>
        <pc:inkChg chg="add">
          <ac:chgData name="Cerys Davies" userId="61e71dc1-9594-4277-b52b-4420989f68ee" providerId="ADAL" clId="{172AFD7E-130D-4BF1-9FCF-3F2ED1CBDEFB}" dt="2025-04-16T10:09:14.492" v="1332" actId="9405"/>
          <ac:inkMkLst>
            <pc:docMk/>
            <pc:sldMk cId="1368236714" sldId="492"/>
            <ac:inkMk id="5" creationId="{68B99F32-2462-7221-3C76-C10E585F1580}"/>
          </ac:inkMkLst>
        </pc:inkChg>
      </pc:sldChg>
      <pc:sldChg chg="modSp new mod">
        <pc:chgData name="Cerys Davies" userId="61e71dc1-9594-4277-b52b-4420989f68ee" providerId="ADAL" clId="{172AFD7E-130D-4BF1-9FCF-3F2ED1CBDEFB}" dt="2025-04-16T10:30:41.495" v="1487" actId="27636"/>
        <pc:sldMkLst>
          <pc:docMk/>
          <pc:sldMk cId="2914131689" sldId="493"/>
        </pc:sldMkLst>
        <pc:spChg chg="mod">
          <ac:chgData name="Cerys Davies" userId="61e71dc1-9594-4277-b52b-4420989f68ee" providerId="ADAL" clId="{172AFD7E-130D-4BF1-9FCF-3F2ED1CBDEFB}" dt="2025-04-16T10:30:35.360" v="1484" actId="1076"/>
          <ac:spMkLst>
            <pc:docMk/>
            <pc:sldMk cId="2914131689" sldId="493"/>
            <ac:spMk id="2" creationId="{C9BD702C-5E0B-6AFE-5CEF-0B6636B9D3CE}"/>
          </ac:spMkLst>
        </pc:spChg>
        <pc:spChg chg="mod">
          <ac:chgData name="Cerys Davies" userId="61e71dc1-9594-4277-b52b-4420989f68ee" providerId="ADAL" clId="{172AFD7E-130D-4BF1-9FCF-3F2ED1CBDEFB}" dt="2025-04-16T10:30:41.495" v="1487" actId="27636"/>
          <ac:spMkLst>
            <pc:docMk/>
            <pc:sldMk cId="2914131689" sldId="493"/>
            <ac:spMk id="3" creationId="{0CD70799-2DAC-9991-3C7B-F14DDB3D8523}"/>
          </ac:spMkLst>
        </pc:spChg>
      </pc:sldChg>
      <pc:sldChg chg="modSp add mod">
        <pc:chgData name="Cerys Davies" userId="61e71dc1-9594-4277-b52b-4420989f68ee" providerId="ADAL" clId="{172AFD7E-130D-4BF1-9FCF-3F2ED1CBDEFB}" dt="2025-04-16T10:30:29.688" v="1483" actId="27636"/>
        <pc:sldMkLst>
          <pc:docMk/>
          <pc:sldMk cId="2657595614" sldId="494"/>
        </pc:sldMkLst>
        <pc:spChg chg="mod">
          <ac:chgData name="Cerys Davies" userId="61e71dc1-9594-4277-b52b-4420989f68ee" providerId="ADAL" clId="{172AFD7E-130D-4BF1-9FCF-3F2ED1CBDEFB}" dt="2025-04-16T10:30:19.947" v="1480" actId="1076"/>
          <ac:spMkLst>
            <pc:docMk/>
            <pc:sldMk cId="2657595614" sldId="494"/>
            <ac:spMk id="2" creationId="{6E814D79-9E69-DB8C-68F9-7C37331EF5B7}"/>
          </ac:spMkLst>
        </pc:spChg>
        <pc:spChg chg="mod">
          <ac:chgData name="Cerys Davies" userId="61e71dc1-9594-4277-b52b-4420989f68ee" providerId="ADAL" clId="{172AFD7E-130D-4BF1-9FCF-3F2ED1CBDEFB}" dt="2025-04-16T10:30:29.688" v="1483" actId="27636"/>
          <ac:spMkLst>
            <pc:docMk/>
            <pc:sldMk cId="2657595614" sldId="494"/>
            <ac:spMk id="3" creationId="{34AE8B8C-3C66-4E3C-BA41-B72C575BEF50}"/>
          </ac:spMkLst>
        </pc:spChg>
      </pc:sldChg>
      <pc:sldChg chg="add del">
        <pc:chgData name="Cerys Davies" userId="61e71dc1-9594-4277-b52b-4420989f68ee" providerId="ADAL" clId="{172AFD7E-130D-4BF1-9FCF-3F2ED1CBDEFB}" dt="2025-04-16T10:23:48.548" v="1346" actId="47"/>
        <pc:sldMkLst>
          <pc:docMk/>
          <pc:sldMk cId="3595896347" sldId="494"/>
        </pc:sldMkLst>
      </pc:sldChg>
      <pc:sldChg chg="modSp add mod">
        <pc:chgData name="Cerys Davies" userId="61e71dc1-9594-4277-b52b-4420989f68ee" providerId="ADAL" clId="{172AFD7E-130D-4BF1-9FCF-3F2ED1CBDEFB}" dt="2025-04-16T10:31:35.985" v="1505" actId="6549"/>
        <pc:sldMkLst>
          <pc:docMk/>
          <pc:sldMk cId="940580296" sldId="495"/>
        </pc:sldMkLst>
        <pc:spChg chg="mod">
          <ac:chgData name="Cerys Davies" userId="61e71dc1-9594-4277-b52b-4420989f68ee" providerId="ADAL" clId="{172AFD7E-130D-4BF1-9FCF-3F2ED1CBDEFB}" dt="2025-04-16T10:31:05.946" v="1488" actId="1076"/>
          <ac:spMkLst>
            <pc:docMk/>
            <pc:sldMk cId="940580296" sldId="495"/>
            <ac:spMk id="2" creationId="{E756AB39-5E20-E8CE-F111-011ED7FAE280}"/>
          </ac:spMkLst>
        </pc:spChg>
        <pc:spChg chg="mod">
          <ac:chgData name="Cerys Davies" userId="61e71dc1-9594-4277-b52b-4420989f68ee" providerId="ADAL" clId="{172AFD7E-130D-4BF1-9FCF-3F2ED1CBDEFB}" dt="2025-04-16T10:31:35.985" v="1505" actId="6549"/>
          <ac:spMkLst>
            <pc:docMk/>
            <pc:sldMk cId="940580296" sldId="495"/>
            <ac:spMk id="3" creationId="{4D621A4D-6527-7CF8-A78C-FAD3309AC360}"/>
          </ac:spMkLst>
        </pc:spChg>
      </pc:sldChg>
      <pc:sldChg chg="add del">
        <pc:chgData name="Cerys Davies" userId="61e71dc1-9594-4277-b52b-4420989f68ee" providerId="ADAL" clId="{172AFD7E-130D-4BF1-9FCF-3F2ED1CBDEFB}" dt="2025-04-16T10:47:37.937" v="1833"/>
        <pc:sldMkLst>
          <pc:docMk/>
          <pc:sldMk cId="2869442437" sldId="496"/>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16T10:05:40.39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0,'9'1,"-1"0,1 0,9 3,16 2,-7-3,268 14,-99-17,-440 0,229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16T10:05:44.95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64 1 0,'-17'111'0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16T10:05:47.60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1,'608'0,"-594"0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16T10:07:48.0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1,'5'0,"0"1,1 0,-1 0,0 1,0-1,0 1,8 4,4 2,6 0,72 26,-78-29,1-1,1-1,26 2,26-4,-49-2,1 1,-1 1,1 1,37 8,-35-4,0-2,0-1,0-1,35-2,19 2,-78-2,1 0,0 1,0-1,0 0,-1 1,1-1,0 1,-1 0,1-1,0 1,-1 0,1 0,-1 0,1 0,1 2,5 7</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16T10:07:51.03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1,'97'-1,"105"3,-82 8,-73-4,60 9,-75-9,47 15,-65-16,-3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4-16T10:09:11.89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 0,'528'95'0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16T10:09:14.49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1,'141'-1,"145"2,-272 0,1 0,-1 1,0 1,0 0,0 1,0 0,21 11,-26-10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25/04/2025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25/04/2025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25/04/2025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customXml" Target="../ink/ink2.xml"/><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customXml" Target="../ink/ink5.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customXml" Target="../ink/ink7.xml"/><Relationship Id="rId4" Type="http://schemas.openxmlformats.org/officeDocument/2006/relationships/image" Target="../media/image1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Appeals</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Chapter 19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22B498-B4C2-B21C-A872-779AFF371B06}"/>
              </a:ext>
            </a:extLst>
          </p:cNvPr>
          <p:cNvSpPr>
            <a:spLocks noGrp="1"/>
          </p:cNvSpPr>
          <p:nvPr>
            <p:ph idx="1"/>
          </p:nvPr>
        </p:nvSpPr>
        <p:spPr>
          <a:xfrm>
            <a:off x="304169" y="298091"/>
            <a:ext cx="8982974" cy="6194724"/>
          </a:xfrm>
        </p:spPr>
        <p:txBody>
          <a:bodyPr>
            <a:normAutofit/>
          </a:bodyPr>
          <a:lstStyle/>
          <a:p>
            <a:pPr algn="l" fontAlgn="base">
              <a:buFont typeface="Arial" panose="020B0604020202020204" pitchFamily="34" charset="0"/>
              <a:buChar char="•"/>
            </a:pPr>
            <a:r>
              <a:rPr lang="en-US" sz="2400" b="0" i="0" dirty="0">
                <a:solidFill>
                  <a:srgbClr val="000000"/>
                </a:solidFill>
                <a:effectLst/>
              </a:rPr>
              <a:t>Identify the grounds for an appeal.</a:t>
            </a:r>
          </a:p>
          <a:p>
            <a:pPr algn="l" fontAlgn="base">
              <a:buFont typeface="Arial" panose="020B0604020202020204" pitchFamily="34" charset="0"/>
              <a:buChar char="•"/>
            </a:pPr>
            <a:r>
              <a:rPr lang="en-US" sz="2400" b="0" i="0" dirty="0">
                <a:solidFill>
                  <a:srgbClr val="000000"/>
                </a:solidFill>
                <a:effectLst/>
              </a:rPr>
              <a:t>Identify the correct appeal court and level of judge against decisions in different courts.</a:t>
            </a:r>
          </a:p>
          <a:p>
            <a:pPr algn="l" fontAlgn="base">
              <a:buFont typeface="Arial" panose="020B0604020202020204" pitchFamily="34" charset="0"/>
              <a:buChar char="•"/>
            </a:pPr>
            <a:r>
              <a:rPr lang="en-US" sz="2400" b="0" i="0" dirty="0">
                <a:solidFill>
                  <a:srgbClr val="000000"/>
                </a:solidFill>
                <a:effectLst/>
              </a:rPr>
              <a:t>Describe the stages of the appeal process.</a:t>
            </a:r>
          </a:p>
          <a:p>
            <a:pPr algn="l" fontAlgn="base">
              <a:buFont typeface="Arial" panose="020B0604020202020204" pitchFamily="34" charset="0"/>
              <a:buChar char="•"/>
            </a:pPr>
            <a:r>
              <a:rPr lang="en-US" sz="2400" b="0" i="0" dirty="0">
                <a:solidFill>
                  <a:srgbClr val="000000"/>
                </a:solidFill>
                <a:effectLst/>
              </a:rPr>
              <a:t>Explain how to obtain permission to appeal from the lower court or appeal court.</a:t>
            </a:r>
          </a:p>
          <a:p>
            <a:pPr algn="l" fontAlgn="base">
              <a:buFont typeface="Arial" panose="020B0604020202020204" pitchFamily="34" charset="0"/>
              <a:buChar char="•"/>
            </a:pPr>
            <a:r>
              <a:rPr lang="en-US" sz="2400" b="0" i="0" dirty="0">
                <a:solidFill>
                  <a:srgbClr val="000000"/>
                </a:solidFill>
                <a:effectLst/>
              </a:rPr>
              <a:t>Explain the content of a respondent’s notice and the procedure for filing and serving it.</a:t>
            </a:r>
          </a:p>
          <a:p>
            <a:pPr algn="l" fontAlgn="base">
              <a:buFont typeface="Arial" panose="020B0604020202020204" pitchFamily="34" charset="0"/>
              <a:buChar char="•"/>
            </a:pPr>
            <a:r>
              <a:rPr lang="en-US" sz="2400" b="0" i="0" dirty="0">
                <a:solidFill>
                  <a:srgbClr val="000000"/>
                </a:solidFill>
                <a:effectLst/>
              </a:rPr>
              <a:t>Describe the appeal procedure after permission to appeal has been granted.</a:t>
            </a:r>
          </a:p>
          <a:p>
            <a:pPr algn="l" fontAlgn="base">
              <a:buFont typeface="Arial" panose="020B0604020202020204" pitchFamily="34" charset="0"/>
              <a:buChar char="•"/>
            </a:pPr>
            <a:r>
              <a:rPr lang="en-US" sz="2400" b="0" i="0" dirty="0">
                <a:solidFill>
                  <a:srgbClr val="000000"/>
                </a:solidFill>
                <a:effectLst/>
              </a:rPr>
              <a:t>Describe the contents of the skeleton arguments for an appeal.</a:t>
            </a:r>
          </a:p>
          <a:p>
            <a:pPr algn="l" fontAlgn="base">
              <a:buFont typeface="Arial" panose="020B0604020202020204" pitchFamily="34" charset="0"/>
              <a:buChar char="•"/>
            </a:pPr>
            <a:r>
              <a:rPr lang="en-US" sz="2400" b="0" i="0" dirty="0">
                <a:solidFill>
                  <a:srgbClr val="000000"/>
                </a:solidFill>
                <a:effectLst/>
              </a:rPr>
              <a:t>Explain the powers of the appeal court and how the costs of the appeal are dealt with.</a:t>
            </a:r>
          </a:p>
          <a:p>
            <a:endParaRPr lang="en-GB" dirty="0"/>
          </a:p>
        </p:txBody>
      </p:sp>
      <p:pic>
        <p:nvPicPr>
          <p:cNvPr id="5" name="Picture 4" descr="A cartoon character holding a sign&#10;&#10;AI-generated content may be incorrect.">
            <a:extLst>
              <a:ext uri="{FF2B5EF4-FFF2-40B4-BE49-F238E27FC236}">
                <a16:creationId xmlns:a16="http://schemas.microsoft.com/office/drawing/2014/main" id="{A38EC784-7C7B-DDED-0375-F864A460A9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7143" y="93810"/>
            <a:ext cx="2600688" cy="2610214"/>
          </a:xfrm>
          <a:prstGeom prst="rect">
            <a:avLst/>
          </a:prstGeom>
        </p:spPr>
      </p:pic>
    </p:spTree>
    <p:extLst>
      <p:ext uri="{BB962C8B-B14F-4D97-AF65-F5344CB8AC3E}">
        <p14:creationId xmlns:p14="http://schemas.microsoft.com/office/powerpoint/2010/main" val="2279226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832AC-FDE4-F359-A747-18C65EF58620}"/>
              </a:ext>
            </a:extLst>
          </p:cNvPr>
          <p:cNvSpPr>
            <a:spLocks noGrp="1"/>
          </p:cNvSpPr>
          <p:nvPr>
            <p:ph type="title"/>
          </p:nvPr>
        </p:nvSpPr>
        <p:spPr>
          <a:xfrm>
            <a:off x="677334" y="250167"/>
            <a:ext cx="8596668" cy="707366"/>
          </a:xfrm>
        </p:spPr>
        <p:txBody>
          <a:bodyPr/>
          <a:lstStyle/>
          <a:p>
            <a:r>
              <a:rPr lang="en-GB" b="1" dirty="0"/>
              <a:t>Introduction.. you will need to know</a:t>
            </a:r>
          </a:p>
        </p:txBody>
      </p:sp>
      <p:sp>
        <p:nvSpPr>
          <p:cNvPr id="3" name="Content Placeholder 2">
            <a:extLst>
              <a:ext uri="{FF2B5EF4-FFF2-40B4-BE49-F238E27FC236}">
                <a16:creationId xmlns:a16="http://schemas.microsoft.com/office/drawing/2014/main" id="{448482CC-914A-E06D-AE20-328BA880F1B9}"/>
              </a:ext>
            </a:extLst>
          </p:cNvPr>
          <p:cNvSpPr>
            <a:spLocks noGrp="1"/>
          </p:cNvSpPr>
          <p:nvPr>
            <p:ph idx="1"/>
          </p:nvPr>
        </p:nvSpPr>
        <p:spPr>
          <a:xfrm>
            <a:off x="510556" y="957533"/>
            <a:ext cx="9133775" cy="5664680"/>
          </a:xfrm>
        </p:spPr>
        <p:txBody>
          <a:bodyPr>
            <a:normAutofit lnSpcReduction="10000"/>
          </a:bodyPr>
          <a:lstStyle/>
          <a:p>
            <a:pPr algn="l" fontAlgn="base">
              <a:buFont typeface="Arial" panose="020B0604020202020204" pitchFamily="34" charset="0"/>
              <a:buChar char="•"/>
            </a:pPr>
            <a:r>
              <a:rPr lang="en-US" sz="2400" b="0" i="0" dirty="0">
                <a:solidFill>
                  <a:srgbClr val="000000"/>
                </a:solidFill>
                <a:effectLst/>
              </a:rPr>
              <a:t>grounds for appeals;</a:t>
            </a:r>
          </a:p>
          <a:p>
            <a:pPr algn="l" fontAlgn="base">
              <a:buFont typeface="Arial" panose="020B0604020202020204" pitchFamily="34" charset="0"/>
              <a:buChar char="•"/>
            </a:pPr>
            <a:r>
              <a:rPr lang="en-US" sz="2400" b="0" i="0" dirty="0">
                <a:solidFill>
                  <a:srgbClr val="000000"/>
                </a:solidFill>
                <a:effectLst/>
              </a:rPr>
              <a:t>the destination for appeals;</a:t>
            </a:r>
          </a:p>
          <a:p>
            <a:pPr algn="l" fontAlgn="base">
              <a:buFont typeface="Arial" panose="020B0604020202020204" pitchFamily="34" charset="0"/>
              <a:buChar char="•"/>
            </a:pPr>
            <a:r>
              <a:rPr lang="en-US" sz="2400" b="0" i="0" dirty="0">
                <a:solidFill>
                  <a:srgbClr val="000000"/>
                </a:solidFill>
                <a:effectLst/>
              </a:rPr>
              <a:t>the appeal process;</a:t>
            </a:r>
          </a:p>
          <a:p>
            <a:pPr algn="l" fontAlgn="base">
              <a:buFont typeface="Arial" panose="020B0604020202020204" pitchFamily="34" charset="0"/>
              <a:buChar char="•"/>
            </a:pPr>
            <a:r>
              <a:rPr lang="en-US" sz="2400" b="0" i="0" dirty="0">
                <a:solidFill>
                  <a:srgbClr val="000000"/>
                </a:solidFill>
                <a:effectLst/>
              </a:rPr>
              <a:t>permission to appeal;</a:t>
            </a:r>
          </a:p>
          <a:p>
            <a:pPr algn="l" fontAlgn="base">
              <a:buFont typeface="Arial" panose="020B0604020202020204" pitchFamily="34" charset="0"/>
              <a:buChar char="•"/>
            </a:pPr>
            <a:r>
              <a:rPr lang="en-US" sz="2400" b="0" i="0" dirty="0">
                <a:solidFill>
                  <a:srgbClr val="000000"/>
                </a:solidFill>
                <a:effectLst/>
              </a:rPr>
              <a:t>orders of the court are not usually stayed pending appeal;</a:t>
            </a:r>
          </a:p>
          <a:p>
            <a:pPr algn="l" fontAlgn="base">
              <a:buFont typeface="Arial" panose="020B0604020202020204" pitchFamily="34" charset="0"/>
              <a:buChar char="•"/>
            </a:pPr>
            <a:r>
              <a:rPr lang="en-US" sz="2400" b="0" i="0" dirty="0">
                <a:solidFill>
                  <a:srgbClr val="000000"/>
                </a:solidFill>
                <a:effectLst/>
              </a:rPr>
              <a:t>respondent's notice;</a:t>
            </a:r>
          </a:p>
          <a:p>
            <a:pPr algn="l" fontAlgn="base">
              <a:buFont typeface="Arial" panose="020B0604020202020204" pitchFamily="34" charset="0"/>
              <a:buChar char="•"/>
            </a:pPr>
            <a:r>
              <a:rPr lang="en-US" sz="2400" b="0" i="0" dirty="0">
                <a:solidFill>
                  <a:srgbClr val="000000"/>
                </a:solidFill>
                <a:effectLst/>
              </a:rPr>
              <a:t>varying the time for appeals and applications for permission to appeal;</a:t>
            </a:r>
          </a:p>
          <a:p>
            <a:pPr algn="l" fontAlgn="base">
              <a:buFont typeface="Arial" panose="020B0604020202020204" pitchFamily="34" charset="0"/>
              <a:buChar char="•"/>
            </a:pPr>
            <a:r>
              <a:rPr lang="en-US" sz="2400" b="0" i="0" dirty="0">
                <a:solidFill>
                  <a:srgbClr val="000000"/>
                </a:solidFill>
                <a:effectLst/>
              </a:rPr>
              <a:t>the appeal process after permission is granted;</a:t>
            </a:r>
          </a:p>
          <a:p>
            <a:pPr algn="l" fontAlgn="base">
              <a:buFont typeface="Arial" panose="020B0604020202020204" pitchFamily="34" charset="0"/>
              <a:buChar char="•"/>
            </a:pPr>
            <a:r>
              <a:rPr lang="en-US" sz="2400" b="0" i="0" dirty="0">
                <a:solidFill>
                  <a:srgbClr val="000000"/>
                </a:solidFill>
                <a:effectLst/>
              </a:rPr>
              <a:t>powers of the appeal court;</a:t>
            </a:r>
          </a:p>
          <a:p>
            <a:pPr algn="l" fontAlgn="base">
              <a:buFont typeface="Arial" panose="020B0604020202020204" pitchFamily="34" charset="0"/>
              <a:buChar char="•"/>
            </a:pPr>
            <a:r>
              <a:rPr lang="en-US" sz="2400" b="0" i="0" dirty="0">
                <a:solidFill>
                  <a:srgbClr val="000000"/>
                </a:solidFill>
                <a:effectLst/>
              </a:rPr>
              <a:t>the way in which appeals are determined; and</a:t>
            </a:r>
          </a:p>
          <a:p>
            <a:pPr algn="l" fontAlgn="base">
              <a:buFont typeface="Arial" panose="020B0604020202020204" pitchFamily="34" charset="0"/>
              <a:buChar char="•"/>
            </a:pPr>
            <a:r>
              <a:rPr lang="en-US" sz="2400" b="0" i="0" dirty="0">
                <a:solidFill>
                  <a:srgbClr val="000000"/>
                </a:solidFill>
                <a:effectLst/>
              </a:rPr>
              <a:t>costs of the appeal.</a:t>
            </a:r>
          </a:p>
          <a:p>
            <a:pPr algn="l" fontAlgn="base"/>
            <a:endParaRPr lang="en-US" b="0" i="0" dirty="0">
              <a:solidFill>
                <a:srgbClr val="000000"/>
              </a:solidFill>
              <a:effectLst/>
              <a:latin typeface="Inter"/>
            </a:endParaRPr>
          </a:p>
        </p:txBody>
      </p:sp>
    </p:spTree>
    <p:extLst>
      <p:ext uri="{BB962C8B-B14F-4D97-AF65-F5344CB8AC3E}">
        <p14:creationId xmlns:p14="http://schemas.microsoft.com/office/powerpoint/2010/main" val="2302228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3FA7-E6BC-67E5-EA91-5FCC07FFE5FA}"/>
              </a:ext>
            </a:extLst>
          </p:cNvPr>
          <p:cNvSpPr>
            <a:spLocks noGrp="1"/>
          </p:cNvSpPr>
          <p:nvPr>
            <p:ph type="title"/>
          </p:nvPr>
        </p:nvSpPr>
        <p:spPr>
          <a:xfrm>
            <a:off x="585319" y="235789"/>
            <a:ext cx="8374651" cy="782128"/>
          </a:xfrm>
        </p:spPr>
        <p:txBody>
          <a:bodyPr>
            <a:normAutofit/>
          </a:bodyPr>
          <a:lstStyle/>
          <a:p>
            <a:r>
              <a:rPr lang="en-GB" b="1" dirty="0"/>
              <a:t>Grounds for Appeal ( CPR 52)</a:t>
            </a:r>
          </a:p>
        </p:txBody>
      </p:sp>
      <p:sp>
        <p:nvSpPr>
          <p:cNvPr id="3" name="Content Placeholder 2">
            <a:extLst>
              <a:ext uri="{FF2B5EF4-FFF2-40B4-BE49-F238E27FC236}">
                <a16:creationId xmlns:a16="http://schemas.microsoft.com/office/drawing/2014/main" id="{1DC41129-F84E-9667-8ACB-AED53FE8F652}"/>
              </a:ext>
            </a:extLst>
          </p:cNvPr>
          <p:cNvSpPr>
            <a:spLocks noGrp="1"/>
          </p:cNvSpPr>
          <p:nvPr>
            <p:ph idx="1"/>
          </p:nvPr>
        </p:nvSpPr>
        <p:spPr>
          <a:xfrm>
            <a:off x="527809" y="1142672"/>
            <a:ext cx="8596668" cy="3880773"/>
          </a:xfrm>
        </p:spPr>
        <p:txBody>
          <a:bodyPr/>
          <a:lstStyle/>
          <a:p>
            <a:pPr algn="l" fontAlgn="base"/>
            <a:r>
              <a:rPr lang="en-US" sz="3200" b="0" i="0" dirty="0">
                <a:solidFill>
                  <a:srgbClr val="000000"/>
                </a:solidFill>
                <a:effectLst/>
                <a:latin typeface="+mj-lt"/>
              </a:rPr>
              <a:t>An appeal court will only allow an appeal (</a:t>
            </a:r>
            <a:r>
              <a:rPr lang="en-US" sz="3200" b="1" i="0" dirty="0">
                <a:solidFill>
                  <a:srgbClr val="000000"/>
                </a:solidFill>
                <a:effectLst/>
                <a:latin typeface="+mj-lt"/>
              </a:rPr>
              <a:t>r52.21(3)</a:t>
            </a:r>
            <a:r>
              <a:rPr lang="en-US" sz="3200" b="0" i="0" dirty="0">
                <a:solidFill>
                  <a:srgbClr val="000000"/>
                </a:solidFill>
                <a:effectLst/>
                <a:latin typeface="+mj-lt"/>
              </a:rPr>
              <a:t>) where the decision of the lower court was:</a:t>
            </a:r>
          </a:p>
          <a:p>
            <a:pPr algn="l" fontAlgn="base">
              <a:buFont typeface="Arial" panose="020B0604020202020204" pitchFamily="34" charset="0"/>
              <a:buChar char="•"/>
            </a:pPr>
            <a:r>
              <a:rPr lang="en-US" sz="3200" b="0" i="0" dirty="0">
                <a:solidFill>
                  <a:srgbClr val="000000"/>
                </a:solidFill>
                <a:effectLst/>
                <a:latin typeface="+mj-lt"/>
              </a:rPr>
              <a:t>wrong; or</a:t>
            </a:r>
          </a:p>
          <a:p>
            <a:pPr algn="l" fontAlgn="base">
              <a:buFont typeface="Arial" panose="020B0604020202020204" pitchFamily="34" charset="0"/>
              <a:buChar char="•"/>
            </a:pPr>
            <a:r>
              <a:rPr lang="en-US" sz="3200" b="0" i="0" dirty="0">
                <a:solidFill>
                  <a:srgbClr val="000000"/>
                </a:solidFill>
                <a:effectLst/>
                <a:latin typeface="+mj-lt"/>
              </a:rPr>
              <a:t>unjust because of a serious procedural or other irregularity in the proceedings in the lower court.</a:t>
            </a:r>
          </a:p>
          <a:p>
            <a:endParaRPr lang="en-GB" dirty="0"/>
          </a:p>
        </p:txBody>
      </p:sp>
    </p:spTree>
    <p:extLst>
      <p:ext uri="{BB962C8B-B14F-4D97-AF65-F5344CB8AC3E}">
        <p14:creationId xmlns:p14="http://schemas.microsoft.com/office/powerpoint/2010/main" val="3802521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3B33E-3037-88AB-280C-69459A317F23}"/>
              </a:ext>
            </a:extLst>
          </p:cNvPr>
          <p:cNvSpPr>
            <a:spLocks noGrp="1"/>
          </p:cNvSpPr>
          <p:nvPr>
            <p:ph type="title"/>
          </p:nvPr>
        </p:nvSpPr>
        <p:spPr>
          <a:xfrm>
            <a:off x="510557" y="230038"/>
            <a:ext cx="6028266" cy="776377"/>
          </a:xfrm>
        </p:spPr>
        <p:txBody>
          <a:bodyPr>
            <a:normAutofit fontScale="90000"/>
          </a:bodyPr>
          <a:lstStyle/>
          <a:p>
            <a:r>
              <a:rPr lang="en-GB" b="1" dirty="0"/>
              <a:t>The Destination for Appeals</a:t>
            </a:r>
          </a:p>
        </p:txBody>
      </p:sp>
      <p:sp>
        <p:nvSpPr>
          <p:cNvPr id="3" name="Content Placeholder 2">
            <a:extLst>
              <a:ext uri="{FF2B5EF4-FFF2-40B4-BE49-F238E27FC236}">
                <a16:creationId xmlns:a16="http://schemas.microsoft.com/office/drawing/2014/main" id="{81A88F4F-DC65-BE6E-A02C-5CE911A8E342}"/>
              </a:ext>
            </a:extLst>
          </p:cNvPr>
          <p:cNvSpPr>
            <a:spLocks noGrp="1"/>
          </p:cNvSpPr>
          <p:nvPr>
            <p:ph idx="1"/>
          </p:nvPr>
        </p:nvSpPr>
        <p:spPr>
          <a:xfrm>
            <a:off x="320775" y="820064"/>
            <a:ext cx="9680116" cy="5807898"/>
          </a:xfrm>
        </p:spPr>
        <p:txBody>
          <a:bodyPr>
            <a:normAutofit/>
          </a:bodyPr>
          <a:lstStyle/>
          <a:p>
            <a:pPr algn="l" fontAlgn="base"/>
            <a:r>
              <a:rPr lang="en-US" sz="2000" b="0" i="0" dirty="0">
                <a:solidFill>
                  <a:srgbClr val="000000"/>
                </a:solidFill>
                <a:effectLst/>
              </a:rPr>
              <a:t>The appeal is decided by the appeal court. The identity of an appeal court is governed by the </a:t>
            </a:r>
            <a:r>
              <a:rPr lang="en-US" sz="2000" b="1" i="0" dirty="0">
                <a:solidFill>
                  <a:srgbClr val="000000"/>
                </a:solidFill>
                <a:effectLst/>
              </a:rPr>
              <a:t>Access to Justice Act 1999 (Destination of Appeals) Order 2000</a:t>
            </a:r>
            <a:r>
              <a:rPr lang="en-US" sz="2000" b="0" i="0" dirty="0">
                <a:solidFill>
                  <a:srgbClr val="000000"/>
                </a:solidFill>
                <a:effectLst/>
              </a:rPr>
              <a:t>. The correct appeal court depends on:</a:t>
            </a:r>
          </a:p>
          <a:p>
            <a:pPr algn="l" fontAlgn="base">
              <a:buFont typeface="Arial" panose="020B0604020202020204" pitchFamily="34" charset="0"/>
              <a:buChar char="•"/>
            </a:pPr>
            <a:r>
              <a:rPr lang="en-US" sz="2000" b="0" i="0" dirty="0">
                <a:solidFill>
                  <a:srgbClr val="000000"/>
                </a:solidFill>
                <a:effectLst/>
              </a:rPr>
              <a:t>the court in which the decision was made;</a:t>
            </a:r>
          </a:p>
          <a:p>
            <a:pPr algn="l" fontAlgn="base">
              <a:buFont typeface="Arial" panose="020B0604020202020204" pitchFamily="34" charset="0"/>
              <a:buChar char="•"/>
            </a:pPr>
            <a:r>
              <a:rPr lang="en-US" sz="2000" b="0" i="0" dirty="0">
                <a:solidFill>
                  <a:srgbClr val="000000"/>
                </a:solidFill>
                <a:effectLst/>
              </a:rPr>
              <a:t>the type of proceedings; and</a:t>
            </a:r>
          </a:p>
          <a:p>
            <a:pPr algn="l" fontAlgn="base">
              <a:buFont typeface="Arial" panose="020B0604020202020204" pitchFamily="34" charset="0"/>
              <a:buChar char="•"/>
            </a:pPr>
            <a:r>
              <a:rPr lang="en-US" sz="2000" b="0" i="0" dirty="0">
                <a:solidFill>
                  <a:srgbClr val="000000"/>
                </a:solidFill>
                <a:effectLst/>
              </a:rPr>
              <a:t>the level of deciding judge.</a:t>
            </a:r>
          </a:p>
          <a:p>
            <a:pPr algn="l" fontAlgn="base"/>
            <a:r>
              <a:rPr lang="en-US" sz="2000" b="0" i="0" dirty="0">
                <a:solidFill>
                  <a:srgbClr val="000000"/>
                </a:solidFill>
                <a:effectLst/>
              </a:rPr>
              <a:t>In most circumstances, </a:t>
            </a:r>
            <a:r>
              <a:rPr lang="en-US" sz="2000" b="0" i="0" dirty="0">
                <a:solidFill>
                  <a:schemeClr val="bg2">
                    <a:lumMod val="50000"/>
                  </a:schemeClr>
                </a:solidFill>
                <a:effectLst/>
              </a:rPr>
              <a:t>the destination for any appeal is within the same court, to a higher level of judge</a:t>
            </a:r>
            <a:r>
              <a:rPr lang="en-US" sz="2000" b="0" i="0" dirty="0">
                <a:solidFill>
                  <a:srgbClr val="000000"/>
                </a:solidFill>
                <a:effectLst/>
              </a:rPr>
              <a:t>, if there is one. If there is not, then it is to the higher level of court. There are some exceptions.</a:t>
            </a:r>
          </a:p>
          <a:p>
            <a:pPr algn="l" fontAlgn="base"/>
            <a:r>
              <a:rPr lang="en-US" sz="2000" b="0" i="0" dirty="0">
                <a:solidFill>
                  <a:srgbClr val="000000"/>
                </a:solidFill>
                <a:effectLst/>
              </a:rPr>
              <a:t>There are special provisions where the High Court or the Court of Appeal can be omitted, and the appeal “leap-frogged” to the higher level of court, that is, the Court of Appeal or the UK Supreme Court, in </a:t>
            </a:r>
            <a:r>
              <a:rPr lang="en-US" sz="2000" b="1" i="0" dirty="0">
                <a:solidFill>
                  <a:srgbClr val="000000"/>
                </a:solidFill>
                <a:effectLst/>
              </a:rPr>
              <a:t>s57 Access to Justice Act 1999</a:t>
            </a:r>
            <a:r>
              <a:rPr lang="en-US" sz="2000" b="0" i="0" dirty="0">
                <a:solidFill>
                  <a:srgbClr val="000000"/>
                </a:solidFill>
                <a:effectLst/>
              </a:rPr>
              <a:t> or</a:t>
            </a:r>
            <a:r>
              <a:rPr lang="en-US" sz="2000" b="1" i="0" dirty="0">
                <a:solidFill>
                  <a:srgbClr val="000000"/>
                </a:solidFill>
                <a:effectLst/>
              </a:rPr>
              <a:t> s13 Administration of Justice Act 1969 </a:t>
            </a:r>
            <a:r>
              <a:rPr lang="en-US" sz="2000" b="0" i="0" dirty="0">
                <a:solidFill>
                  <a:srgbClr val="000000"/>
                </a:solidFill>
                <a:effectLst/>
              </a:rPr>
              <a:t>and </a:t>
            </a:r>
            <a:r>
              <a:rPr lang="en-US" sz="2000" b="1" i="0" dirty="0">
                <a:solidFill>
                  <a:srgbClr val="000000"/>
                </a:solidFill>
                <a:effectLst/>
              </a:rPr>
              <a:t>r52.23</a:t>
            </a:r>
            <a:r>
              <a:rPr lang="en-US" sz="2000" b="0" i="0" dirty="0">
                <a:solidFill>
                  <a:srgbClr val="000000"/>
                </a:solidFill>
                <a:effectLst/>
              </a:rPr>
              <a:t>. (</a:t>
            </a:r>
            <a:r>
              <a:rPr lang="en-US" sz="2000" b="0" i="0" dirty="0" err="1">
                <a:solidFill>
                  <a:srgbClr val="000000"/>
                </a:solidFill>
                <a:effectLst/>
              </a:rPr>
              <a:t>cf</a:t>
            </a:r>
            <a:r>
              <a:rPr lang="en-US" sz="2000" b="0" i="0" dirty="0">
                <a:solidFill>
                  <a:srgbClr val="000000"/>
                </a:solidFill>
                <a:effectLst/>
              </a:rPr>
              <a:t> beyond the scope of your studies, as are appeals to the Court of Appeal and the United Kingdom Supreme Court).</a:t>
            </a:r>
          </a:p>
          <a:p>
            <a:endParaRPr lang="en-GB" dirty="0"/>
          </a:p>
        </p:txBody>
      </p:sp>
    </p:spTree>
    <p:extLst>
      <p:ext uri="{BB962C8B-B14F-4D97-AF65-F5344CB8AC3E}">
        <p14:creationId xmlns:p14="http://schemas.microsoft.com/office/powerpoint/2010/main" val="1933787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44B59-CB5A-C8B7-93B0-53FE925BFFF5}"/>
              </a:ext>
            </a:extLst>
          </p:cNvPr>
          <p:cNvSpPr>
            <a:spLocks noGrp="1"/>
          </p:cNvSpPr>
          <p:nvPr>
            <p:ph type="title"/>
          </p:nvPr>
        </p:nvSpPr>
        <p:spPr>
          <a:xfrm>
            <a:off x="476196" y="1102349"/>
            <a:ext cx="2620470" cy="1840636"/>
          </a:xfrm>
        </p:spPr>
        <p:txBody>
          <a:bodyPr>
            <a:normAutofit/>
          </a:bodyPr>
          <a:lstStyle/>
          <a:p>
            <a:r>
              <a:rPr lang="en-GB" b="1" dirty="0"/>
              <a:t>The Destination for Appeals</a:t>
            </a:r>
          </a:p>
        </p:txBody>
      </p:sp>
      <p:pic>
        <p:nvPicPr>
          <p:cNvPr id="5" name="Picture 4">
            <a:extLst>
              <a:ext uri="{FF2B5EF4-FFF2-40B4-BE49-F238E27FC236}">
                <a16:creationId xmlns:a16="http://schemas.microsoft.com/office/drawing/2014/main" id="{65F8FB1C-67DE-2613-7CDC-8181D0197402}"/>
              </a:ext>
            </a:extLst>
          </p:cNvPr>
          <p:cNvPicPr>
            <a:picLocks noChangeAspect="1"/>
          </p:cNvPicPr>
          <p:nvPr/>
        </p:nvPicPr>
        <p:blipFill>
          <a:blip r:embed="rId2"/>
          <a:stretch>
            <a:fillRect/>
          </a:stretch>
        </p:blipFill>
        <p:spPr>
          <a:xfrm>
            <a:off x="3401678" y="232736"/>
            <a:ext cx="8383281" cy="6194958"/>
          </a:xfrm>
          <a:prstGeom prst="rect">
            <a:avLst/>
          </a:prstGeom>
        </p:spPr>
      </p:pic>
    </p:spTree>
    <p:extLst>
      <p:ext uri="{BB962C8B-B14F-4D97-AF65-F5344CB8AC3E}">
        <p14:creationId xmlns:p14="http://schemas.microsoft.com/office/powerpoint/2010/main" val="3270592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155707-6838-99D2-40AF-5F38792443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FA9FE-56DE-6401-A0FC-FE277F387A05}"/>
              </a:ext>
            </a:extLst>
          </p:cNvPr>
          <p:cNvSpPr>
            <a:spLocks noGrp="1"/>
          </p:cNvSpPr>
          <p:nvPr>
            <p:ph type="title"/>
          </p:nvPr>
        </p:nvSpPr>
        <p:spPr>
          <a:xfrm>
            <a:off x="331552" y="356027"/>
            <a:ext cx="2573012" cy="1803186"/>
          </a:xfrm>
        </p:spPr>
        <p:txBody>
          <a:bodyPr>
            <a:normAutofit/>
          </a:bodyPr>
          <a:lstStyle/>
          <a:p>
            <a:r>
              <a:rPr lang="en-GB" b="1" dirty="0"/>
              <a:t>The Appeal Process</a:t>
            </a:r>
          </a:p>
        </p:txBody>
      </p:sp>
      <p:pic>
        <p:nvPicPr>
          <p:cNvPr id="5" name="Picture 4">
            <a:extLst>
              <a:ext uri="{FF2B5EF4-FFF2-40B4-BE49-F238E27FC236}">
                <a16:creationId xmlns:a16="http://schemas.microsoft.com/office/drawing/2014/main" id="{29EFCDC4-2D6C-C256-7358-06FA84B84717}"/>
              </a:ext>
            </a:extLst>
          </p:cNvPr>
          <p:cNvPicPr>
            <a:picLocks noChangeAspect="1"/>
          </p:cNvPicPr>
          <p:nvPr/>
        </p:nvPicPr>
        <p:blipFill>
          <a:blip r:embed="rId2"/>
          <a:stretch>
            <a:fillRect/>
          </a:stretch>
        </p:blipFill>
        <p:spPr>
          <a:xfrm>
            <a:off x="3196558" y="232671"/>
            <a:ext cx="8129709" cy="6248811"/>
          </a:xfrm>
          <a:prstGeom prst="rect">
            <a:avLst/>
          </a:prstGeom>
        </p:spPr>
      </p:pic>
    </p:spTree>
    <p:extLst>
      <p:ext uri="{BB962C8B-B14F-4D97-AF65-F5344CB8AC3E}">
        <p14:creationId xmlns:p14="http://schemas.microsoft.com/office/powerpoint/2010/main" val="106857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42DE5-AA6B-08D7-F5E1-41E74ADF82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B499FF-085B-1B25-E324-E39FE42F050D}"/>
              </a:ext>
            </a:extLst>
          </p:cNvPr>
          <p:cNvSpPr>
            <a:spLocks noGrp="1"/>
          </p:cNvSpPr>
          <p:nvPr>
            <p:ph type="title"/>
          </p:nvPr>
        </p:nvSpPr>
        <p:spPr>
          <a:xfrm>
            <a:off x="470300" y="189781"/>
            <a:ext cx="4803315" cy="856890"/>
          </a:xfrm>
        </p:spPr>
        <p:txBody>
          <a:bodyPr/>
          <a:lstStyle/>
          <a:p>
            <a:r>
              <a:rPr lang="en-GB" b="1" dirty="0"/>
              <a:t>Permission to Appeal</a:t>
            </a:r>
          </a:p>
        </p:txBody>
      </p:sp>
      <p:sp>
        <p:nvSpPr>
          <p:cNvPr id="3" name="Content Placeholder 2">
            <a:extLst>
              <a:ext uri="{FF2B5EF4-FFF2-40B4-BE49-F238E27FC236}">
                <a16:creationId xmlns:a16="http://schemas.microsoft.com/office/drawing/2014/main" id="{F3B3C1D7-89B8-0636-4E2C-7597FF6A2D92}"/>
              </a:ext>
            </a:extLst>
          </p:cNvPr>
          <p:cNvSpPr>
            <a:spLocks noGrp="1"/>
          </p:cNvSpPr>
          <p:nvPr>
            <p:ph idx="1"/>
          </p:nvPr>
        </p:nvSpPr>
        <p:spPr>
          <a:xfrm>
            <a:off x="298410" y="1148424"/>
            <a:ext cx="9950410" cy="5787214"/>
          </a:xfrm>
        </p:spPr>
        <p:txBody>
          <a:bodyPr>
            <a:normAutofit/>
          </a:bodyPr>
          <a:lstStyle/>
          <a:p>
            <a:pPr algn="l" fontAlgn="base" latinLnBrk="0"/>
            <a:r>
              <a:rPr lang="en-US" sz="2000" b="1" i="0" dirty="0">
                <a:solidFill>
                  <a:srgbClr val="003E5A"/>
                </a:solidFill>
                <a:effectLst/>
              </a:rPr>
              <a:t>The grounds for permission to appeal : </a:t>
            </a:r>
            <a:r>
              <a:rPr lang="en-US" sz="2000" b="0" i="0" dirty="0">
                <a:solidFill>
                  <a:srgbClr val="000000"/>
                </a:solidFill>
                <a:effectLst/>
              </a:rPr>
              <a:t>With a few exceptions, an appellant requires permission to appeal. There is a distinction between the tests for permission to appeal for </a:t>
            </a:r>
            <a:r>
              <a:rPr lang="en-US" sz="2000" b="0" i="0" dirty="0">
                <a:solidFill>
                  <a:schemeClr val="bg2">
                    <a:lumMod val="50000"/>
                  </a:schemeClr>
                </a:solidFill>
                <a:effectLst/>
              </a:rPr>
              <a:t>first appeals</a:t>
            </a:r>
            <a:r>
              <a:rPr lang="en-US" sz="2000" b="0" i="0" dirty="0">
                <a:solidFill>
                  <a:srgbClr val="FF0000"/>
                </a:solidFill>
                <a:effectLst/>
              </a:rPr>
              <a:t> </a:t>
            </a:r>
            <a:r>
              <a:rPr lang="en-US" sz="2000" b="0" i="0" dirty="0">
                <a:solidFill>
                  <a:srgbClr val="000000"/>
                </a:solidFill>
                <a:effectLst/>
              </a:rPr>
              <a:t>and </a:t>
            </a:r>
            <a:r>
              <a:rPr lang="en-US" sz="2000" b="0" i="0" dirty="0">
                <a:solidFill>
                  <a:schemeClr val="bg2">
                    <a:lumMod val="50000"/>
                  </a:schemeClr>
                </a:solidFill>
                <a:effectLst/>
              </a:rPr>
              <a:t>second appeals</a:t>
            </a:r>
            <a:r>
              <a:rPr lang="en-US" sz="2000" b="0" i="0" dirty="0">
                <a:solidFill>
                  <a:srgbClr val="000000"/>
                </a:solidFill>
                <a:effectLst/>
              </a:rPr>
              <a:t>.</a:t>
            </a:r>
          </a:p>
          <a:p>
            <a:pPr algn="l" fontAlgn="base"/>
            <a:r>
              <a:rPr lang="en-GB" sz="2000" b="1" dirty="0">
                <a:solidFill>
                  <a:schemeClr val="bg2">
                    <a:lumMod val="50000"/>
                  </a:schemeClr>
                </a:solidFill>
              </a:rPr>
              <a:t>First Appeal</a:t>
            </a:r>
            <a:r>
              <a:rPr lang="en-GB" sz="2000" dirty="0"/>
              <a:t>: </a:t>
            </a:r>
            <a:r>
              <a:rPr lang="en-US" sz="2000" b="0" i="0" dirty="0">
                <a:solidFill>
                  <a:srgbClr val="000000"/>
                </a:solidFill>
                <a:effectLst/>
              </a:rPr>
              <a:t>A first appeal is the first appeal from a decision of a lower court. Permission for a first appeal may only be given where:</a:t>
            </a:r>
          </a:p>
          <a:p>
            <a:pPr algn="l" fontAlgn="base">
              <a:buFont typeface="Arial" panose="020B0604020202020204" pitchFamily="34" charset="0"/>
              <a:buChar char="•"/>
            </a:pPr>
            <a:r>
              <a:rPr lang="en-US" sz="2000" b="0" i="0" dirty="0">
                <a:solidFill>
                  <a:srgbClr val="000000"/>
                </a:solidFill>
                <a:effectLst/>
              </a:rPr>
              <a:t>the court considers that the appeal would have a </a:t>
            </a:r>
            <a:r>
              <a:rPr lang="en-US" sz="2000" b="1" i="0" dirty="0">
                <a:solidFill>
                  <a:srgbClr val="000000"/>
                </a:solidFill>
                <a:effectLst/>
              </a:rPr>
              <a:t>real prospect of success </a:t>
            </a:r>
            <a:r>
              <a:rPr lang="en-US" sz="2000" b="0" i="0" dirty="0">
                <a:solidFill>
                  <a:srgbClr val="000000"/>
                </a:solidFill>
                <a:effectLst/>
              </a:rPr>
              <a:t>(</a:t>
            </a:r>
            <a:r>
              <a:rPr lang="en-US" sz="2000" b="1" i="0" dirty="0">
                <a:solidFill>
                  <a:srgbClr val="000000"/>
                </a:solidFill>
                <a:effectLst/>
              </a:rPr>
              <a:t>r52.6(1)(a)</a:t>
            </a:r>
            <a:r>
              <a:rPr lang="en-US" sz="2000" b="0" i="0" dirty="0">
                <a:solidFill>
                  <a:srgbClr val="000000"/>
                </a:solidFill>
                <a:effectLst/>
              </a:rPr>
              <a:t>); or there is </a:t>
            </a:r>
            <a:r>
              <a:rPr lang="en-US" sz="2000" b="1" i="0" dirty="0">
                <a:solidFill>
                  <a:srgbClr val="000000"/>
                </a:solidFill>
                <a:effectLst/>
              </a:rPr>
              <a:t>some other compelling reason </a:t>
            </a:r>
            <a:r>
              <a:rPr lang="en-US" sz="2000" b="0" i="0" dirty="0">
                <a:solidFill>
                  <a:srgbClr val="000000"/>
                </a:solidFill>
                <a:effectLst/>
              </a:rPr>
              <a:t>for the appeal to be heard (</a:t>
            </a:r>
            <a:r>
              <a:rPr lang="en-US" sz="2000" b="1" i="0" dirty="0">
                <a:solidFill>
                  <a:srgbClr val="000000"/>
                </a:solidFill>
                <a:effectLst/>
              </a:rPr>
              <a:t>r52.6(1)(b)</a:t>
            </a:r>
            <a:endParaRPr lang="en-US" sz="2000" b="0" i="0" dirty="0">
              <a:solidFill>
                <a:srgbClr val="000000"/>
              </a:solidFill>
              <a:effectLst/>
            </a:endParaRPr>
          </a:p>
          <a:p>
            <a:pPr algn="l" fontAlgn="base"/>
            <a:r>
              <a:rPr lang="en-GB" sz="2000" b="1" dirty="0">
                <a:solidFill>
                  <a:schemeClr val="bg2">
                    <a:lumMod val="50000"/>
                  </a:schemeClr>
                </a:solidFill>
              </a:rPr>
              <a:t>Second Appeal</a:t>
            </a:r>
            <a:r>
              <a:rPr lang="en-GB" sz="2000" dirty="0"/>
              <a:t>: </a:t>
            </a:r>
            <a:r>
              <a:rPr lang="en-US" sz="2000" b="0" i="0" dirty="0">
                <a:solidFill>
                  <a:srgbClr val="000000"/>
                </a:solidFill>
                <a:effectLst/>
              </a:rPr>
              <a:t>A second appeal is an appeal to the Court of Appeal from a decision of the County Court or the High Court </a:t>
            </a:r>
            <a:r>
              <a:rPr lang="en-US" sz="2000" b="0" i="0" u="sng" dirty="0">
                <a:solidFill>
                  <a:srgbClr val="000000"/>
                </a:solidFill>
                <a:effectLst/>
              </a:rPr>
              <a:t>which was itself made on appeal</a:t>
            </a:r>
            <a:r>
              <a:rPr lang="en-US" sz="2000" b="0" i="0" dirty="0">
                <a:solidFill>
                  <a:srgbClr val="000000"/>
                </a:solidFill>
                <a:effectLst/>
              </a:rPr>
              <a:t>. The Court of Appeal will not give permission unless it considers that:</a:t>
            </a:r>
          </a:p>
          <a:p>
            <a:pPr algn="l" fontAlgn="base">
              <a:buFont typeface="Arial" panose="020B0604020202020204" pitchFamily="34" charset="0"/>
              <a:buChar char="•"/>
            </a:pPr>
            <a:r>
              <a:rPr lang="en-US" sz="2000" b="0" i="0" dirty="0">
                <a:solidFill>
                  <a:srgbClr val="000000"/>
                </a:solidFill>
                <a:effectLst/>
              </a:rPr>
              <a:t>the appeal would </a:t>
            </a:r>
            <a:r>
              <a:rPr lang="en-US" sz="2000" b="1" i="0" dirty="0">
                <a:solidFill>
                  <a:srgbClr val="000000"/>
                </a:solidFill>
                <a:effectLst/>
              </a:rPr>
              <a:t>have a real prospect of success</a:t>
            </a:r>
            <a:r>
              <a:rPr lang="en-US" sz="2000" b="0" i="0" dirty="0">
                <a:solidFill>
                  <a:srgbClr val="000000"/>
                </a:solidFill>
                <a:effectLst/>
              </a:rPr>
              <a:t>; </a:t>
            </a:r>
            <a:r>
              <a:rPr lang="en-US" sz="2000" b="1" i="0" u="sng" dirty="0">
                <a:solidFill>
                  <a:srgbClr val="000000"/>
                </a:solidFill>
                <a:effectLst/>
              </a:rPr>
              <a:t>and</a:t>
            </a:r>
            <a:r>
              <a:rPr lang="en-US" sz="2000" b="1" i="0" dirty="0">
                <a:solidFill>
                  <a:srgbClr val="000000"/>
                </a:solidFill>
                <a:effectLst/>
              </a:rPr>
              <a:t> raises an important point of principle or practice</a:t>
            </a:r>
            <a:r>
              <a:rPr lang="en-US" sz="2000" b="0" i="0" dirty="0">
                <a:solidFill>
                  <a:srgbClr val="000000"/>
                </a:solidFill>
                <a:effectLst/>
              </a:rPr>
              <a:t>; or there is </a:t>
            </a:r>
            <a:r>
              <a:rPr lang="en-US" sz="2000" b="1" i="0" dirty="0">
                <a:solidFill>
                  <a:srgbClr val="000000"/>
                </a:solidFill>
                <a:effectLst/>
              </a:rPr>
              <a:t>some other compelling reason </a:t>
            </a:r>
            <a:r>
              <a:rPr lang="en-US" sz="2000" b="0" i="0" dirty="0">
                <a:solidFill>
                  <a:srgbClr val="000000"/>
                </a:solidFill>
                <a:effectLst/>
              </a:rPr>
              <a:t>for the Court of Appeal to hear it (</a:t>
            </a:r>
            <a:r>
              <a:rPr lang="en-US" sz="2000" b="1" i="0" dirty="0">
                <a:solidFill>
                  <a:srgbClr val="000000"/>
                </a:solidFill>
                <a:effectLst/>
              </a:rPr>
              <a:t>r52.7(1)(b)</a:t>
            </a:r>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3410551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F4380-F886-3ACD-7570-636C8B00A9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28659A-E6E5-900F-ADBF-F246D0EC81BE}"/>
              </a:ext>
            </a:extLst>
          </p:cNvPr>
          <p:cNvSpPr>
            <a:spLocks noGrp="1"/>
          </p:cNvSpPr>
          <p:nvPr>
            <p:ph type="title"/>
          </p:nvPr>
        </p:nvSpPr>
        <p:spPr>
          <a:xfrm>
            <a:off x="401289" y="149525"/>
            <a:ext cx="4648040" cy="770626"/>
          </a:xfrm>
        </p:spPr>
        <p:txBody>
          <a:bodyPr/>
          <a:lstStyle/>
          <a:p>
            <a:r>
              <a:rPr lang="en-GB" dirty="0"/>
              <a:t>Permission to Appeal</a:t>
            </a:r>
          </a:p>
        </p:txBody>
      </p:sp>
      <p:sp>
        <p:nvSpPr>
          <p:cNvPr id="3" name="Content Placeholder 2">
            <a:extLst>
              <a:ext uri="{FF2B5EF4-FFF2-40B4-BE49-F238E27FC236}">
                <a16:creationId xmlns:a16="http://schemas.microsoft.com/office/drawing/2014/main" id="{512B32FE-8314-F901-604B-B3913DBEE95B}"/>
              </a:ext>
            </a:extLst>
          </p:cNvPr>
          <p:cNvSpPr>
            <a:spLocks noGrp="1"/>
          </p:cNvSpPr>
          <p:nvPr>
            <p:ph idx="1"/>
          </p:nvPr>
        </p:nvSpPr>
        <p:spPr>
          <a:xfrm>
            <a:off x="297771" y="804251"/>
            <a:ext cx="9823889" cy="5904224"/>
          </a:xfrm>
        </p:spPr>
        <p:txBody>
          <a:bodyPr>
            <a:normAutofit/>
          </a:bodyPr>
          <a:lstStyle/>
          <a:p>
            <a:pPr algn="l" fontAlgn="base"/>
            <a:r>
              <a:rPr lang="en-US" sz="2000" b="0" i="0" dirty="0">
                <a:solidFill>
                  <a:srgbClr val="000000"/>
                </a:solidFill>
                <a:effectLst/>
                <a:latin typeface="+mj-lt"/>
              </a:rPr>
              <a:t>An </a:t>
            </a:r>
            <a:r>
              <a:rPr lang="en-US" sz="2000" b="1" i="0" dirty="0">
                <a:solidFill>
                  <a:srgbClr val="000000"/>
                </a:solidFill>
                <a:effectLst/>
                <a:latin typeface="+mj-lt"/>
              </a:rPr>
              <a:t>application for permission to appeal </a:t>
            </a:r>
            <a:r>
              <a:rPr lang="en-US" sz="2000" b="0" i="0" dirty="0">
                <a:solidFill>
                  <a:srgbClr val="000000"/>
                </a:solidFill>
                <a:effectLst/>
                <a:latin typeface="+mj-lt"/>
              </a:rPr>
              <a:t>may be made to:</a:t>
            </a:r>
          </a:p>
          <a:p>
            <a:pPr algn="l" fontAlgn="base">
              <a:buFont typeface="Arial" panose="020B0604020202020204" pitchFamily="34" charset="0"/>
              <a:buChar char="•"/>
            </a:pPr>
            <a:r>
              <a:rPr lang="en-US" sz="2000" b="0" i="0" dirty="0">
                <a:solidFill>
                  <a:srgbClr val="000000"/>
                </a:solidFill>
                <a:effectLst/>
                <a:latin typeface="+mj-lt"/>
              </a:rPr>
              <a:t>the lower court at the end of the hearing at which the decision to be appealed was made; or</a:t>
            </a:r>
          </a:p>
          <a:p>
            <a:pPr algn="l" fontAlgn="base">
              <a:buFont typeface="Arial" panose="020B0604020202020204" pitchFamily="34" charset="0"/>
              <a:buChar char="•"/>
            </a:pPr>
            <a:r>
              <a:rPr lang="en-US" sz="2000" b="0" i="0" dirty="0">
                <a:solidFill>
                  <a:srgbClr val="000000"/>
                </a:solidFill>
                <a:effectLst/>
                <a:latin typeface="+mj-lt"/>
              </a:rPr>
              <a:t>the appeal court in </a:t>
            </a:r>
            <a:r>
              <a:rPr lang="en-US" sz="2000" b="0" i="0" u="sng" dirty="0">
                <a:solidFill>
                  <a:srgbClr val="000000"/>
                </a:solidFill>
                <a:effectLst/>
                <a:latin typeface="+mj-lt"/>
              </a:rPr>
              <a:t>an appeal notice</a:t>
            </a:r>
            <a:r>
              <a:rPr lang="en-US" sz="2000" b="0" i="0" dirty="0">
                <a:solidFill>
                  <a:srgbClr val="000000"/>
                </a:solidFill>
                <a:effectLst/>
                <a:latin typeface="+mj-lt"/>
              </a:rPr>
              <a:t>.</a:t>
            </a:r>
          </a:p>
          <a:p>
            <a:pPr algn="l" fontAlgn="base" latinLnBrk="0"/>
            <a:r>
              <a:rPr lang="en-US" sz="2000" b="1" i="0" dirty="0">
                <a:solidFill>
                  <a:srgbClr val="003E5A"/>
                </a:solidFill>
                <a:effectLst/>
                <a:latin typeface="+mj-lt"/>
              </a:rPr>
              <a:t>Applying to the lower court for permission to appeal: </a:t>
            </a:r>
            <a:r>
              <a:rPr lang="en-US" sz="2000" b="0" i="0" dirty="0">
                <a:solidFill>
                  <a:srgbClr val="000000"/>
                </a:solidFill>
                <a:effectLst/>
                <a:latin typeface="+mj-lt"/>
              </a:rPr>
              <a:t> normally done orally by the advocate at the end of the hearing.</a:t>
            </a:r>
          </a:p>
          <a:p>
            <a:pPr algn="l" fontAlgn="base" latinLnBrk="0">
              <a:buFont typeface="Arial" panose="020B0604020202020204" pitchFamily="34" charset="0"/>
              <a:buChar char="•"/>
            </a:pPr>
            <a:r>
              <a:rPr lang="en-US" sz="2000" b="0" i="0" dirty="0">
                <a:solidFill>
                  <a:srgbClr val="000000"/>
                </a:solidFill>
                <a:effectLst/>
                <a:latin typeface="+mj-lt"/>
              </a:rPr>
              <a:t>If court grants permission, it may limit the issues to be heard or impose conditions .</a:t>
            </a:r>
          </a:p>
          <a:p>
            <a:pPr algn="l" fontAlgn="base" latinLnBrk="0">
              <a:buFont typeface="Arial" panose="020B0604020202020204" pitchFamily="34" charset="0"/>
              <a:buChar char="•"/>
            </a:pPr>
            <a:r>
              <a:rPr lang="en-US" sz="2000" b="0" i="0" dirty="0">
                <a:solidFill>
                  <a:srgbClr val="000000"/>
                </a:solidFill>
                <a:effectLst/>
                <a:latin typeface="+mj-lt"/>
              </a:rPr>
              <a:t>If the lower court refuses permission, the order of the lower court must specify the court to which any further application should be made and the level of judge required to deal with that application. (a further application for permission may be made to the appeal court).</a:t>
            </a:r>
          </a:p>
          <a:p>
            <a:pPr algn="l" fontAlgn="base" latinLnBrk="0"/>
            <a:r>
              <a:rPr lang="en-US" sz="2000" b="1" i="0" dirty="0">
                <a:solidFill>
                  <a:srgbClr val="003E5A"/>
                </a:solidFill>
                <a:effectLst/>
                <a:latin typeface="+mj-lt"/>
              </a:rPr>
              <a:t>Applying to the appeal court for permission to appeal : </a:t>
            </a:r>
            <a:r>
              <a:rPr lang="en-US" sz="2000" b="0" i="0" dirty="0">
                <a:solidFill>
                  <a:srgbClr val="000000"/>
                </a:solidFill>
                <a:effectLst/>
                <a:latin typeface="+mj-lt"/>
              </a:rPr>
              <a:t>An application for permission to appeal may be made to the appeal court (</a:t>
            </a:r>
            <a:r>
              <a:rPr lang="en-US" sz="2000" b="1" i="0" dirty="0">
                <a:solidFill>
                  <a:srgbClr val="000000"/>
                </a:solidFill>
                <a:effectLst/>
                <a:latin typeface="+mj-lt"/>
              </a:rPr>
              <a:t>r52.3(2)(b)</a:t>
            </a:r>
            <a:r>
              <a:rPr lang="en-US" sz="2000" b="0" i="0" dirty="0">
                <a:solidFill>
                  <a:srgbClr val="000000"/>
                </a:solidFill>
                <a:effectLst/>
                <a:latin typeface="+mj-lt"/>
              </a:rPr>
              <a:t>). This is even if no application for permission to appeal has been made to the lower court, or the lower court has refused permission to appeal (</a:t>
            </a:r>
            <a:r>
              <a:rPr lang="en-US" sz="2000" b="1" i="0" dirty="0">
                <a:solidFill>
                  <a:srgbClr val="000000"/>
                </a:solidFill>
                <a:effectLst/>
                <a:latin typeface="+mj-lt"/>
              </a:rPr>
              <a:t>r52.3(3)(a)</a:t>
            </a:r>
            <a:r>
              <a:rPr lang="en-US" sz="2000" b="0" i="0" dirty="0">
                <a:solidFill>
                  <a:srgbClr val="000000"/>
                </a:solidFill>
                <a:effectLst/>
                <a:latin typeface="+mj-lt"/>
              </a:rPr>
              <a:t>).</a:t>
            </a:r>
          </a:p>
          <a:p>
            <a:pPr algn="l" fontAlgn="base" latinLnBrk="0">
              <a:buFont typeface="Arial" panose="020B0604020202020204" pitchFamily="34" charset="0"/>
              <a:buChar char="•"/>
            </a:pPr>
            <a:endParaRPr lang="en-US" b="0" i="0" dirty="0">
              <a:solidFill>
                <a:srgbClr val="000000"/>
              </a:solidFill>
              <a:effectLst/>
              <a:latin typeface="inherit"/>
            </a:endParaRPr>
          </a:p>
          <a:p>
            <a:pPr algn="l" fontAlgn="base">
              <a:buFont typeface="Arial" panose="020B0604020202020204" pitchFamily="34" charset="0"/>
              <a:buChar char="•"/>
            </a:pPr>
            <a:endParaRPr lang="en-US" b="0" i="0" dirty="0">
              <a:solidFill>
                <a:srgbClr val="000000"/>
              </a:solidFill>
              <a:effectLst/>
              <a:latin typeface="inherit"/>
            </a:endParaRPr>
          </a:p>
          <a:p>
            <a:endParaRPr lang="en-GB" dirty="0"/>
          </a:p>
        </p:txBody>
      </p:sp>
    </p:spTree>
    <p:extLst>
      <p:ext uri="{BB962C8B-B14F-4D97-AF65-F5344CB8AC3E}">
        <p14:creationId xmlns:p14="http://schemas.microsoft.com/office/powerpoint/2010/main" val="3143116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A375AE-2574-EA8F-CC3D-C9475EB9B1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1DA959-5887-108B-661C-5F8DF9F0387F}"/>
              </a:ext>
            </a:extLst>
          </p:cNvPr>
          <p:cNvSpPr>
            <a:spLocks noGrp="1"/>
          </p:cNvSpPr>
          <p:nvPr>
            <p:ph type="title"/>
          </p:nvPr>
        </p:nvSpPr>
        <p:spPr>
          <a:xfrm>
            <a:off x="550813" y="258792"/>
            <a:ext cx="2499748" cy="2299991"/>
          </a:xfrm>
        </p:spPr>
        <p:txBody>
          <a:bodyPr>
            <a:normAutofit/>
          </a:bodyPr>
          <a:lstStyle/>
          <a:p>
            <a:r>
              <a:rPr lang="en-GB" dirty="0"/>
              <a:t>Permission to Appeal</a:t>
            </a:r>
          </a:p>
        </p:txBody>
      </p:sp>
      <p:pic>
        <p:nvPicPr>
          <p:cNvPr id="5" name="Picture 4">
            <a:extLst>
              <a:ext uri="{FF2B5EF4-FFF2-40B4-BE49-F238E27FC236}">
                <a16:creationId xmlns:a16="http://schemas.microsoft.com/office/drawing/2014/main" id="{1AC975B5-986B-ECC7-6B66-ACEB63578175}"/>
              </a:ext>
            </a:extLst>
          </p:cNvPr>
          <p:cNvPicPr>
            <a:picLocks noChangeAspect="1"/>
          </p:cNvPicPr>
          <p:nvPr/>
        </p:nvPicPr>
        <p:blipFill>
          <a:blip r:embed="rId2"/>
          <a:stretch>
            <a:fillRect/>
          </a:stretch>
        </p:blipFill>
        <p:spPr>
          <a:xfrm>
            <a:off x="3911049" y="181949"/>
            <a:ext cx="7730138" cy="6494101"/>
          </a:xfrm>
          <a:prstGeom prst="rect">
            <a:avLst/>
          </a:prstGeom>
        </p:spPr>
      </p:pic>
    </p:spTree>
    <p:extLst>
      <p:ext uri="{BB962C8B-B14F-4D97-AF65-F5344CB8AC3E}">
        <p14:creationId xmlns:p14="http://schemas.microsoft.com/office/powerpoint/2010/main" val="3570706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7BAEF8-D382-FA6F-4903-8DA6547B32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BD0423-AED9-BFC1-67A8-937F15033F62}"/>
              </a:ext>
            </a:extLst>
          </p:cNvPr>
          <p:cNvSpPr>
            <a:spLocks noGrp="1"/>
          </p:cNvSpPr>
          <p:nvPr>
            <p:ph type="title"/>
          </p:nvPr>
        </p:nvSpPr>
        <p:spPr>
          <a:xfrm>
            <a:off x="460489" y="119922"/>
            <a:ext cx="5418666" cy="735106"/>
          </a:xfrm>
        </p:spPr>
        <p:txBody>
          <a:bodyPr/>
          <a:lstStyle/>
          <a:p>
            <a:r>
              <a:rPr lang="en-GB" b="1" dirty="0"/>
              <a:t>The Appellant’s Notice</a:t>
            </a:r>
          </a:p>
        </p:txBody>
      </p:sp>
      <p:sp>
        <p:nvSpPr>
          <p:cNvPr id="3" name="Content Placeholder 2">
            <a:extLst>
              <a:ext uri="{FF2B5EF4-FFF2-40B4-BE49-F238E27FC236}">
                <a16:creationId xmlns:a16="http://schemas.microsoft.com/office/drawing/2014/main" id="{E9E003A7-94BD-31F6-4CC1-2399B8C2ED66}"/>
              </a:ext>
            </a:extLst>
          </p:cNvPr>
          <p:cNvSpPr>
            <a:spLocks noGrp="1"/>
          </p:cNvSpPr>
          <p:nvPr>
            <p:ph idx="1"/>
          </p:nvPr>
        </p:nvSpPr>
        <p:spPr>
          <a:xfrm>
            <a:off x="460489" y="855028"/>
            <a:ext cx="9695677" cy="5741304"/>
          </a:xfrm>
        </p:spPr>
        <p:txBody>
          <a:bodyPr>
            <a:normAutofit/>
          </a:bodyPr>
          <a:lstStyle/>
          <a:p>
            <a:pPr algn="l" fontAlgn="base"/>
            <a:r>
              <a:rPr lang="en-US" dirty="0">
                <a:solidFill>
                  <a:srgbClr val="000000"/>
                </a:solidFill>
              </a:rPr>
              <a:t>A</a:t>
            </a:r>
            <a:r>
              <a:rPr lang="en-US" b="0" i="0" dirty="0">
                <a:solidFill>
                  <a:srgbClr val="000000"/>
                </a:solidFill>
                <a:effectLst/>
              </a:rPr>
              <a:t>pplication can be made to the appeal court for permission to appeal by filing a </a:t>
            </a:r>
            <a:r>
              <a:rPr lang="en-US" dirty="0">
                <a:solidFill>
                  <a:srgbClr val="003E5A"/>
                </a:solidFill>
              </a:rPr>
              <a:t>Form N161 Appellant’s Notice</a:t>
            </a:r>
            <a:r>
              <a:rPr lang="en-US" b="0" i="0" dirty="0">
                <a:solidFill>
                  <a:srgbClr val="000000"/>
                </a:solidFill>
                <a:effectLst/>
              </a:rPr>
              <a:t>.</a:t>
            </a:r>
          </a:p>
          <a:p>
            <a:pPr algn="l" fontAlgn="base"/>
            <a:r>
              <a:rPr lang="en-US" b="0" i="0" dirty="0">
                <a:solidFill>
                  <a:srgbClr val="000000"/>
                </a:solidFill>
                <a:effectLst/>
              </a:rPr>
              <a:t>Unless the lower court directs a different period, the appellant’s notice must be lodged with the appeal court within 21 days from the date of the decision of the lower court which is being appealed against (</a:t>
            </a:r>
            <a:r>
              <a:rPr lang="en-US" b="1" i="0" dirty="0">
                <a:solidFill>
                  <a:srgbClr val="000000"/>
                </a:solidFill>
                <a:effectLst/>
              </a:rPr>
              <a:t>r52.12(2)(b)</a:t>
            </a:r>
            <a:r>
              <a:rPr lang="en-US" b="0" i="0" dirty="0">
                <a:solidFill>
                  <a:srgbClr val="000000"/>
                </a:solidFill>
                <a:effectLst/>
              </a:rPr>
              <a:t>). The time to appeal runs from the date of the lower court’s decision, not the date upon which judgment is handed down.</a:t>
            </a:r>
          </a:p>
          <a:p>
            <a:pPr algn="l" fontAlgn="base"/>
            <a:r>
              <a:rPr lang="en-US" b="0" i="0" dirty="0">
                <a:solidFill>
                  <a:srgbClr val="000000"/>
                </a:solidFill>
                <a:effectLst/>
              </a:rPr>
              <a:t>The appellant can apply to the appeal court to vary the time limit for filing the appeal notice (</a:t>
            </a:r>
            <a:r>
              <a:rPr lang="en-US" b="1" i="0" dirty="0">
                <a:solidFill>
                  <a:srgbClr val="000000"/>
                </a:solidFill>
                <a:effectLst/>
              </a:rPr>
              <a:t>r52.15(1)(a)</a:t>
            </a:r>
            <a:r>
              <a:rPr lang="en-US" b="0" i="0" dirty="0">
                <a:solidFill>
                  <a:srgbClr val="000000"/>
                </a:solidFill>
                <a:effectLst/>
              </a:rPr>
              <a:t>). The parties may not agree between themselves to extend any date or time set by </a:t>
            </a:r>
            <a:r>
              <a:rPr lang="en-US" b="1" i="0" dirty="0">
                <a:solidFill>
                  <a:srgbClr val="000000"/>
                </a:solidFill>
                <a:effectLst/>
              </a:rPr>
              <a:t>Part 52</a:t>
            </a:r>
            <a:r>
              <a:rPr lang="en-US" b="0" i="0" dirty="0">
                <a:solidFill>
                  <a:srgbClr val="000000"/>
                </a:solidFill>
                <a:effectLst/>
              </a:rPr>
              <a:t> and</a:t>
            </a:r>
            <a:r>
              <a:rPr lang="en-US" b="1" i="0" dirty="0">
                <a:solidFill>
                  <a:srgbClr val="000000"/>
                </a:solidFill>
                <a:effectLst/>
              </a:rPr>
              <a:t> PD 52</a:t>
            </a:r>
            <a:r>
              <a:rPr lang="en-US" b="0" i="0" dirty="0">
                <a:solidFill>
                  <a:srgbClr val="000000"/>
                </a:solidFill>
                <a:effectLst/>
              </a:rPr>
              <a:t> (</a:t>
            </a:r>
            <a:r>
              <a:rPr lang="en-US" b="1" i="0" dirty="0">
                <a:solidFill>
                  <a:srgbClr val="000000"/>
                </a:solidFill>
                <a:effectLst/>
              </a:rPr>
              <a:t>r52.15(2)).</a:t>
            </a:r>
            <a:endParaRPr lang="en-US" b="0" i="0" dirty="0">
              <a:solidFill>
                <a:srgbClr val="000000"/>
              </a:solidFill>
              <a:effectLst/>
            </a:endParaRPr>
          </a:p>
          <a:p>
            <a:pPr algn="l" fontAlgn="base"/>
            <a:r>
              <a:rPr lang="en-US" b="1" i="0" dirty="0">
                <a:solidFill>
                  <a:srgbClr val="000000"/>
                </a:solidFill>
                <a:effectLst/>
              </a:rPr>
              <a:t>PD 52A–52E</a:t>
            </a:r>
            <a:r>
              <a:rPr lang="en-US" b="0" i="0" dirty="0">
                <a:solidFill>
                  <a:srgbClr val="000000"/>
                </a:solidFill>
                <a:effectLst/>
              </a:rPr>
              <a:t> set out documents which must be included with the appellant’s notice.</a:t>
            </a:r>
          </a:p>
          <a:p>
            <a:pPr algn="l" fontAlgn="base"/>
            <a:r>
              <a:rPr lang="en-US" b="0" i="0" dirty="0">
                <a:solidFill>
                  <a:srgbClr val="000000"/>
                </a:solidFill>
                <a:effectLst/>
              </a:rPr>
              <a:t>A party cannot rely on any matter not contained in that party’s appeal notice unless the court gives permission </a:t>
            </a:r>
            <a:r>
              <a:rPr lang="en-US" b="1" i="0" dirty="0">
                <a:solidFill>
                  <a:srgbClr val="000000"/>
                </a:solidFill>
                <a:effectLst/>
              </a:rPr>
              <a:t>(r52.21(5)</a:t>
            </a:r>
            <a:r>
              <a:rPr lang="en-US" b="0" i="0" dirty="0">
                <a:solidFill>
                  <a:srgbClr val="000000"/>
                </a:solidFill>
                <a:effectLst/>
              </a:rPr>
              <a:t>).</a:t>
            </a:r>
          </a:p>
          <a:p>
            <a:pPr algn="l" fontAlgn="base"/>
            <a:r>
              <a:rPr lang="en-US" b="0" i="0" dirty="0">
                <a:solidFill>
                  <a:srgbClr val="000000"/>
                </a:solidFill>
                <a:effectLst/>
              </a:rPr>
              <a:t>Unless the lower court orders otherwise, an appellant’s notice must be served on each respondent:</a:t>
            </a:r>
          </a:p>
          <a:p>
            <a:pPr algn="l" fontAlgn="base">
              <a:buFont typeface="Arial" panose="020B0604020202020204" pitchFamily="34" charset="0"/>
              <a:buChar char="•"/>
            </a:pPr>
            <a:r>
              <a:rPr lang="en-US" b="0" i="0" dirty="0">
                <a:solidFill>
                  <a:srgbClr val="000000"/>
                </a:solidFill>
                <a:effectLst/>
              </a:rPr>
              <a:t>as soon as practicable after it is filed; and</a:t>
            </a:r>
          </a:p>
          <a:p>
            <a:pPr algn="l" fontAlgn="base">
              <a:buFont typeface="Arial" panose="020B0604020202020204" pitchFamily="34" charset="0"/>
              <a:buChar char="•"/>
            </a:pPr>
            <a:r>
              <a:rPr lang="en-US" b="0" i="0" dirty="0">
                <a:solidFill>
                  <a:srgbClr val="000000"/>
                </a:solidFill>
                <a:effectLst/>
              </a:rPr>
              <a:t>in any event not later than seven days after it is filed.</a:t>
            </a:r>
          </a:p>
          <a:p>
            <a:endParaRPr lang="en-GB" dirty="0"/>
          </a:p>
        </p:txBody>
      </p:sp>
    </p:spTree>
    <p:extLst>
      <p:ext uri="{BB962C8B-B14F-4D97-AF65-F5344CB8AC3E}">
        <p14:creationId xmlns:p14="http://schemas.microsoft.com/office/powerpoint/2010/main" val="1679343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CF728-A341-F083-C90A-6E9C726D85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EBBEF2-7BFA-1354-3A5C-91148A0D2CA7}"/>
              </a:ext>
            </a:extLst>
          </p:cNvPr>
          <p:cNvSpPr>
            <a:spLocks noGrp="1"/>
          </p:cNvSpPr>
          <p:nvPr>
            <p:ph type="title"/>
          </p:nvPr>
        </p:nvSpPr>
        <p:spPr>
          <a:xfrm>
            <a:off x="418540" y="103517"/>
            <a:ext cx="5021851" cy="736121"/>
          </a:xfrm>
        </p:spPr>
        <p:txBody>
          <a:bodyPr/>
          <a:lstStyle/>
          <a:p>
            <a:r>
              <a:rPr lang="en-GB" b="1" dirty="0"/>
              <a:t>The Appellant’s Notice</a:t>
            </a:r>
          </a:p>
        </p:txBody>
      </p:sp>
      <p:pic>
        <p:nvPicPr>
          <p:cNvPr id="5" name="Picture 4">
            <a:extLst>
              <a:ext uri="{FF2B5EF4-FFF2-40B4-BE49-F238E27FC236}">
                <a16:creationId xmlns:a16="http://schemas.microsoft.com/office/drawing/2014/main" id="{5C9D2D49-C21A-CC50-D972-AB6221B4B3E5}"/>
              </a:ext>
            </a:extLst>
          </p:cNvPr>
          <p:cNvPicPr>
            <a:picLocks noChangeAspect="1"/>
          </p:cNvPicPr>
          <p:nvPr/>
        </p:nvPicPr>
        <p:blipFill>
          <a:blip r:embed="rId2"/>
          <a:stretch>
            <a:fillRect/>
          </a:stretch>
        </p:blipFill>
        <p:spPr>
          <a:xfrm>
            <a:off x="1153573" y="960408"/>
            <a:ext cx="9746255" cy="5574766"/>
          </a:xfrm>
          <a:prstGeom prst="rect">
            <a:avLst/>
          </a:prstGeom>
        </p:spPr>
      </p:pic>
    </p:spTree>
    <p:extLst>
      <p:ext uri="{BB962C8B-B14F-4D97-AF65-F5344CB8AC3E}">
        <p14:creationId xmlns:p14="http://schemas.microsoft.com/office/powerpoint/2010/main" val="38686544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3DE73-7386-60CD-8E5A-7CEFBD9BFEF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04CFD4-C4D6-0CEF-8C4C-65E32C2A2444}"/>
              </a:ext>
            </a:extLst>
          </p:cNvPr>
          <p:cNvSpPr>
            <a:spLocks noGrp="1"/>
          </p:cNvSpPr>
          <p:nvPr>
            <p:ph idx="1"/>
          </p:nvPr>
        </p:nvSpPr>
        <p:spPr>
          <a:xfrm>
            <a:off x="470299" y="337539"/>
            <a:ext cx="9352311" cy="6230037"/>
          </a:xfrm>
        </p:spPr>
        <p:txBody>
          <a:bodyPr>
            <a:normAutofit/>
          </a:bodyPr>
          <a:lstStyle/>
          <a:p>
            <a:pPr algn="l" fontAlgn="base" latinLnBrk="0"/>
            <a:r>
              <a:rPr lang="en-US" sz="2000" b="1" i="0" dirty="0">
                <a:solidFill>
                  <a:srgbClr val="003E5A"/>
                </a:solidFill>
                <a:effectLst/>
              </a:rPr>
              <a:t>The appeal court will usually determine an application for permission to appeal on paper</a:t>
            </a:r>
            <a:endParaRPr lang="en-US" sz="2000" b="1" i="0" dirty="0">
              <a:solidFill>
                <a:srgbClr val="000000"/>
              </a:solidFill>
              <a:effectLst/>
            </a:endParaRPr>
          </a:p>
          <a:p>
            <a:pPr algn="l" fontAlgn="base" latinLnBrk="0"/>
            <a:r>
              <a:rPr lang="en-US" sz="2000" b="0" i="0" dirty="0">
                <a:solidFill>
                  <a:srgbClr val="000000"/>
                </a:solidFill>
                <a:effectLst/>
              </a:rPr>
              <a:t>Where the application for permission to appeal is made to an appeal court other than the Court of Appeal, the appeal court will determine the application on paper without a hearing, unless the court directs otherwise, or an exception applies (</a:t>
            </a:r>
            <a:r>
              <a:rPr lang="en-US" sz="2000" b="1" i="0" dirty="0">
                <a:solidFill>
                  <a:srgbClr val="000000"/>
                </a:solidFill>
                <a:effectLst/>
              </a:rPr>
              <a:t>r52.4(1)</a:t>
            </a:r>
            <a:r>
              <a:rPr lang="en-US" sz="2000" b="0" i="0" dirty="0">
                <a:solidFill>
                  <a:srgbClr val="000000"/>
                </a:solidFill>
                <a:effectLst/>
              </a:rPr>
              <a:t>).</a:t>
            </a:r>
          </a:p>
          <a:p>
            <a:pPr algn="l" fontAlgn="base" latinLnBrk="0"/>
            <a:r>
              <a:rPr lang="en-US" sz="2000" b="1" i="0" dirty="0">
                <a:solidFill>
                  <a:srgbClr val="003E5A"/>
                </a:solidFill>
                <a:effectLst/>
              </a:rPr>
              <a:t>Where the appeal court refuses permission to appeal, there is usually a right to request reconsideration at an oral hearing</a:t>
            </a:r>
            <a:endParaRPr lang="en-US" sz="2000" b="1" i="0" dirty="0">
              <a:solidFill>
                <a:srgbClr val="000000"/>
              </a:solidFill>
              <a:effectLst/>
            </a:endParaRPr>
          </a:p>
          <a:p>
            <a:pPr algn="l" fontAlgn="base" latinLnBrk="0"/>
            <a:r>
              <a:rPr lang="en-US" sz="2000" b="0" i="0" dirty="0">
                <a:solidFill>
                  <a:srgbClr val="000000"/>
                </a:solidFill>
                <a:effectLst/>
              </a:rPr>
              <a:t>If the appeal court, without a hearing, refuses permission to appeal, the person seeking permission may request that the decision is reconsidered at an oral hearing (</a:t>
            </a:r>
            <a:r>
              <a:rPr lang="en-US" sz="2000" b="1" i="0" dirty="0">
                <a:solidFill>
                  <a:srgbClr val="000000"/>
                </a:solidFill>
                <a:effectLst/>
              </a:rPr>
              <a:t>r52.4(2)</a:t>
            </a:r>
            <a:r>
              <a:rPr lang="en-US" sz="2000" b="0" i="0" dirty="0">
                <a:solidFill>
                  <a:srgbClr val="000000"/>
                </a:solidFill>
                <a:effectLst/>
              </a:rPr>
              <a:t>) unless in the appeal court a High Court Judge, Designated Civil Judge, or a Specialist Circuit Judge refuses permission to appeal and considers that the application for permission to appeal was </a:t>
            </a:r>
            <a:r>
              <a:rPr lang="en-US" sz="2000" b="1" i="0" dirty="0">
                <a:solidFill>
                  <a:srgbClr val="000000"/>
                </a:solidFill>
                <a:effectLst/>
              </a:rPr>
              <a:t>totally without merit (TWM)</a:t>
            </a:r>
            <a:r>
              <a:rPr lang="en-US" sz="2000" b="0" i="0" dirty="0">
                <a:solidFill>
                  <a:srgbClr val="000000"/>
                </a:solidFill>
                <a:effectLst/>
              </a:rPr>
              <a:t> (</a:t>
            </a:r>
            <a:r>
              <a:rPr lang="en-US" sz="2000" b="1" i="0" dirty="0">
                <a:solidFill>
                  <a:srgbClr val="000000"/>
                </a:solidFill>
                <a:effectLst/>
              </a:rPr>
              <a:t>r52.4(3)</a:t>
            </a:r>
            <a:r>
              <a:rPr lang="en-US" sz="2000" b="0" i="0" dirty="0">
                <a:solidFill>
                  <a:srgbClr val="000000"/>
                </a:solidFill>
                <a:effectLst/>
              </a:rPr>
              <a:t>).</a:t>
            </a:r>
          </a:p>
          <a:p>
            <a:pPr algn="l" fontAlgn="base" latinLnBrk="0"/>
            <a:r>
              <a:rPr lang="en-US" sz="2000" b="0" i="0" dirty="0">
                <a:solidFill>
                  <a:srgbClr val="000000"/>
                </a:solidFill>
                <a:effectLst/>
              </a:rPr>
              <a:t>Unless the appeal court or the lower court orders otherwise, or in certain immigration and asylum appeals, the appeal shall not operate as a stay of any order or decision of the lower court (</a:t>
            </a:r>
            <a:r>
              <a:rPr lang="en-US" sz="2000" b="1" i="0" dirty="0">
                <a:solidFill>
                  <a:srgbClr val="000000"/>
                </a:solidFill>
                <a:effectLst/>
              </a:rPr>
              <a:t>r52.16</a:t>
            </a:r>
            <a:r>
              <a:rPr lang="en-US" sz="2000" b="0" i="0" dirty="0">
                <a:solidFill>
                  <a:srgbClr val="000000"/>
                </a:solidFill>
                <a:effectLst/>
              </a:rPr>
              <a:t>).</a:t>
            </a:r>
          </a:p>
          <a:p>
            <a:endParaRPr lang="en-GB" dirty="0"/>
          </a:p>
        </p:txBody>
      </p:sp>
    </p:spTree>
    <p:extLst>
      <p:ext uri="{BB962C8B-B14F-4D97-AF65-F5344CB8AC3E}">
        <p14:creationId xmlns:p14="http://schemas.microsoft.com/office/powerpoint/2010/main" val="4139704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B97D0-20C4-E983-BA62-ABF62F4B60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71C08-FC1F-9F5B-5D00-89C3341CBBE9}"/>
              </a:ext>
            </a:extLst>
          </p:cNvPr>
          <p:cNvSpPr>
            <a:spLocks noGrp="1"/>
          </p:cNvSpPr>
          <p:nvPr>
            <p:ph type="title"/>
          </p:nvPr>
        </p:nvSpPr>
        <p:spPr>
          <a:xfrm>
            <a:off x="568066" y="207034"/>
            <a:ext cx="4567526" cy="713117"/>
          </a:xfrm>
        </p:spPr>
        <p:txBody>
          <a:bodyPr/>
          <a:lstStyle/>
          <a:p>
            <a:r>
              <a:rPr lang="en-GB" b="1" dirty="0"/>
              <a:t>Respondent’s Notice</a:t>
            </a:r>
          </a:p>
        </p:txBody>
      </p:sp>
      <p:sp>
        <p:nvSpPr>
          <p:cNvPr id="3" name="Content Placeholder 2">
            <a:extLst>
              <a:ext uri="{FF2B5EF4-FFF2-40B4-BE49-F238E27FC236}">
                <a16:creationId xmlns:a16="http://schemas.microsoft.com/office/drawing/2014/main" id="{A1A18486-1022-6D4F-1C5D-1E8970B7871B}"/>
              </a:ext>
            </a:extLst>
          </p:cNvPr>
          <p:cNvSpPr>
            <a:spLocks noGrp="1"/>
          </p:cNvSpPr>
          <p:nvPr>
            <p:ph idx="1"/>
          </p:nvPr>
        </p:nvSpPr>
        <p:spPr>
          <a:xfrm>
            <a:off x="418541" y="920151"/>
            <a:ext cx="9001504" cy="5600309"/>
          </a:xfrm>
        </p:spPr>
        <p:txBody>
          <a:bodyPr>
            <a:normAutofit/>
          </a:bodyPr>
          <a:lstStyle/>
          <a:p>
            <a:pPr algn="l" fontAlgn="base"/>
            <a:r>
              <a:rPr lang="en-US" sz="2000" b="0" i="0" dirty="0">
                <a:solidFill>
                  <a:srgbClr val="000000"/>
                </a:solidFill>
                <a:effectLst/>
              </a:rPr>
              <a:t>The respondent to an appeal may:</a:t>
            </a:r>
          </a:p>
          <a:p>
            <a:pPr algn="l" fontAlgn="base">
              <a:buFont typeface="Arial" panose="020B0604020202020204" pitchFamily="34" charset="0"/>
              <a:buChar char="•"/>
            </a:pPr>
            <a:r>
              <a:rPr lang="en-US" sz="2000" b="0" i="0" dirty="0">
                <a:solidFill>
                  <a:srgbClr val="000000"/>
                </a:solidFill>
                <a:effectLst/>
              </a:rPr>
              <a:t>seek permission to appeal from the appeal court; or</a:t>
            </a:r>
          </a:p>
          <a:p>
            <a:pPr algn="l" fontAlgn="base">
              <a:buFont typeface="Arial" panose="020B0604020202020204" pitchFamily="34" charset="0"/>
              <a:buChar char="•"/>
            </a:pPr>
            <a:r>
              <a:rPr lang="en-US" sz="2000" b="0" i="0" dirty="0">
                <a:solidFill>
                  <a:srgbClr val="000000"/>
                </a:solidFill>
                <a:effectLst/>
              </a:rPr>
              <a:t>wish to ask the appeal court to uphold the decision of the lower court for reasons different from or additional to those given by the lower court.</a:t>
            </a:r>
          </a:p>
          <a:p>
            <a:pPr algn="l" fontAlgn="base"/>
            <a:r>
              <a:rPr lang="en-US" sz="2000" b="0" i="0" dirty="0">
                <a:solidFill>
                  <a:srgbClr val="000000"/>
                </a:solidFill>
                <a:effectLst/>
              </a:rPr>
              <a:t>If so, the respondent must file a </a:t>
            </a:r>
            <a:r>
              <a:rPr lang="en-US" sz="2000" dirty="0">
                <a:solidFill>
                  <a:srgbClr val="003E5A"/>
                </a:solidFill>
              </a:rPr>
              <a:t>Form N162 Respondent’s Notice</a:t>
            </a:r>
            <a:r>
              <a:rPr lang="en-US" sz="2000" b="0" i="0" dirty="0">
                <a:solidFill>
                  <a:srgbClr val="000000"/>
                </a:solidFill>
                <a:effectLst/>
              </a:rPr>
              <a:t>.</a:t>
            </a:r>
          </a:p>
          <a:p>
            <a:pPr algn="l" fontAlgn="base"/>
            <a:r>
              <a:rPr lang="en-US" sz="2000" b="0" i="0" dirty="0">
                <a:solidFill>
                  <a:srgbClr val="000000"/>
                </a:solidFill>
                <a:effectLst/>
              </a:rPr>
              <a:t>If the respondent is seeking permission from the appeal court to appeal it must be requested in the respondent’s notice and notice filed within the required period.</a:t>
            </a:r>
          </a:p>
          <a:p>
            <a:pPr algn="l" fontAlgn="base"/>
            <a:r>
              <a:rPr lang="en-US" sz="2000" b="0" i="0" dirty="0">
                <a:solidFill>
                  <a:srgbClr val="000000"/>
                </a:solidFill>
                <a:effectLst/>
              </a:rPr>
              <a:t>Unless the appeal court orders otherwise, a respondent’s notice must be served on the appellant and each other respondent:</a:t>
            </a:r>
          </a:p>
          <a:p>
            <a:pPr algn="l" fontAlgn="base">
              <a:buFont typeface="Arial" panose="020B0604020202020204" pitchFamily="34" charset="0"/>
              <a:buChar char="•"/>
            </a:pPr>
            <a:r>
              <a:rPr lang="en-US" sz="2000" b="0" i="0" dirty="0">
                <a:solidFill>
                  <a:srgbClr val="000000"/>
                </a:solidFill>
                <a:effectLst/>
              </a:rPr>
              <a:t>as soon as practicable after it is filed; and</a:t>
            </a:r>
          </a:p>
          <a:p>
            <a:pPr algn="l" fontAlgn="base">
              <a:buFont typeface="Arial" panose="020B0604020202020204" pitchFamily="34" charset="0"/>
              <a:buChar char="•"/>
            </a:pPr>
            <a:r>
              <a:rPr lang="en-US" sz="2000" b="0" i="0" dirty="0">
                <a:solidFill>
                  <a:srgbClr val="000000"/>
                </a:solidFill>
                <a:effectLst/>
              </a:rPr>
              <a:t>not later than seven days after it is filed.</a:t>
            </a:r>
          </a:p>
          <a:p>
            <a:pPr marL="0" indent="0" fontAlgn="base">
              <a:buNone/>
            </a:pPr>
            <a:r>
              <a:rPr lang="en-US" sz="2000" b="0" i="0" dirty="0">
                <a:solidFill>
                  <a:srgbClr val="000000"/>
                </a:solidFill>
                <a:effectLst/>
              </a:rPr>
              <a:t>The parties may not agree between themselves to extend any date or time set by </a:t>
            </a:r>
            <a:r>
              <a:rPr lang="en-US" sz="2000" b="1" i="0" dirty="0">
                <a:solidFill>
                  <a:srgbClr val="000000"/>
                </a:solidFill>
                <a:effectLst/>
              </a:rPr>
              <a:t>Part 52</a:t>
            </a:r>
            <a:r>
              <a:rPr lang="en-US" sz="2000" b="0" i="0" dirty="0">
                <a:solidFill>
                  <a:srgbClr val="000000"/>
                </a:solidFill>
                <a:effectLst/>
              </a:rPr>
              <a:t>.</a:t>
            </a:r>
            <a:endParaRPr lang="en-GB" sz="2000" dirty="0"/>
          </a:p>
          <a:p>
            <a:pPr algn="l" fontAlgn="base">
              <a:buFont typeface="Arial" panose="020B0604020202020204" pitchFamily="34" charset="0"/>
              <a:buChar char="•"/>
            </a:pPr>
            <a:endParaRPr lang="en-US" sz="2000" b="0" i="0" dirty="0">
              <a:solidFill>
                <a:srgbClr val="000000"/>
              </a:solidFill>
              <a:effectLst/>
            </a:endParaRPr>
          </a:p>
          <a:p>
            <a:pPr algn="l" fontAlgn="base">
              <a:buFont typeface="Arial" panose="020B0604020202020204" pitchFamily="34" charset="0"/>
              <a:buChar char="•"/>
            </a:pPr>
            <a:endParaRPr lang="en-US" sz="2000" b="0" i="0" dirty="0">
              <a:solidFill>
                <a:srgbClr val="000000"/>
              </a:solidFill>
              <a:effectLst/>
            </a:endParaRPr>
          </a:p>
          <a:p>
            <a:endParaRPr lang="en-GB" dirty="0"/>
          </a:p>
        </p:txBody>
      </p:sp>
    </p:spTree>
    <p:extLst>
      <p:ext uri="{BB962C8B-B14F-4D97-AF65-F5344CB8AC3E}">
        <p14:creationId xmlns:p14="http://schemas.microsoft.com/office/powerpoint/2010/main" val="3230994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119CBB-4354-4134-CBA6-B09BFA37A6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56D76B-2A95-B226-5B93-F13E41BE068E}"/>
              </a:ext>
            </a:extLst>
          </p:cNvPr>
          <p:cNvSpPr>
            <a:spLocks noGrp="1"/>
          </p:cNvSpPr>
          <p:nvPr>
            <p:ph type="title"/>
          </p:nvPr>
        </p:nvSpPr>
        <p:spPr>
          <a:xfrm>
            <a:off x="286270" y="247291"/>
            <a:ext cx="3147043" cy="471577"/>
          </a:xfrm>
        </p:spPr>
        <p:txBody>
          <a:bodyPr>
            <a:noAutofit/>
          </a:bodyPr>
          <a:lstStyle/>
          <a:p>
            <a:r>
              <a:rPr lang="en-GB" b="1" dirty="0"/>
              <a:t>Filing and Service of a Respondent’s Notice</a:t>
            </a:r>
          </a:p>
        </p:txBody>
      </p:sp>
      <p:pic>
        <p:nvPicPr>
          <p:cNvPr id="5" name="Picture 4">
            <a:extLst>
              <a:ext uri="{FF2B5EF4-FFF2-40B4-BE49-F238E27FC236}">
                <a16:creationId xmlns:a16="http://schemas.microsoft.com/office/drawing/2014/main" id="{5FC60CFD-0A0A-EA31-EDC7-98223C6C86C0}"/>
              </a:ext>
            </a:extLst>
          </p:cNvPr>
          <p:cNvPicPr>
            <a:picLocks noChangeAspect="1"/>
          </p:cNvPicPr>
          <p:nvPr/>
        </p:nvPicPr>
        <p:blipFill>
          <a:blip r:embed="rId2"/>
          <a:stretch>
            <a:fillRect/>
          </a:stretch>
        </p:blipFill>
        <p:spPr>
          <a:xfrm>
            <a:off x="3250347" y="105850"/>
            <a:ext cx="8414016" cy="6646300"/>
          </a:xfrm>
          <a:prstGeom prst="rect">
            <a:avLst/>
          </a:prstGeom>
        </p:spPr>
      </p:pic>
    </p:spTree>
    <p:extLst>
      <p:ext uri="{BB962C8B-B14F-4D97-AF65-F5344CB8AC3E}">
        <p14:creationId xmlns:p14="http://schemas.microsoft.com/office/powerpoint/2010/main" val="3681033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2D3CB-6FEE-98F5-26C6-5A54883F7F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B701BD-EB21-FC92-EAA4-EEC922B65B61}"/>
              </a:ext>
            </a:extLst>
          </p:cNvPr>
          <p:cNvSpPr>
            <a:spLocks noGrp="1"/>
          </p:cNvSpPr>
          <p:nvPr>
            <p:ph type="title"/>
          </p:nvPr>
        </p:nvSpPr>
        <p:spPr>
          <a:xfrm>
            <a:off x="366781" y="167813"/>
            <a:ext cx="9846893" cy="1320800"/>
          </a:xfrm>
        </p:spPr>
        <p:txBody>
          <a:bodyPr>
            <a:normAutofit/>
          </a:bodyPr>
          <a:lstStyle/>
          <a:p>
            <a:r>
              <a:rPr lang="en-GB" sz="3200" b="1" dirty="0"/>
              <a:t>The appeal process after permission has been granted</a:t>
            </a:r>
          </a:p>
        </p:txBody>
      </p:sp>
      <p:sp>
        <p:nvSpPr>
          <p:cNvPr id="3" name="Content Placeholder 2">
            <a:extLst>
              <a:ext uri="{FF2B5EF4-FFF2-40B4-BE49-F238E27FC236}">
                <a16:creationId xmlns:a16="http://schemas.microsoft.com/office/drawing/2014/main" id="{45C17036-4E25-9FA9-73A1-DD0C44844FCA}"/>
              </a:ext>
            </a:extLst>
          </p:cNvPr>
          <p:cNvSpPr>
            <a:spLocks noGrp="1"/>
          </p:cNvSpPr>
          <p:nvPr>
            <p:ph idx="1"/>
          </p:nvPr>
        </p:nvSpPr>
        <p:spPr>
          <a:xfrm>
            <a:off x="263264" y="1340929"/>
            <a:ext cx="9714624" cy="5349258"/>
          </a:xfrm>
        </p:spPr>
        <p:txBody>
          <a:bodyPr>
            <a:normAutofit fontScale="62500" lnSpcReduction="20000"/>
          </a:bodyPr>
          <a:lstStyle/>
          <a:p>
            <a:pPr algn="l" fontAlgn="base"/>
            <a:r>
              <a:rPr lang="en-US" sz="2900" b="0" i="0" dirty="0">
                <a:solidFill>
                  <a:srgbClr val="000000"/>
                </a:solidFill>
                <a:effectLst/>
              </a:rPr>
              <a:t>The court may exercise case management powers for the appeal (in the County Court and High Court, under </a:t>
            </a:r>
            <a:r>
              <a:rPr lang="en-US" sz="2900" b="1" i="0" dirty="0">
                <a:solidFill>
                  <a:srgbClr val="000000"/>
                </a:solidFill>
                <a:effectLst/>
              </a:rPr>
              <a:t>PD 52B, para 5.1</a:t>
            </a:r>
            <a:r>
              <a:rPr lang="en-US" sz="2900" b="0" i="0" dirty="0">
                <a:solidFill>
                  <a:srgbClr val="000000"/>
                </a:solidFill>
                <a:effectLst/>
              </a:rPr>
              <a:t>). Practice Directions apply for each form of appeal and include:</a:t>
            </a:r>
          </a:p>
          <a:p>
            <a:pPr algn="l" fontAlgn="base">
              <a:buFont typeface="Arial" panose="020B0604020202020204" pitchFamily="34" charset="0"/>
              <a:buChar char="•"/>
            </a:pPr>
            <a:r>
              <a:rPr lang="en-US" sz="2900" b="0" i="0" dirty="0">
                <a:solidFill>
                  <a:srgbClr val="000000"/>
                </a:solidFill>
                <a:effectLst/>
              </a:rPr>
              <a:t>the documents which must be included with the notice of appeal; and</a:t>
            </a:r>
          </a:p>
          <a:p>
            <a:pPr algn="l" fontAlgn="base">
              <a:buFont typeface="Arial" panose="020B0604020202020204" pitchFamily="34" charset="0"/>
              <a:buChar char="•"/>
            </a:pPr>
            <a:r>
              <a:rPr lang="en-US" sz="2900" b="0" i="0" dirty="0">
                <a:solidFill>
                  <a:srgbClr val="000000"/>
                </a:solidFill>
                <a:effectLst/>
              </a:rPr>
              <a:t>further documents which must be included in the bundle to be lodged before the appeal hearing.</a:t>
            </a:r>
          </a:p>
          <a:p>
            <a:pPr algn="l" fontAlgn="base"/>
            <a:r>
              <a:rPr lang="en-US" sz="2900" b="1" dirty="0">
                <a:solidFill>
                  <a:schemeClr val="bg2">
                    <a:lumMod val="50000"/>
                  </a:schemeClr>
                </a:solidFill>
              </a:rPr>
              <a:t>The Appeal Bundle</a:t>
            </a:r>
            <a:r>
              <a:rPr lang="en-US" sz="2900" dirty="0">
                <a:solidFill>
                  <a:srgbClr val="000000"/>
                </a:solidFill>
              </a:rPr>
              <a:t>: </a:t>
            </a:r>
            <a:r>
              <a:rPr lang="en-US" sz="2900" b="0" i="0" dirty="0">
                <a:solidFill>
                  <a:srgbClr val="000000"/>
                </a:solidFill>
                <a:effectLst/>
              </a:rPr>
              <a:t>The bundle should be </a:t>
            </a:r>
            <a:r>
              <a:rPr lang="en-US" sz="2900" b="0" i="0" dirty="0" err="1">
                <a:solidFill>
                  <a:srgbClr val="000000"/>
                </a:solidFill>
                <a:effectLst/>
              </a:rPr>
              <a:t>servied</a:t>
            </a:r>
            <a:r>
              <a:rPr lang="en-US" sz="2900" b="0" i="0" dirty="0">
                <a:solidFill>
                  <a:srgbClr val="000000"/>
                </a:solidFill>
                <a:effectLst/>
              </a:rPr>
              <a:t> within 35 days of filing of the appellant’s notice and should contain:</a:t>
            </a:r>
          </a:p>
          <a:p>
            <a:pPr algn="l" fontAlgn="base">
              <a:buFont typeface="Arial" panose="020B0604020202020204" pitchFamily="34" charset="0"/>
              <a:buChar char="•"/>
            </a:pPr>
            <a:r>
              <a:rPr lang="en-US" sz="2900" dirty="0">
                <a:solidFill>
                  <a:srgbClr val="000000"/>
                </a:solidFill>
              </a:rPr>
              <a:t>copies</a:t>
            </a:r>
            <a:r>
              <a:rPr lang="en-US" sz="2900" b="0" i="0" dirty="0">
                <a:solidFill>
                  <a:srgbClr val="000000"/>
                </a:solidFill>
                <a:effectLst/>
              </a:rPr>
              <a:t> of the appellant’s notice, and any respondent’s notice;</a:t>
            </a:r>
          </a:p>
          <a:p>
            <a:pPr algn="l" fontAlgn="base">
              <a:buFont typeface="Arial" panose="020B0604020202020204" pitchFamily="34" charset="0"/>
              <a:buChar char="•"/>
            </a:pPr>
            <a:r>
              <a:rPr lang="en-US" sz="2900" b="0" i="0" dirty="0">
                <a:solidFill>
                  <a:srgbClr val="000000"/>
                </a:solidFill>
                <a:effectLst/>
              </a:rPr>
              <a:t>a copy of any appellant’s or respondent’s skeleton argument;</a:t>
            </a:r>
          </a:p>
          <a:p>
            <a:pPr algn="l" fontAlgn="base">
              <a:buFont typeface="Arial" panose="020B0604020202020204" pitchFamily="34" charset="0"/>
              <a:buChar char="•"/>
            </a:pPr>
            <a:r>
              <a:rPr lang="en-US" sz="2900" b="0" i="0" dirty="0">
                <a:solidFill>
                  <a:srgbClr val="000000"/>
                </a:solidFill>
                <a:effectLst/>
              </a:rPr>
              <a:t>a copy of the order under appeal;</a:t>
            </a:r>
          </a:p>
          <a:p>
            <a:pPr algn="l" fontAlgn="base">
              <a:buFont typeface="Arial" panose="020B0604020202020204" pitchFamily="34" charset="0"/>
              <a:buChar char="•"/>
            </a:pPr>
            <a:r>
              <a:rPr lang="en-US" sz="2900" b="0" i="0" dirty="0">
                <a:solidFill>
                  <a:srgbClr val="000000"/>
                </a:solidFill>
                <a:effectLst/>
              </a:rPr>
              <a:t>a copy of the order of the lower court granting or refusing permission to appeal together with a copy of the judge's reasons, if any, for granting or refusing permission;</a:t>
            </a:r>
          </a:p>
          <a:p>
            <a:pPr algn="l" fontAlgn="base">
              <a:buFont typeface="Arial" panose="020B0604020202020204" pitchFamily="34" charset="0"/>
              <a:buChar char="•"/>
            </a:pPr>
            <a:r>
              <a:rPr lang="en-US" sz="2900" b="0" i="0" dirty="0">
                <a:solidFill>
                  <a:srgbClr val="000000"/>
                </a:solidFill>
                <a:effectLst/>
              </a:rPr>
              <a:t>a copy of any order allocating the case to a track; and</a:t>
            </a:r>
          </a:p>
          <a:p>
            <a:pPr algn="l" fontAlgn="base">
              <a:buFont typeface="Arial" panose="020B0604020202020204" pitchFamily="34" charset="0"/>
              <a:buChar char="•"/>
            </a:pPr>
            <a:r>
              <a:rPr lang="en-US" sz="2900" b="0" i="0" dirty="0">
                <a:solidFill>
                  <a:srgbClr val="000000"/>
                </a:solidFill>
                <a:effectLst/>
              </a:rPr>
              <a:t>a transcript of the judgment of the lower court or other record of reasons (except in appeals in cases which were allocated to the small claims track and subject to any order of the court).</a:t>
            </a:r>
          </a:p>
          <a:p>
            <a:pPr algn="l" fontAlgn="base"/>
            <a:endParaRPr lang="en-US" dirty="0">
              <a:solidFill>
                <a:srgbClr val="000000"/>
              </a:solidFill>
              <a:latin typeface="Inter"/>
            </a:endParaRPr>
          </a:p>
          <a:p>
            <a:pPr algn="l" fontAlgn="base"/>
            <a:endParaRPr lang="en-US" b="0" i="0" dirty="0">
              <a:solidFill>
                <a:srgbClr val="000000"/>
              </a:solidFill>
              <a:effectLst/>
              <a:latin typeface="Inter"/>
            </a:endParaRPr>
          </a:p>
          <a:p>
            <a:endParaRPr lang="en-GB" dirty="0"/>
          </a:p>
        </p:txBody>
      </p:sp>
    </p:spTree>
    <p:extLst>
      <p:ext uri="{BB962C8B-B14F-4D97-AF65-F5344CB8AC3E}">
        <p14:creationId xmlns:p14="http://schemas.microsoft.com/office/powerpoint/2010/main" val="3224391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9123-A107-EBA2-0572-AB146293CB1C}"/>
              </a:ext>
            </a:extLst>
          </p:cNvPr>
          <p:cNvSpPr>
            <a:spLocks noGrp="1"/>
          </p:cNvSpPr>
          <p:nvPr>
            <p:ph type="title"/>
          </p:nvPr>
        </p:nvSpPr>
        <p:spPr>
          <a:xfrm>
            <a:off x="568066" y="212785"/>
            <a:ext cx="8596668" cy="718868"/>
          </a:xfrm>
        </p:spPr>
        <p:txBody>
          <a:bodyPr/>
          <a:lstStyle/>
          <a:p>
            <a:r>
              <a:rPr lang="en-GB" b="1" dirty="0"/>
              <a:t>Additional documents for the bundle</a:t>
            </a:r>
          </a:p>
        </p:txBody>
      </p:sp>
      <p:sp>
        <p:nvSpPr>
          <p:cNvPr id="3" name="Content Placeholder 2">
            <a:extLst>
              <a:ext uri="{FF2B5EF4-FFF2-40B4-BE49-F238E27FC236}">
                <a16:creationId xmlns:a16="http://schemas.microsoft.com/office/drawing/2014/main" id="{9B1150BC-E4D6-F2AF-7FDD-1D2B0C326012}"/>
              </a:ext>
            </a:extLst>
          </p:cNvPr>
          <p:cNvSpPr>
            <a:spLocks noGrp="1"/>
          </p:cNvSpPr>
          <p:nvPr>
            <p:ph idx="1"/>
          </p:nvPr>
        </p:nvSpPr>
        <p:spPr>
          <a:xfrm>
            <a:off x="389786" y="975895"/>
            <a:ext cx="9461579" cy="5588807"/>
          </a:xfrm>
        </p:spPr>
        <p:txBody>
          <a:bodyPr>
            <a:normAutofit/>
          </a:bodyPr>
          <a:lstStyle/>
          <a:p>
            <a:pPr marL="0" indent="0" algn="l" fontAlgn="base">
              <a:buNone/>
            </a:pPr>
            <a:r>
              <a:rPr lang="en-US" sz="2400" b="0" i="0" dirty="0">
                <a:solidFill>
                  <a:srgbClr val="000000"/>
                </a:solidFill>
                <a:effectLst/>
              </a:rPr>
              <a:t>The following documents should also be considered for inclusion in the appeal bundle but should be included only where relevant to the appeal:</a:t>
            </a:r>
          </a:p>
          <a:p>
            <a:pPr algn="l" fontAlgn="base">
              <a:buFont typeface="Arial" panose="020B0604020202020204" pitchFamily="34" charset="0"/>
              <a:buChar char="•"/>
            </a:pPr>
            <a:r>
              <a:rPr lang="en-US" sz="2400" b="0" i="0" dirty="0">
                <a:solidFill>
                  <a:srgbClr val="000000"/>
                </a:solidFill>
                <a:effectLst/>
              </a:rPr>
              <a:t>statements of case;</a:t>
            </a:r>
          </a:p>
          <a:p>
            <a:pPr algn="l" fontAlgn="base">
              <a:buFont typeface="Arial" panose="020B0604020202020204" pitchFamily="34" charset="0"/>
              <a:buChar char="•"/>
            </a:pPr>
            <a:r>
              <a:rPr lang="en-US" sz="2400" b="0" i="0" dirty="0">
                <a:solidFill>
                  <a:srgbClr val="000000"/>
                </a:solidFill>
                <a:effectLst/>
              </a:rPr>
              <a:t>application notices;</a:t>
            </a:r>
          </a:p>
          <a:p>
            <a:pPr algn="l" fontAlgn="base">
              <a:buFont typeface="Arial" panose="020B0604020202020204" pitchFamily="34" charset="0"/>
              <a:buChar char="•"/>
            </a:pPr>
            <a:r>
              <a:rPr lang="en-US" sz="2400" b="0" i="0" dirty="0">
                <a:solidFill>
                  <a:srgbClr val="000000"/>
                </a:solidFill>
                <a:effectLst/>
              </a:rPr>
              <a:t>other orders made in the case;</a:t>
            </a:r>
          </a:p>
          <a:p>
            <a:pPr algn="l" fontAlgn="base">
              <a:buFont typeface="Arial" panose="020B0604020202020204" pitchFamily="34" charset="0"/>
              <a:buChar char="•"/>
            </a:pPr>
            <a:r>
              <a:rPr lang="en-US" sz="2400" b="0" i="0" dirty="0">
                <a:solidFill>
                  <a:srgbClr val="000000"/>
                </a:solidFill>
                <a:effectLst/>
              </a:rPr>
              <a:t>a chronology of relevant events;</a:t>
            </a:r>
          </a:p>
          <a:p>
            <a:pPr algn="l" fontAlgn="base">
              <a:buFont typeface="Arial" panose="020B0604020202020204" pitchFamily="34" charset="0"/>
              <a:buChar char="•"/>
            </a:pPr>
            <a:r>
              <a:rPr lang="en-US" sz="2400" b="0" i="0" dirty="0">
                <a:solidFill>
                  <a:srgbClr val="000000"/>
                </a:solidFill>
                <a:effectLst/>
              </a:rPr>
              <a:t>witness statements made in support of any application made in the appellant’s notice;</a:t>
            </a:r>
          </a:p>
          <a:p>
            <a:pPr algn="l" fontAlgn="base">
              <a:buFont typeface="Arial" panose="020B0604020202020204" pitchFamily="34" charset="0"/>
              <a:buChar char="•"/>
            </a:pPr>
            <a:r>
              <a:rPr lang="en-US" sz="2400" b="0" i="0" dirty="0">
                <a:solidFill>
                  <a:srgbClr val="000000"/>
                </a:solidFill>
                <a:effectLst/>
              </a:rPr>
              <a:t>other witness statements; and</a:t>
            </a:r>
          </a:p>
          <a:p>
            <a:pPr algn="l" fontAlgn="base">
              <a:buFont typeface="Arial" panose="020B0604020202020204" pitchFamily="34" charset="0"/>
              <a:buChar char="•"/>
            </a:pPr>
            <a:r>
              <a:rPr lang="en-US" sz="2400" b="0" i="0" dirty="0">
                <a:solidFill>
                  <a:srgbClr val="000000"/>
                </a:solidFill>
                <a:effectLst/>
              </a:rPr>
              <a:t>any other documents which any party considers would assist the appeal court.</a:t>
            </a:r>
          </a:p>
          <a:p>
            <a:endParaRPr lang="en-GB" dirty="0"/>
          </a:p>
        </p:txBody>
      </p:sp>
    </p:spTree>
    <p:extLst>
      <p:ext uri="{BB962C8B-B14F-4D97-AF65-F5344CB8AC3E}">
        <p14:creationId xmlns:p14="http://schemas.microsoft.com/office/powerpoint/2010/main" val="1954967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647F58-EA0B-7CA3-2CE9-4A9C3CCC935C}"/>
              </a:ext>
            </a:extLst>
          </p:cNvPr>
          <p:cNvPicPr>
            <a:picLocks noChangeAspect="1"/>
          </p:cNvPicPr>
          <p:nvPr/>
        </p:nvPicPr>
        <p:blipFill>
          <a:blip r:embed="rId2"/>
          <a:stretch>
            <a:fillRect/>
          </a:stretch>
        </p:blipFill>
        <p:spPr>
          <a:xfrm>
            <a:off x="715387" y="473156"/>
            <a:ext cx="8463119" cy="5911688"/>
          </a:xfrm>
          <a:prstGeom prst="rect">
            <a:avLst/>
          </a:prstGeom>
        </p:spPr>
      </p:pic>
    </p:spTree>
    <p:extLst>
      <p:ext uri="{BB962C8B-B14F-4D97-AF65-F5344CB8AC3E}">
        <p14:creationId xmlns:p14="http://schemas.microsoft.com/office/powerpoint/2010/main" val="17688270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7428-E88E-7E4F-A337-3A5943451061}"/>
              </a:ext>
            </a:extLst>
          </p:cNvPr>
          <p:cNvSpPr>
            <a:spLocks noGrp="1"/>
          </p:cNvSpPr>
          <p:nvPr>
            <p:ph type="title"/>
          </p:nvPr>
        </p:nvSpPr>
        <p:spPr>
          <a:xfrm>
            <a:off x="545063" y="137394"/>
            <a:ext cx="8596668" cy="804262"/>
          </a:xfrm>
        </p:spPr>
        <p:txBody>
          <a:bodyPr/>
          <a:lstStyle/>
          <a:p>
            <a:r>
              <a:rPr lang="en-GB" b="1" dirty="0"/>
              <a:t>Skeleton Arguments for an Appeal</a:t>
            </a:r>
          </a:p>
        </p:txBody>
      </p:sp>
      <p:sp>
        <p:nvSpPr>
          <p:cNvPr id="3" name="Content Placeholder 2">
            <a:extLst>
              <a:ext uri="{FF2B5EF4-FFF2-40B4-BE49-F238E27FC236}">
                <a16:creationId xmlns:a16="http://schemas.microsoft.com/office/drawing/2014/main" id="{A64A4DD6-FDB4-610A-698D-BA3C48E22AA7}"/>
              </a:ext>
            </a:extLst>
          </p:cNvPr>
          <p:cNvSpPr>
            <a:spLocks noGrp="1"/>
          </p:cNvSpPr>
          <p:nvPr>
            <p:ph idx="1"/>
          </p:nvPr>
        </p:nvSpPr>
        <p:spPr>
          <a:xfrm>
            <a:off x="223010" y="847394"/>
            <a:ext cx="10249458" cy="5873212"/>
          </a:xfrm>
        </p:spPr>
        <p:txBody>
          <a:bodyPr>
            <a:normAutofit fontScale="92500" lnSpcReduction="10000"/>
          </a:bodyPr>
          <a:lstStyle/>
          <a:p>
            <a:pPr marL="0" indent="0" algn="l" fontAlgn="base">
              <a:buNone/>
            </a:pPr>
            <a:r>
              <a:rPr lang="en-US" sz="2000" dirty="0">
                <a:solidFill>
                  <a:srgbClr val="000000"/>
                </a:solidFill>
              </a:rPr>
              <a:t>P</a:t>
            </a:r>
            <a:r>
              <a:rPr lang="en-US" sz="2000" b="0" i="0" dirty="0">
                <a:solidFill>
                  <a:srgbClr val="000000"/>
                </a:solidFill>
                <a:effectLst/>
              </a:rPr>
              <a:t>urpose  is to assist the court by setting out as concisely as practicable the arguments upon which a party intends to rely.  A skeleton argument must (PD52):</a:t>
            </a:r>
          </a:p>
          <a:p>
            <a:pPr algn="l" fontAlgn="base">
              <a:buFont typeface="Arial" panose="020B0604020202020204" pitchFamily="34" charset="0"/>
              <a:buChar char="•"/>
            </a:pPr>
            <a:r>
              <a:rPr lang="en-US" sz="2000" b="0" i="0" dirty="0">
                <a:solidFill>
                  <a:srgbClr val="000000"/>
                </a:solidFill>
                <a:effectLst/>
              </a:rPr>
              <a:t>be concise;</a:t>
            </a:r>
          </a:p>
          <a:p>
            <a:pPr algn="l" fontAlgn="base">
              <a:buFont typeface="Arial" panose="020B0604020202020204" pitchFamily="34" charset="0"/>
              <a:buChar char="•"/>
            </a:pPr>
            <a:r>
              <a:rPr lang="en-US" sz="2000" b="0" i="0" dirty="0">
                <a:solidFill>
                  <a:srgbClr val="000000"/>
                </a:solidFill>
                <a:effectLst/>
              </a:rPr>
              <a:t>both define and confine the areas of controversy;</a:t>
            </a:r>
          </a:p>
          <a:p>
            <a:pPr algn="l" fontAlgn="base">
              <a:buFont typeface="Arial" panose="020B0604020202020204" pitchFamily="34" charset="0"/>
              <a:buChar char="•"/>
            </a:pPr>
            <a:r>
              <a:rPr lang="en-US" sz="2000" b="0" i="0" dirty="0">
                <a:solidFill>
                  <a:srgbClr val="000000"/>
                </a:solidFill>
                <a:effectLst/>
              </a:rPr>
              <a:t>be set out in numbered paragraphs;</a:t>
            </a:r>
          </a:p>
          <a:p>
            <a:pPr algn="l" fontAlgn="base">
              <a:buFont typeface="Arial" panose="020B0604020202020204" pitchFamily="34" charset="0"/>
              <a:buChar char="•"/>
            </a:pPr>
            <a:r>
              <a:rPr lang="en-US" sz="2000" b="0" i="0" dirty="0">
                <a:solidFill>
                  <a:srgbClr val="000000"/>
                </a:solidFill>
                <a:effectLst/>
              </a:rPr>
              <a:t>be cross-referenced to any relevant document in the bundle;</a:t>
            </a:r>
          </a:p>
          <a:p>
            <a:pPr algn="l" fontAlgn="base">
              <a:buFont typeface="Arial" panose="020B0604020202020204" pitchFamily="34" charset="0"/>
              <a:buChar char="•"/>
            </a:pPr>
            <a:r>
              <a:rPr lang="en-US" sz="2000" b="0" i="0" dirty="0">
                <a:solidFill>
                  <a:srgbClr val="000000"/>
                </a:solidFill>
                <a:effectLst/>
              </a:rPr>
              <a:t>be self-contained and not incorporate by reference material from previous skeleton arguments;</a:t>
            </a:r>
          </a:p>
          <a:p>
            <a:pPr algn="l" fontAlgn="base">
              <a:buFont typeface="Arial" panose="020B0604020202020204" pitchFamily="34" charset="0"/>
              <a:buChar char="•"/>
            </a:pPr>
            <a:r>
              <a:rPr lang="en-US" sz="2000" b="0" i="0" dirty="0">
                <a:solidFill>
                  <a:srgbClr val="000000"/>
                </a:solidFill>
                <a:effectLst/>
              </a:rPr>
              <a:t>not include extensive quotations from documents or authorities; and</a:t>
            </a:r>
          </a:p>
          <a:p>
            <a:pPr algn="l" fontAlgn="base">
              <a:buFont typeface="Arial" panose="020B0604020202020204" pitchFamily="34" charset="0"/>
              <a:buChar char="•"/>
            </a:pPr>
            <a:r>
              <a:rPr lang="en-US" sz="2000" b="0" i="0" dirty="0">
                <a:solidFill>
                  <a:srgbClr val="000000"/>
                </a:solidFill>
                <a:effectLst/>
              </a:rPr>
              <a:t>identify documents relied upon.</a:t>
            </a:r>
          </a:p>
          <a:p>
            <a:r>
              <a:rPr lang="en-GB" sz="2000" dirty="0"/>
              <a:t>Skeleton Arguments will be required where appeal is to the Court of Appeal</a:t>
            </a:r>
          </a:p>
          <a:p>
            <a:pPr algn="l" fontAlgn="base"/>
            <a:r>
              <a:rPr lang="en-US" sz="2000" dirty="0">
                <a:solidFill>
                  <a:srgbClr val="000000"/>
                </a:solidFill>
              </a:rPr>
              <a:t>I</a:t>
            </a:r>
            <a:r>
              <a:rPr lang="en-US" sz="2000" b="0" i="0" dirty="0">
                <a:solidFill>
                  <a:srgbClr val="000000"/>
                </a:solidFill>
                <a:effectLst/>
              </a:rPr>
              <a:t>n the County Court and High Court, it is only appropriate to file a skeleton argument where:</a:t>
            </a:r>
            <a:r>
              <a:rPr lang="en-US" sz="2000" b="1" i="0" dirty="0">
                <a:solidFill>
                  <a:srgbClr val="000000"/>
                </a:solidFill>
                <a:effectLst/>
              </a:rPr>
              <a:t> </a:t>
            </a:r>
            <a:endParaRPr lang="en-US" sz="2000" b="0" i="0" dirty="0">
              <a:solidFill>
                <a:srgbClr val="000000"/>
              </a:solidFill>
              <a:effectLst/>
            </a:endParaRPr>
          </a:p>
          <a:p>
            <a:pPr algn="l" fontAlgn="base">
              <a:buFont typeface="Arial" panose="020B0604020202020204" pitchFamily="34" charset="0"/>
              <a:buChar char="•"/>
            </a:pPr>
            <a:r>
              <a:rPr lang="en-US" sz="2000" b="0" i="0" dirty="0">
                <a:solidFill>
                  <a:srgbClr val="000000"/>
                </a:solidFill>
                <a:effectLst/>
              </a:rPr>
              <a:t>the complexity of the issues of fact or law in the appeal justify them; or</a:t>
            </a:r>
          </a:p>
          <a:p>
            <a:pPr algn="l" fontAlgn="base">
              <a:buFont typeface="Arial" panose="020B0604020202020204" pitchFamily="34" charset="0"/>
              <a:buChar char="•"/>
            </a:pPr>
            <a:r>
              <a:rPr lang="en-US" sz="2000" b="0" i="0" dirty="0">
                <a:solidFill>
                  <a:srgbClr val="000000"/>
                </a:solidFill>
                <a:effectLst/>
              </a:rPr>
              <a:t>skeleton arguments would assist the court in respects not readily apparent from the papers in the appeal.</a:t>
            </a:r>
          </a:p>
          <a:p>
            <a:endParaRPr lang="en-GB" dirty="0"/>
          </a:p>
        </p:txBody>
      </p:sp>
    </p:spTree>
    <p:extLst>
      <p:ext uri="{BB962C8B-B14F-4D97-AF65-F5344CB8AC3E}">
        <p14:creationId xmlns:p14="http://schemas.microsoft.com/office/powerpoint/2010/main" val="33680672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ACFF8-0A6F-97A6-402F-0559EDEE0FBB}"/>
              </a:ext>
            </a:extLst>
          </p:cNvPr>
          <p:cNvSpPr>
            <a:spLocks noGrp="1"/>
          </p:cNvSpPr>
          <p:nvPr>
            <p:ph type="title"/>
          </p:nvPr>
        </p:nvSpPr>
        <p:spPr>
          <a:xfrm>
            <a:off x="458798" y="195532"/>
            <a:ext cx="4475511" cy="753374"/>
          </a:xfrm>
        </p:spPr>
        <p:txBody>
          <a:bodyPr>
            <a:normAutofit/>
          </a:bodyPr>
          <a:lstStyle/>
          <a:p>
            <a:r>
              <a:rPr lang="en-GB" b="1" dirty="0"/>
              <a:t>Skeleton Arguments</a:t>
            </a:r>
          </a:p>
        </p:txBody>
      </p:sp>
      <p:sp>
        <p:nvSpPr>
          <p:cNvPr id="3" name="Content Placeholder 2">
            <a:extLst>
              <a:ext uri="{FF2B5EF4-FFF2-40B4-BE49-F238E27FC236}">
                <a16:creationId xmlns:a16="http://schemas.microsoft.com/office/drawing/2014/main" id="{344ED64B-1EEA-5D60-6D28-345EA348870C}"/>
              </a:ext>
            </a:extLst>
          </p:cNvPr>
          <p:cNvSpPr>
            <a:spLocks noGrp="1"/>
          </p:cNvSpPr>
          <p:nvPr>
            <p:ph idx="1"/>
          </p:nvPr>
        </p:nvSpPr>
        <p:spPr>
          <a:xfrm>
            <a:off x="269655" y="1090358"/>
            <a:ext cx="9575960" cy="5577861"/>
          </a:xfrm>
        </p:spPr>
        <p:txBody>
          <a:bodyPr>
            <a:normAutofit/>
          </a:bodyPr>
          <a:lstStyle/>
          <a:p>
            <a:pPr algn="l" fontAlgn="base"/>
            <a:r>
              <a:rPr lang="en-US" b="0" i="0" dirty="0">
                <a:solidFill>
                  <a:srgbClr val="000000"/>
                </a:solidFill>
                <a:effectLst/>
              </a:rPr>
              <a:t>Skeleton arguments may refer to authority, where necessary. If so, the skeleton argument must:</a:t>
            </a:r>
          </a:p>
          <a:p>
            <a:pPr algn="l" fontAlgn="base">
              <a:buFont typeface="Arial" panose="020B0604020202020204" pitchFamily="34" charset="0"/>
              <a:buChar char="•"/>
            </a:pPr>
            <a:r>
              <a:rPr lang="en-US" b="0" i="0" dirty="0">
                <a:solidFill>
                  <a:srgbClr val="000000"/>
                </a:solidFill>
                <a:effectLst/>
              </a:rPr>
              <a:t>state the proposition of law the authority demonstrates;</a:t>
            </a:r>
          </a:p>
          <a:p>
            <a:pPr algn="l" fontAlgn="base">
              <a:buFont typeface="Arial" panose="020B0604020202020204" pitchFamily="34" charset="0"/>
              <a:buChar char="•"/>
            </a:pPr>
            <a:r>
              <a:rPr lang="en-US" b="0" i="0" dirty="0">
                <a:solidFill>
                  <a:srgbClr val="000000"/>
                </a:solidFill>
                <a:effectLst/>
              </a:rPr>
              <a:t>identify the parts of the authority that support the proposition; and</a:t>
            </a:r>
          </a:p>
          <a:p>
            <a:pPr algn="l" fontAlgn="base">
              <a:buFont typeface="Arial" panose="020B0604020202020204" pitchFamily="34" charset="0"/>
              <a:buChar char="•"/>
            </a:pPr>
            <a:r>
              <a:rPr lang="en-US" b="0" i="0" dirty="0">
                <a:solidFill>
                  <a:srgbClr val="000000"/>
                </a:solidFill>
                <a:effectLst/>
              </a:rPr>
              <a:t>give reasons for citing more than one authority if cited in support of a given proposition.</a:t>
            </a:r>
          </a:p>
          <a:p>
            <a:pPr algn="l" fontAlgn="base"/>
            <a:r>
              <a:rPr lang="en-US" b="0" i="0" dirty="0">
                <a:solidFill>
                  <a:srgbClr val="000000"/>
                </a:solidFill>
                <a:effectLst/>
              </a:rPr>
              <a:t>Additionally, under </a:t>
            </a:r>
            <a:r>
              <a:rPr lang="en-US" b="1" i="0" dirty="0">
                <a:solidFill>
                  <a:srgbClr val="000000"/>
                </a:solidFill>
                <a:effectLst/>
              </a:rPr>
              <a:t>PD 52A, para 5.2</a:t>
            </a:r>
            <a:r>
              <a:rPr lang="en-US" b="0" i="0" dirty="0">
                <a:solidFill>
                  <a:srgbClr val="000000"/>
                </a:solidFill>
                <a:effectLst/>
              </a:rPr>
              <a:t>, the parties should consider what other information the appeal court will need. This may include:</a:t>
            </a:r>
          </a:p>
          <a:p>
            <a:pPr algn="l" fontAlgn="base">
              <a:buFont typeface="Arial" panose="020B0604020202020204" pitchFamily="34" charset="0"/>
              <a:buChar char="•"/>
            </a:pPr>
            <a:r>
              <a:rPr lang="en-US" b="0" i="0" dirty="0">
                <a:solidFill>
                  <a:srgbClr val="000000"/>
                </a:solidFill>
                <a:effectLst/>
              </a:rPr>
              <a:t>a list of persons who feature in the case; glossaries of technical terms; or a chronology of relevant events (necessary in most appeals).</a:t>
            </a:r>
          </a:p>
          <a:p>
            <a:pPr algn="l" fontAlgn="base"/>
            <a:r>
              <a:rPr lang="en-US" b="0" i="0" dirty="0">
                <a:solidFill>
                  <a:srgbClr val="000000"/>
                </a:solidFill>
                <a:effectLst/>
              </a:rPr>
              <a:t>There are important consequences of failing to comply with these requirements about skeleton arguments, or where a skeleton argument is filed late. In those circumstances, under </a:t>
            </a:r>
            <a:r>
              <a:rPr lang="en-US" b="1" i="0" dirty="0">
                <a:solidFill>
                  <a:srgbClr val="000000"/>
                </a:solidFill>
                <a:effectLst/>
              </a:rPr>
              <a:t>PD 52A, para 5.1(5)</a:t>
            </a:r>
            <a:r>
              <a:rPr lang="en-US" b="0" i="0" dirty="0">
                <a:solidFill>
                  <a:srgbClr val="000000"/>
                </a:solidFill>
                <a:effectLst/>
              </a:rPr>
              <a:t>, the party filing the skeleton argument will not be allowed to recover the cost of preparing the skeleton argument, on assessment, unless the court directs otherwise. </a:t>
            </a:r>
          </a:p>
          <a:p>
            <a:endParaRPr lang="en-GB" dirty="0"/>
          </a:p>
        </p:txBody>
      </p:sp>
    </p:spTree>
    <p:extLst>
      <p:ext uri="{BB962C8B-B14F-4D97-AF65-F5344CB8AC3E}">
        <p14:creationId xmlns:p14="http://schemas.microsoft.com/office/powerpoint/2010/main" val="2262756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9E8DD-AC6B-3675-36E1-BEC8C140C8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98A208-D57E-92B9-9DB5-AD57572DF612}"/>
              </a:ext>
            </a:extLst>
          </p:cNvPr>
          <p:cNvSpPr>
            <a:spLocks noGrp="1"/>
          </p:cNvSpPr>
          <p:nvPr>
            <p:ph type="title"/>
          </p:nvPr>
        </p:nvSpPr>
        <p:spPr>
          <a:xfrm>
            <a:off x="424292" y="276046"/>
            <a:ext cx="6476840" cy="787879"/>
          </a:xfrm>
        </p:spPr>
        <p:txBody>
          <a:bodyPr>
            <a:normAutofit/>
          </a:bodyPr>
          <a:lstStyle/>
          <a:p>
            <a:r>
              <a:rPr lang="en-GB" b="1" dirty="0"/>
              <a:t>Powers of the Appeal Court</a:t>
            </a:r>
          </a:p>
        </p:txBody>
      </p:sp>
      <p:sp>
        <p:nvSpPr>
          <p:cNvPr id="3" name="Content Placeholder 2">
            <a:extLst>
              <a:ext uri="{FF2B5EF4-FFF2-40B4-BE49-F238E27FC236}">
                <a16:creationId xmlns:a16="http://schemas.microsoft.com/office/drawing/2014/main" id="{AE26F45E-DBC2-F5F8-2392-424744FF6C7C}"/>
              </a:ext>
            </a:extLst>
          </p:cNvPr>
          <p:cNvSpPr>
            <a:spLocks noGrp="1"/>
          </p:cNvSpPr>
          <p:nvPr>
            <p:ph idx="1"/>
          </p:nvPr>
        </p:nvSpPr>
        <p:spPr>
          <a:xfrm>
            <a:off x="424291" y="1102416"/>
            <a:ext cx="9484583" cy="5315637"/>
          </a:xfrm>
        </p:spPr>
        <p:txBody>
          <a:bodyPr>
            <a:normAutofit fontScale="92500"/>
          </a:bodyPr>
          <a:lstStyle/>
          <a:p>
            <a:pPr algn="l" fontAlgn="base"/>
            <a:r>
              <a:rPr lang="en-US" sz="2000" b="0" i="0" dirty="0">
                <a:solidFill>
                  <a:srgbClr val="000000"/>
                </a:solidFill>
                <a:effectLst/>
              </a:rPr>
              <a:t>On an appeal, the appeal court has all the powers of the lower court </a:t>
            </a:r>
            <a:r>
              <a:rPr lang="en-US" sz="2000" dirty="0">
                <a:solidFill>
                  <a:srgbClr val="000000"/>
                </a:solidFill>
              </a:rPr>
              <a:t>and may</a:t>
            </a:r>
            <a:r>
              <a:rPr lang="en-US" sz="2000" b="0" i="0" dirty="0">
                <a:solidFill>
                  <a:srgbClr val="000000"/>
                </a:solidFill>
                <a:effectLst/>
              </a:rPr>
              <a:t>:</a:t>
            </a:r>
          </a:p>
          <a:p>
            <a:pPr algn="l" fontAlgn="base">
              <a:buFont typeface="Arial" panose="020B0604020202020204" pitchFamily="34" charset="0"/>
              <a:buChar char="•"/>
            </a:pPr>
            <a:r>
              <a:rPr lang="en-US" sz="2000" b="0" i="0" dirty="0">
                <a:solidFill>
                  <a:schemeClr val="bg2">
                    <a:lumMod val="50000"/>
                  </a:schemeClr>
                </a:solidFill>
                <a:effectLst/>
              </a:rPr>
              <a:t>refuse an application for permission to appea</a:t>
            </a:r>
            <a:r>
              <a:rPr lang="en-US" sz="2000" b="0" i="0" dirty="0">
                <a:solidFill>
                  <a:srgbClr val="000000"/>
                </a:solidFill>
                <a:effectLst/>
              </a:rPr>
              <a:t>l;</a:t>
            </a:r>
          </a:p>
          <a:p>
            <a:pPr algn="l" fontAlgn="base">
              <a:buFont typeface="Arial" panose="020B0604020202020204" pitchFamily="34" charset="0"/>
              <a:buChar char="•"/>
            </a:pPr>
            <a:r>
              <a:rPr lang="en-US" sz="2000" b="0" i="0" dirty="0">
                <a:solidFill>
                  <a:schemeClr val="bg2">
                    <a:lumMod val="50000"/>
                  </a:schemeClr>
                </a:solidFill>
                <a:effectLst/>
              </a:rPr>
              <a:t>strike out </a:t>
            </a:r>
            <a:r>
              <a:rPr lang="en-US" sz="2000" b="0" i="0" dirty="0">
                <a:solidFill>
                  <a:srgbClr val="000000"/>
                </a:solidFill>
                <a:effectLst/>
              </a:rPr>
              <a:t>an appellant’s notice;</a:t>
            </a:r>
          </a:p>
          <a:p>
            <a:pPr algn="l" fontAlgn="base">
              <a:buFont typeface="Arial" panose="020B0604020202020204" pitchFamily="34" charset="0"/>
              <a:buChar char="•"/>
            </a:pPr>
            <a:r>
              <a:rPr lang="en-US" sz="2000" b="0" i="0" dirty="0">
                <a:solidFill>
                  <a:schemeClr val="bg2">
                    <a:lumMod val="50000"/>
                  </a:schemeClr>
                </a:solidFill>
                <a:effectLst/>
              </a:rPr>
              <a:t>dismiss </a:t>
            </a:r>
            <a:r>
              <a:rPr lang="en-US" sz="2000" b="0" i="0" dirty="0">
                <a:solidFill>
                  <a:srgbClr val="000000"/>
                </a:solidFill>
                <a:effectLst/>
              </a:rPr>
              <a:t>an appeal;</a:t>
            </a:r>
          </a:p>
          <a:p>
            <a:pPr algn="l" fontAlgn="base">
              <a:buFont typeface="Arial" panose="020B0604020202020204" pitchFamily="34" charset="0"/>
              <a:buChar char="•"/>
            </a:pPr>
            <a:r>
              <a:rPr lang="en-US" sz="2000" b="0" i="0" dirty="0">
                <a:solidFill>
                  <a:schemeClr val="bg2">
                    <a:lumMod val="50000"/>
                  </a:schemeClr>
                </a:solidFill>
                <a:effectLst/>
              </a:rPr>
              <a:t>affirm, set aside, or vary </a:t>
            </a:r>
            <a:r>
              <a:rPr lang="en-US" sz="2000" b="0" i="0" dirty="0">
                <a:solidFill>
                  <a:srgbClr val="000000"/>
                </a:solidFill>
                <a:effectLst/>
              </a:rPr>
              <a:t>any order or judgment made or given by the lower court;</a:t>
            </a:r>
          </a:p>
          <a:p>
            <a:pPr algn="l" fontAlgn="base">
              <a:buFont typeface="Arial" panose="020B0604020202020204" pitchFamily="34" charset="0"/>
              <a:buChar char="•"/>
            </a:pPr>
            <a:r>
              <a:rPr lang="en-US" sz="2000" b="0" i="0" dirty="0">
                <a:solidFill>
                  <a:schemeClr val="bg2">
                    <a:lumMod val="50000"/>
                  </a:schemeClr>
                </a:solidFill>
                <a:effectLst/>
              </a:rPr>
              <a:t>refer </a:t>
            </a:r>
            <a:r>
              <a:rPr lang="en-US" sz="2000" b="0" i="0" dirty="0">
                <a:solidFill>
                  <a:srgbClr val="000000"/>
                </a:solidFill>
                <a:effectLst/>
              </a:rPr>
              <a:t>any claim or issue for determination by the lower court;</a:t>
            </a:r>
          </a:p>
          <a:p>
            <a:pPr algn="l" fontAlgn="base">
              <a:buFont typeface="Arial" panose="020B0604020202020204" pitchFamily="34" charset="0"/>
              <a:buChar char="•"/>
            </a:pPr>
            <a:r>
              <a:rPr lang="en-US" sz="2000" b="0" i="0" dirty="0">
                <a:solidFill>
                  <a:schemeClr val="bg2">
                    <a:lumMod val="50000"/>
                  </a:schemeClr>
                </a:solidFill>
                <a:effectLst/>
              </a:rPr>
              <a:t>order a new trial </a:t>
            </a:r>
            <a:r>
              <a:rPr lang="en-US" sz="2000" b="0" i="0" dirty="0">
                <a:solidFill>
                  <a:srgbClr val="000000"/>
                </a:solidFill>
                <a:effectLst/>
              </a:rPr>
              <a:t>or hearing;</a:t>
            </a:r>
          </a:p>
          <a:p>
            <a:pPr algn="l" fontAlgn="base">
              <a:buFont typeface="Arial" panose="020B0604020202020204" pitchFamily="34" charset="0"/>
              <a:buChar char="•"/>
            </a:pPr>
            <a:r>
              <a:rPr lang="en-US" sz="2000" b="0" i="0" dirty="0">
                <a:solidFill>
                  <a:schemeClr val="bg2">
                    <a:lumMod val="50000"/>
                  </a:schemeClr>
                </a:solidFill>
                <a:effectLst/>
              </a:rPr>
              <a:t>make orders </a:t>
            </a:r>
            <a:r>
              <a:rPr lang="en-US" sz="2000" b="0" i="0" dirty="0">
                <a:solidFill>
                  <a:srgbClr val="000000"/>
                </a:solidFill>
                <a:effectLst/>
              </a:rPr>
              <a:t>for the payment of intere</a:t>
            </a:r>
            <a:r>
              <a:rPr lang="en-US" sz="2000" dirty="0">
                <a:solidFill>
                  <a:srgbClr val="000000"/>
                </a:solidFill>
              </a:rPr>
              <a:t>st or </a:t>
            </a:r>
            <a:r>
              <a:rPr lang="en-US" sz="2000" dirty="0">
                <a:solidFill>
                  <a:schemeClr val="bg2">
                    <a:lumMod val="50000"/>
                  </a:schemeClr>
                </a:solidFill>
              </a:rPr>
              <a:t>make a costs order</a:t>
            </a:r>
            <a:r>
              <a:rPr lang="en-US" sz="2000" dirty="0">
                <a:solidFill>
                  <a:srgbClr val="000000"/>
                </a:solidFill>
              </a:rPr>
              <a:t>;</a:t>
            </a:r>
            <a:endParaRPr lang="en-US" sz="2000" b="0" i="0" dirty="0">
              <a:solidFill>
                <a:srgbClr val="000000"/>
              </a:solidFill>
              <a:effectLst/>
            </a:endParaRPr>
          </a:p>
          <a:p>
            <a:pPr algn="l" fontAlgn="base">
              <a:buFont typeface="Arial" panose="020B0604020202020204" pitchFamily="34" charset="0"/>
              <a:buChar char="•"/>
            </a:pPr>
            <a:r>
              <a:rPr lang="en-US" sz="2000" b="0" i="0" dirty="0">
                <a:solidFill>
                  <a:srgbClr val="000000"/>
                </a:solidFill>
                <a:effectLst/>
              </a:rPr>
              <a:t>consider whether it is appropriate to make a civil restraint order; or</a:t>
            </a:r>
          </a:p>
          <a:p>
            <a:pPr algn="l" fontAlgn="base">
              <a:buFont typeface="Arial" panose="020B0604020202020204" pitchFamily="34" charset="0"/>
              <a:buChar char="•"/>
            </a:pPr>
            <a:r>
              <a:rPr lang="en-US" sz="2000" b="0" i="0" dirty="0">
                <a:solidFill>
                  <a:srgbClr val="000000"/>
                </a:solidFill>
                <a:effectLst/>
              </a:rPr>
              <a:t>exercise its powers in relation to the whole or part of an order of the lower court.</a:t>
            </a:r>
          </a:p>
          <a:p>
            <a:pPr algn="l" fontAlgn="base"/>
            <a:r>
              <a:rPr lang="en-US" sz="2000" b="0" i="0" dirty="0">
                <a:solidFill>
                  <a:srgbClr val="000000"/>
                </a:solidFill>
                <a:effectLst/>
              </a:rPr>
              <a:t>The appeal court can draw any inference of fact which it considers justified on the evidence (</a:t>
            </a:r>
            <a:r>
              <a:rPr lang="en-US" sz="2000" b="1" i="0" dirty="0">
                <a:solidFill>
                  <a:srgbClr val="000000"/>
                </a:solidFill>
                <a:effectLst/>
              </a:rPr>
              <a:t>r52.21(4)</a:t>
            </a:r>
            <a:r>
              <a:rPr lang="en-US" sz="2000" b="0" i="0" dirty="0">
                <a:solidFill>
                  <a:srgbClr val="000000"/>
                </a:solidFill>
                <a:effectLst/>
              </a:rPr>
              <a:t>).</a:t>
            </a:r>
          </a:p>
          <a:p>
            <a:endParaRPr lang="en-GB" dirty="0"/>
          </a:p>
        </p:txBody>
      </p:sp>
    </p:spTree>
    <p:extLst>
      <p:ext uri="{BB962C8B-B14F-4D97-AF65-F5344CB8AC3E}">
        <p14:creationId xmlns:p14="http://schemas.microsoft.com/office/powerpoint/2010/main" val="777076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E68CF-7679-545F-1DFF-5DD2935AA5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C48730-C873-457E-E1C9-CF5D6E46ECE0}"/>
              </a:ext>
            </a:extLst>
          </p:cNvPr>
          <p:cNvSpPr>
            <a:spLocks noGrp="1"/>
          </p:cNvSpPr>
          <p:nvPr>
            <p:ph type="title"/>
          </p:nvPr>
        </p:nvSpPr>
        <p:spPr>
          <a:xfrm>
            <a:off x="389786" y="258793"/>
            <a:ext cx="9289051" cy="810882"/>
          </a:xfrm>
        </p:spPr>
        <p:txBody>
          <a:bodyPr/>
          <a:lstStyle/>
          <a:p>
            <a:r>
              <a:rPr lang="en-GB" b="1" dirty="0"/>
              <a:t>The way in which an appeal is determined</a:t>
            </a:r>
          </a:p>
        </p:txBody>
      </p:sp>
      <p:sp>
        <p:nvSpPr>
          <p:cNvPr id="3" name="Content Placeholder 2">
            <a:extLst>
              <a:ext uri="{FF2B5EF4-FFF2-40B4-BE49-F238E27FC236}">
                <a16:creationId xmlns:a16="http://schemas.microsoft.com/office/drawing/2014/main" id="{F614847B-C712-160C-2C31-DDAF7C1E582A}"/>
              </a:ext>
            </a:extLst>
          </p:cNvPr>
          <p:cNvSpPr>
            <a:spLocks noGrp="1"/>
          </p:cNvSpPr>
          <p:nvPr>
            <p:ph idx="1"/>
          </p:nvPr>
        </p:nvSpPr>
        <p:spPr>
          <a:xfrm>
            <a:off x="332276" y="1069675"/>
            <a:ext cx="9145279" cy="5529532"/>
          </a:xfrm>
        </p:spPr>
        <p:txBody>
          <a:bodyPr>
            <a:normAutofit/>
          </a:bodyPr>
          <a:lstStyle/>
          <a:p>
            <a:pPr algn="l" fontAlgn="base"/>
            <a:r>
              <a:rPr lang="en-US" sz="2000" b="0" i="0" dirty="0">
                <a:solidFill>
                  <a:srgbClr val="000000"/>
                </a:solidFill>
                <a:effectLst/>
              </a:rPr>
              <a:t>On an appeal, the appeal court will </a:t>
            </a:r>
            <a:r>
              <a:rPr lang="en-US" sz="2000" b="1" i="0" dirty="0">
                <a:solidFill>
                  <a:schemeClr val="bg2">
                    <a:lumMod val="50000"/>
                  </a:schemeClr>
                </a:solidFill>
                <a:effectLst/>
              </a:rPr>
              <a:t>review</a:t>
            </a:r>
            <a:r>
              <a:rPr lang="en-US" sz="2000" b="0" i="0" dirty="0">
                <a:solidFill>
                  <a:srgbClr val="000000"/>
                </a:solidFill>
                <a:effectLst/>
              </a:rPr>
              <a:t> the decision of the lower court  unless an exception applies. This means that the court will not conduct a re-hearing. The appeal court will not usually receive:</a:t>
            </a:r>
          </a:p>
          <a:p>
            <a:pPr algn="l" fontAlgn="base">
              <a:buFont typeface="+mj-lt"/>
              <a:buAutoNum type="arabicPeriod"/>
            </a:pPr>
            <a:r>
              <a:rPr lang="en-US" sz="2000" b="0" i="0" dirty="0">
                <a:solidFill>
                  <a:srgbClr val="000000"/>
                </a:solidFill>
                <a:effectLst/>
              </a:rPr>
              <a:t>oral evidence; or</a:t>
            </a:r>
          </a:p>
          <a:p>
            <a:pPr algn="l" fontAlgn="base">
              <a:buFont typeface="+mj-lt"/>
              <a:buAutoNum type="arabicPeriod"/>
            </a:pPr>
            <a:r>
              <a:rPr lang="en-US" sz="2000" b="0" i="0" dirty="0">
                <a:solidFill>
                  <a:srgbClr val="000000"/>
                </a:solidFill>
                <a:effectLst/>
              </a:rPr>
              <a:t>evidence which was not before the lower court.</a:t>
            </a:r>
          </a:p>
          <a:p>
            <a:r>
              <a:rPr lang="en-GB" sz="2000" dirty="0">
                <a:solidFill>
                  <a:schemeClr val="bg2">
                    <a:lumMod val="50000"/>
                  </a:schemeClr>
                </a:solidFill>
              </a:rPr>
              <a:t>Costs of the Appeal</a:t>
            </a:r>
            <a:r>
              <a:rPr lang="en-GB" sz="2000" dirty="0"/>
              <a:t>:</a:t>
            </a:r>
            <a:r>
              <a:rPr lang="en-US" sz="2000" b="0" i="0" dirty="0">
                <a:solidFill>
                  <a:srgbClr val="000000"/>
                </a:solidFill>
                <a:effectLst/>
              </a:rPr>
              <a:t> the costs rules are generally the same as those for other applications and hearings.</a:t>
            </a:r>
          </a:p>
          <a:p>
            <a:pPr algn="l" fontAlgn="base"/>
            <a:r>
              <a:rPr lang="en-US" sz="2000" b="0" i="0" dirty="0">
                <a:solidFill>
                  <a:srgbClr val="000000"/>
                </a:solidFill>
                <a:effectLst/>
              </a:rPr>
              <a:t>The appeal court has a discretion over the costs of the appeal hearing and over the costs in the lower court.</a:t>
            </a:r>
          </a:p>
          <a:p>
            <a:pPr algn="l" fontAlgn="base"/>
            <a:r>
              <a:rPr lang="en-US" sz="2000" b="1" i="0" dirty="0">
                <a:solidFill>
                  <a:srgbClr val="000000"/>
                </a:solidFill>
                <a:effectLst/>
              </a:rPr>
              <a:t>Part 36</a:t>
            </a:r>
            <a:r>
              <a:rPr lang="en-US" sz="2000" b="0" i="0" dirty="0">
                <a:solidFill>
                  <a:srgbClr val="000000"/>
                </a:solidFill>
                <a:effectLst/>
              </a:rPr>
              <a:t> offers can also be made in relation to costs hearings or the costs of an appeal. </a:t>
            </a:r>
          </a:p>
          <a:p>
            <a:pPr algn="l" fontAlgn="base"/>
            <a:r>
              <a:rPr lang="en-US" sz="2000" b="0" i="0" dirty="0">
                <a:solidFill>
                  <a:srgbClr val="000000"/>
                </a:solidFill>
                <a:effectLst/>
              </a:rPr>
              <a:t>Qualified one-way costs shifting (</a:t>
            </a:r>
            <a:r>
              <a:rPr lang="en-US" sz="2000" b="1" i="0" dirty="0">
                <a:solidFill>
                  <a:srgbClr val="000000"/>
                </a:solidFill>
                <a:effectLst/>
              </a:rPr>
              <a:t>QOCS</a:t>
            </a:r>
            <a:r>
              <a:rPr lang="en-US" sz="2000" b="0" i="0" dirty="0">
                <a:solidFill>
                  <a:srgbClr val="000000"/>
                </a:solidFill>
                <a:effectLst/>
              </a:rPr>
              <a:t>) will apply to the appeal process too.</a:t>
            </a:r>
          </a:p>
          <a:p>
            <a:endParaRPr lang="en-GB" dirty="0"/>
          </a:p>
        </p:txBody>
      </p:sp>
    </p:spTree>
    <p:extLst>
      <p:ext uri="{BB962C8B-B14F-4D97-AF65-F5344CB8AC3E}">
        <p14:creationId xmlns:p14="http://schemas.microsoft.com/office/powerpoint/2010/main" val="3519358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9B41677-F4BF-D86C-7EA0-CA158F950E18}"/>
              </a:ext>
            </a:extLst>
          </p:cNvPr>
          <p:cNvPicPr>
            <a:picLocks noChangeAspect="1"/>
          </p:cNvPicPr>
          <p:nvPr/>
        </p:nvPicPr>
        <p:blipFill>
          <a:blip r:embed="rId2"/>
          <a:stretch>
            <a:fillRect/>
          </a:stretch>
        </p:blipFill>
        <p:spPr>
          <a:xfrm>
            <a:off x="2043953" y="162473"/>
            <a:ext cx="7768558" cy="6533053"/>
          </a:xfrm>
          <a:prstGeom prst="rect">
            <a:avLst/>
          </a:prstGeom>
        </p:spPr>
      </p:pic>
    </p:spTree>
    <p:extLst>
      <p:ext uri="{BB962C8B-B14F-4D97-AF65-F5344CB8AC3E}">
        <p14:creationId xmlns:p14="http://schemas.microsoft.com/office/powerpoint/2010/main" val="3700904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76F4B-5ABB-174B-6647-FE72B5D10E6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F918A77-B77F-AF4C-2252-E2D076A4013F}"/>
              </a:ext>
            </a:extLst>
          </p:cNvPr>
          <p:cNvPicPr>
            <a:picLocks noChangeAspect="1"/>
          </p:cNvPicPr>
          <p:nvPr/>
        </p:nvPicPr>
        <p:blipFill>
          <a:blip r:embed="rId2"/>
          <a:stretch>
            <a:fillRect/>
          </a:stretch>
        </p:blipFill>
        <p:spPr>
          <a:xfrm>
            <a:off x="2043953" y="162473"/>
            <a:ext cx="7768558" cy="6533053"/>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59EDDA02-37CA-BEBA-2CF4-0EF5467E056E}"/>
                  </a:ext>
                </a:extLst>
              </p14:cNvPr>
              <p14:cNvContentPartPr/>
              <p14:nvPr/>
            </p14:nvContentPartPr>
            <p14:xfrm>
              <a:off x="2944216" y="2386483"/>
              <a:ext cx="214920" cy="12240"/>
            </p14:xfrm>
          </p:contentPart>
        </mc:Choice>
        <mc:Fallback xmlns="">
          <p:pic>
            <p:nvPicPr>
              <p:cNvPr id="2" name="Ink 1">
                <a:extLst>
                  <a:ext uri="{FF2B5EF4-FFF2-40B4-BE49-F238E27FC236}">
                    <a16:creationId xmlns:a16="http://schemas.microsoft.com/office/drawing/2014/main" id="{59EDDA02-37CA-BEBA-2CF4-0EF5467E056E}"/>
                  </a:ext>
                </a:extLst>
              </p:cNvPr>
              <p:cNvPicPr/>
              <p:nvPr/>
            </p:nvPicPr>
            <p:blipFill>
              <a:blip r:embed="rId4"/>
              <a:stretch>
                <a:fillRect/>
              </a:stretch>
            </p:blipFill>
            <p:spPr>
              <a:xfrm>
                <a:off x="2890216" y="2278483"/>
                <a:ext cx="322560" cy="2278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FE97A139-E0B5-7E3F-9C8B-1D38D716154B}"/>
                  </a:ext>
                </a:extLst>
              </p14:cNvPr>
              <p14:cNvContentPartPr/>
              <p14:nvPr/>
            </p14:nvContentPartPr>
            <p14:xfrm>
              <a:off x="2921176" y="4232563"/>
              <a:ext cx="6480" cy="40320"/>
            </p14:xfrm>
          </p:contentPart>
        </mc:Choice>
        <mc:Fallback xmlns="">
          <p:pic>
            <p:nvPicPr>
              <p:cNvPr id="5" name="Ink 4">
                <a:extLst>
                  <a:ext uri="{FF2B5EF4-FFF2-40B4-BE49-F238E27FC236}">
                    <a16:creationId xmlns:a16="http://schemas.microsoft.com/office/drawing/2014/main" id="{FE97A139-E0B5-7E3F-9C8B-1D38D716154B}"/>
                  </a:ext>
                </a:extLst>
              </p:cNvPr>
              <p:cNvPicPr/>
              <p:nvPr/>
            </p:nvPicPr>
            <p:blipFill>
              <a:blip r:embed="rId6"/>
              <a:stretch>
                <a:fillRect/>
              </a:stretch>
            </p:blipFill>
            <p:spPr>
              <a:xfrm>
                <a:off x="2867176" y="4124563"/>
                <a:ext cx="114120" cy="255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8500826C-1B57-3E6F-AD9D-D5EF93A719D9}"/>
                  </a:ext>
                </a:extLst>
              </p14:cNvPr>
              <p14:cNvContentPartPr/>
              <p14:nvPr/>
            </p14:nvContentPartPr>
            <p14:xfrm>
              <a:off x="2915416" y="4272523"/>
              <a:ext cx="224280" cy="360"/>
            </p14:xfrm>
          </p:contentPart>
        </mc:Choice>
        <mc:Fallback xmlns="">
          <p:pic>
            <p:nvPicPr>
              <p:cNvPr id="6" name="Ink 5">
                <a:extLst>
                  <a:ext uri="{FF2B5EF4-FFF2-40B4-BE49-F238E27FC236}">
                    <a16:creationId xmlns:a16="http://schemas.microsoft.com/office/drawing/2014/main" id="{8500826C-1B57-3E6F-AD9D-D5EF93A719D9}"/>
                  </a:ext>
                </a:extLst>
              </p:cNvPr>
              <p:cNvPicPr/>
              <p:nvPr/>
            </p:nvPicPr>
            <p:blipFill>
              <a:blip r:embed="rId8"/>
              <a:stretch>
                <a:fillRect/>
              </a:stretch>
            </p:blipFill>
            <p:spPr>
              <a:xfrm>
                <a:off x="2861776" y="4164883"/>
                <a:ext cx="331920" cy="216000"/>
              </a:xfrm>
              <a:prstGeom prst="rect">
                <a:avLst/>
              </a:prstGeom>
            </p:spPr>
          </p:pic>
        </mc:Fallback>
      </mc:AlternateContent>
    </p:spTree>
    <p:extLst>
      <p:ext uri="{BB962C8B-B14F-4D97-AF65-F5344CB8AC3E}">
        <p14:creationId xmlns:p14="http://schemas.microsoft.com/office/powerpoint/2010/main" val="3223469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10A678A-C4F4-55F5-0964-D5B13A410346}"/>
              </a:ext>
            </a:extLst>
          </p:cNvPr>
          <p:cNvPicPr>
            <a:picLocks noChangeAspect="1"/>
          </p:cNvPicPr>
          <p:nvPr/>
        </p:nvPicPr>
        <p:blipFill>
          <a:blip r:embed="rId2"/>
          <a:stretch>
            <a:fillRect/>
          </a:stretch>
        </p:blipFill>
        <p:spPr>
          <a:xfrm>
            <a:off x="2013217" y="294063"/>
            <a:ext cx="7868450" cy="6269874"/>
          </a:xfrm>
          <a:prstGeom prst="rect">
            <a:avLst/>
          </a:prstGeom>
        </p:spPr>
      </p:pic>
    </p:spTree>
    <p:extLst>
      <p:ext uri="{BB962C8B-B14F-4D97-AF65-F5344CB8AC3E}">
        <p14:creationId xmlns:p14="http://schemas.microsoft.com/office/powerpoint/2010/main" val="36336473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9D647-682A-001C-AF2A-F5915D9489F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1F2BADD-4292-B380-1B0A-EC56038EBBFD}"/>
              </a:ext>
            </a:extLst>
          </p:cNvPr>
          <p:cNvPicPr>
            <a:picLocks noChangeAspect="1"/>
          </p:cNvPicPr>
          <p:nvPr/>
        </p:nvPicPr>
        <p:blipFill>
          <a:blip r:embed="rId2"/>
          <a:stretch>
            <a:fillRect/>
          </a:stretch>
        </p:blipFill>
        <p:spPr>
          <a:xfrm>
            <a:off x="2013217" y="294063"/>
            <a:ext cx="7868450" cy="6269874"/>
          </a:xfrm>
          <a:prstGeom prst="rect">
            <a:avLst/>
          </a:prstGeom>
        </p:spPr>
      </p:pic>
      <mc:AlternateContent xmlns:mc="http://schemas.openxmlformats.org/markup-compatibility/2006" xmlns:p14="http://schemas.microsoft.com/office/powerpoint/2010/main">
        <mc:Choice Requires="p14">
          <p:contentPart p14:bwMode="auto" r:id="rId3">
            <p14:nvContentPartPr>
              <p14:cNvPr id="2" name="Ink 1">
                <a:extLst>
                  <a:ext uri="{FF2B5EF4-FFF2-40B4-BE49-F238E27FC236}">
                    <a16:creationId xmlns:a16="http://schemas.microsoft.com/office/drawing/2014/main" id="{D842BFFC-D5E7-F7AE-4F3C-F2AE1EF111FC}"/>
                  </a:ext>
                </a:extLst>
              </p14:cNvPr>
              <p14:cNvContentPartPr/>
              <p14:nvPr/>
            </p14:nvContentPartPr>
            <p14:xfrm>
              <a:off x="2438056" y="2944483"/>
              <a:ext cx="281160" cy="48600"/>
            </p14:xfrm>
          </p:contentPart>
        </mc:Choice>
        <mc:Fallback xmlns="">
          <p:pic>
            <p:nvPicPr>
              <p:cNvPr id="2" name="Ink 1">
                <a:extLst>
                  <a:ext uri="{FF2B5EF4-FFF2-40B4-BE49-F238E27FC236}">
                    <a16:creationId xmlns:a16="http://schemas.microsoft.com/office/drawing/2014/main" id="{D842BFFC-D5E7-F7AE-4F3C-F2AE1EF111FC}"/>
                  </a:ext>
                </a:extLst>
              </p:cNvPr>
              <p:cNvPicPr/>
              <p:nvPr/>
            </p:nvPicPr>
            <p:blipFill>
              <a:blip r:embed="rId4"/>
              <a:stretch>
                <a:fillRect/>
              </a:stretch>
            </p:blipFill>
            <p:spPr>
              <a:xfrm>
                <a:off x="2384416" y="2836843"/>
                <a:ext cx="388800" cy="2642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592C02E2-B718-9941-A000-0A0CC493CF18}"/>
                  </a:ext>
                </a:extLst>
              </p14:cNvPr>
              <p14:cNvContentPartPr/>
              <p14:nvPr/>
            </p14:nvContentPartPr>
            <p14:xfrm>
              <a:off x="2368936" y="3835483"/>
              <a:ext cx="255600" cy="25560"/>
            </p14:xfrm>
          </p:contentPart>
        </mc:Choice>
        <mc:Fallback xmlns="">
          <p:pic>
            <p:nvPicPr>
              <p:cNvPr id="4" name="Ink 3">
                <a:extLst>
                  <a:ext uri="{FF2B5EF4-FFF2-40B4-BE49-F238E27FC236}">
                    <a16:creationId xmlns:a16="http://schemas.microsoft.com/office/drawing/2014/main" id="{592C02E2-B718-9941-A000-0A0CC493CF18}"/>
                  </a:ext>
                </a:extLst>
              </p:cNvPr>
              <p:cNvPicPr/>
              <p:nvPr/>
            </p:nvPicPr>
            <p:blipFill>
              <a:blip r:embed="rId6"/>
              <a:stretch>
                <a:fillRect/>
              </a:stretch>
            </p:blipFill>
            <p:spPr>
              <a:xfrm>
                <a:off x="2315296" y="3727483"/>
                <a:ext cx="363240" cy="241200"/>
              </a:xfrm>
              <a:prstGeom prst="rect">
                <a:avLst/>
              </a:prstGeom>
            </p:spPr>
          </p:pic>
        </mc:Fallback>
      </mc:AlternateContent>
    </p:spTree>
    <p:extLst>
      <p:ext uri="{BB962C8B-B14F-4D97-AF65-F5344CB8AC3E}">
        <p14:creationId xmlns:p14="http://schemas.microsoft.com/office/powerpoint/2010/main" val="3632214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93EBF-75AD-87D2-7923-9CC71AC0AC4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1A526E3-B89B-BB22-0E69-C3665162D567}"/>
              </a:ext>
            </a:extLst>
          </p:cNvPr>
          <p:cNvPicPr>
            <a:picLocks noChangeAspect="1"/>
          </p:cNvPicPr>
          <p:nvPr/>
        </p:nvPicPr>
        <p:blipFill>
          <a:blip r:embed="rId2"/>
          <a:stretch>
            <a:fillRect/>
          </a:stretch>
        </p:blipFill>
        <p:spPr>
          <a:xfrm>
            <a:off x="1844168" y="248251"/>
            <a:ext cx="8790148" cy="6361497"/>
          </a:xfrm>
          <a:prstGeom prst="rect">
            <a:avLst/>
          </a:prstGeom>
        </p:spPr>
      </p:pic>
    </p:spTree>
    <p:extLst>
      <p:ext uri="{BB962C8B-B14F-4D97-AF65-F5344CB8AC3E}">
        <p14:creationId xmlns:p14="http://schemas.microsoft.com/office/powerpoint/2010/main" val="11673772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DF0C2-B6DA-B2C0-48BC-89823C03F35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AFCC1B8-597D-7D3E-D911-1B9DD89244FA}"/>
              </a:ext>
            </a:extLst>
          </p:cNvPr>
          <p:cNvPicPr>
            <a:picLocks noChangeAspect="1"/>
          </p:cNvPicPr>
          <p:nvPr/>
        </p:nvPicPr>
        <p:blipFill>
          <a:blip r:embed="rId2"/>
          <a:stretch>
            <a:fillRect/>
          </a:stretch>
        </p:blipFill>
        <p:spPr>
          <a:xfrm>
            <a:off x="1844168" y="248251"/>
            <a:ext cx="8790148" cy="6361497"/>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A84B9752-360F-0CB7-4698-0E1D928AFFA8}"/>
                  </a:ext>
                </a:extLst>
              </p14:cNvPr>
              <p14:cNvContentPartPr/>
              <p14:nvPr/>
            </p14:nvContentPartPr>
            <p14:xfrm>
              <a:off x="2587816" y="2305843"/>
              <a:ext cx="190440" cy="34920"/>
            </p14:xfrm>
          </p:contentPart>
        </mc:Choice>
        <mc:Fallback xmlns="">
          <p:pic>
            <p:nvPicPr>
              <p:cNvPr id="4" name="Ink 3">
                <a:extLst>
                  <a:ext uri="{FF2B5EF4-FFF2-40B4-BE49-F238E27FC236}">
                    <a16:creationId xmlns:a16="http://schemas.microsoft.com/office/drawing/2014/main" id="{A84B9752-360F-0CB7-4698-0E1D928AFFA8}"/>
                  </a:ext>
                </a:extLst>
              </p:cNvPr>
              <p:cNvPicPr/>
              <p:nvPr/>
            </p:nvPicPr>
            <p:blipFill>
              <a:blip r:embed="rId4"/>
              <a:stretch>
                <a:fillRect/>
              </a:stretch>
            </p:blipFill>
            <p:spPr>
              <a:xfrm>
                <a:off x="2533816" y="2197843"/>
                <a:ext cx="29808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8B99F32-2462-7221-3C76-C10E585F1580}"/>
                  </a:ext>
                </a:extLst>
              </p14:cNvPr>
              <p14:cNvContentPartPr/>
              <p14:nvPr/>
            </p14:nvContentPartPr>
            <p14:xfrm>
              <a:off x="2616256" y="5940403"/>
              <a:ext cx="205920" cy="14400"/>
            </p14:xfrm>
          </p:contentPart>
        </mc:Choice>
        <mc:Fallback xmlns="">
          <p:pic>
            <p:nvPicPr>
              <p:cNvPr id="5" name="Ink 4">
                <a:extLst>
                  <a:ext uri="{FF2B5EF4-FFF2-40B4-BE49-F238E27FC236}">
                    <a16:creationId xmlns:a16="http://schemas.microsoft.com/office/drawing/2014/main" id="{68B99F32-2462-7221-3C76-C10E585F1580}"/>
                  </a:ext>
                </a:extLst>
              </p:cNvPr>
              <p:cNvPicPr/>
              <p:nvPr/>
            </p:nvPicPr>
            <p:blipFill>
              <a:blip r:embed="rId6"/>
              <a:stretch>
                <a:fillRect/>
              </a:stretch>
            </p:blipFill>
            <p:spPr>
              <a:xfrm>
                <a:off x="2562616" y="5832403"/>
                <a:ext cx="313560" cy="230040"/>
              </a:xfrm>
              <a:prstGeom prst="rect">
                <a:avLst/>
              </a:prstGeom>
            </p:spPr>
          </p:pic>
        </mc:Fallback>
      </mc:AlternateContent>
    </p:spTree>
    <p:extLst>
      <p:ext uri="{BB962C8B-B14F-4D97-AF65-F5344CB8AC3E}">
        <p14:creationId xmlns:p14="http://schemas.microsoft.com/office/powerpoint/2010/main" val="1368236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D702C-5E0B-6AFE-5CEF-0B6636B9D3CE}"/>
              </a:ext>
            </a:extLst>
          </p:cNvPr>
          <p:cNvSpPr>
            <a:spLocks noGrp="1"/>
          </p:cNvSpPr>
          <p:nvPr>
            <p:ph type="title"/>
          </p:nvPr>
        </p:nvSpPr>
        <p:spPr>
          <a:xfrm>
            <a:off x="481802" y="149525"/>
            <a:ext cx="2278651" cy="782128"/>
          </a:xfrm>
        </p:spPr>
        <p:txBody>
          <a:bodyPr/>
          <a:lstStyle/>
          <a:p>
            <a:r>
              <a:rPr lang="en-GB" dirty="0"/>
              <a:t>Summary</a:t>
            </a:r>
          </a:p>
        </p:txBody>
      </p:sp>
      <p:sp>
        <p:nvSpPr>
          <p:cNvPr id="3" name="Content Placeholder 2">
            <a:extLst>
              <a:ext uri="{FF2B5EF4-FFF2-40B4-BE49-F238E27FC236}">
                <a16:creationId xmlns:a16="http://schemas.microsoft.com/office/drawing/2014/main" id="{0CD70799-2DAC-9991-3C7B-F14DDB3D8523}"/>
              </a:ext>
            </a:extLst>
          </p:cNvPr>
          <p:cNvSpPr>
            <a:spLocks noGrp="1"/>
          </p:cNvSpPr>
          <p:nvPr>
            <p:ph idx="1"/>
          </p:nvPr>
        </p:nvSpPr>
        <p:spPr>
          <a:xfrm>
            <a:off x="384035" y="845388"/>
            <a:ext cx="9519089" cy="5500778"/>
          </a:xfrm>
        </p:spPr>
        <p:txBody>
          <a:bodyPr>
            <a:normAutofit fontScale="92500" lnSpcReduction="20000"/>
          </a:bodyPr>
          <a:lstStyle/>
          <a:p>
            <a:pPr marL="0" indent="0">
              <a:buNone/>
            </a:pPr>
            <a:r>
              <a:rPr lang="en-US" dirty="0"/>
              <a:t>(1) The court will only allow an appeal on limited grounds.</a:t>
            </a:r>
          </a:p>
          <a:p>
            <a:pPr marL="0" indent="0">
              <a:buNone/>
            </a:pPr>
            <a:r>
              <a:rPr lang="en-US" dirty="0"/>
              <a:t>  (2) An appeal will only be allowed where the decision of the lower court was wrong or unjust because of a serious procedural or other irregularity in the proceedings in the lower court.</a:t>
            </a:r>
          </a:p>
          <a:p>
            <a:pPr marL="0" indent="0">
              <a:buNone/>
            </a:pPr>
            <a:r>
              <a:rPr lang="en-US" dirty="0"/>
              <a:t> (3) An appeal is decided by an appeal court. The correct appeal court depends on the lower court in which the decision was made, the type of proceedings and the level of deciding judge.</a:t>
            </a:r>
          </a:p>
          <a:p>
            <a:pPr marL="0" indent="0">
              <a:buNone/>
            </a:pPr>
            <a:r>
              <a:rPr lang="en-US" dirty="0"/>
              <a:t> (4) In most circumstances, the destination for any appeal is within the same court, to a higher level of judge, if there is one. If there is not, then it is to the higher level of court. There are some exceptions.</a:t>
            </a:r>
          </a:p>
          <a:p>
            <a:pPr marL="0" indent="0">
              <a:buNone/>
            </a:pPr>
            <a:r>
              <a:rPr lang="en-US" dirty="0"/>
              <a:t>(5) With a few exceptions, an appellant requires permission to appeal.</a:t>
            </a:r>
          </a:p>
          <a:p>
            <a:pPr marL="0" indent="0">
              <a:buNone/>
            </a:pPr>
            <a:r>
              <a:rPr lang="en-US" dirty="0"/>
              <a:t>(6) There is a distinction between the tests for permission to appeal for:</a:t>
            </a:r>
          </a:p>
          <a:p>
            <a:pPr marL="0" indent="0">
              <a:buNone/>
            </a:pPr>
            <a:r>
              <a:rPr lang="en-US" dirty="0"/>
              <a:t>(a)   first appeals – where the court must consider that the appeal would have a real prospect of success or there is some other compelling reason for the appeal to be heard; and</a:t>
            </a:r>
          </a:p>
          <a:p>
            <a:pPr marL="0" indent="0">
              <a:buNone/>
            </a:pPr>
            <a:r>
              <a:rPr lang="en-US" dirty="0"/>
              <a:t>(b)   second appeals – where the court must consider that the appeal would have a real prospect of success and raises an important point of principle or practice or there is some other compelling reason for the Court of Appeal to hear it.</a:t>
            </a:r>
          </a:p>
          <a:p>
            <a:pPr marL="0" indent="0">
              <a:buNone/>
            </a:pPr>
            <a:r>
              <a:rPr lang="en-US" dirty="0"/>
              <a:t>(7) Permission to appeal can be applied for from:</a:t>
            </a:r>
          </a:p>
          <a:p>
            <a:pPr marL="0" indent="0">
              <a:buNone/>
            </a:pPr>
            <a:r>
              <a:rPr lang="en-US" dirty="0"/>
              <a:t>(a)   the lower court at the hearing at which the decision was made; or</a:t>
            </a:r>
          </a:p>
          <a:p>
            <a:pPr marL="0" indent="0">
              <a:buNone/>
            </a:pPr>
            <a:r>
              <a:rPr lang="en-US" dirty="0"/>
              <a:t>(b)   the appeal court, in an appeal notice – even where permission was refused by the lower court.</a:t>
            </a:r>
          </a:p>
          <a:p>
            <a:endParaRPr lang="en-US" dirty="0"/>
          </a:p>
        </p:txBody>
      </p:sp>
    </p:spTree>
    <p:extLst>
      <p:ext uri="{BB962C8B-B14F-4D97-AF65-F5344CB8AC3E}">
        <p14:creationId xmlns:p14="http://schemas.microsoft.com/office/powerpoint/2010/main" val="29141316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05D6D-AE46-E74E-7D91-464E4E76D6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14D79-9E69-DB8C-68F9-7C37331EF5B7}"/>
              </a:ext>
            </a:extLst>
          </p:cNvPr>
          <p:cNvSpPr>
            <a:spLocks noGrp="1"/>
          </p:cNvSpPr>
          <p:nvPr>
            <p:ph type="title"/>
          </p:nvPr>
        </p:nvSpPr>
        <p:spPr>
          <a:xfrm>
            <a:off x="533561" y="184029"/>
            <a:ext cx="2278651" cy="782128"/>
          </a:xfrm>
        </p:spPr>
        <p:txBody>
          <a:bodyPr/>
          <a:lstStyle/>
          <a:p>
            <a:r>
              <a:rPr lang="en-GB" dirty="0"/>
              <a:t>Summary</a:t>
            </a:r>
          </a:p>
        </p:txBody>
      </p:sp>
      <p:sp>
        <p:nvSpPr>
          <p:cNvPr id="3" name="Content Placeholder 2">
            <a:extLst>
              <a:ext uri="{FF2B5EF4-FFF2-40B4-BE49-F238E27FC236}">
                <a16:creationId xmlns:a16="http://schemas.microsoft.com/office/drawing/2014/main" id="{34AE8B8C-3C66-4E3C-BA41-B72C575BEF50}"/>
              </a:ext>
            </a:extLst>
          </p:cNvPr>
          <p:cNvSpPr>
            <a:spLocks noGrp="1"/>
          </p:cNvSpPr>
          <p:nvPr>
            <p:ph idx="1"/>
          </p:nvPr>
        </p:nvSpPr>
        <p:spPr>
          <a:xfrm>
            <a:off x="418540" y="862641"/>
            <a:ext cx="9076267" cy="5578416"/>
          </a:xfrm>
        </p:spPr>
        <p:txBody>
          <a:bodyPr>
            <a:normAutofit/>
          </a:bodyPr>
          <a:lstStyle/>
          <a:p>
            <a:pPr marL="0" indent="0">
              <a:buNone/>
            </a:pPr>
            <a:r>
              <a:rPr lang="en-US" dirty="0"/>
              <a:t>(8) The appeal courts will determine an application for permission to appeal on paper without a hearing, at first.</a:t>
            </a:r>
          </a:p>
          <a:p>
            <a:pPr marL="0" indent="0">
              <a:buNone/>
            </a:pPr>
            <a:r>
              <a:rPr lang="en-US" dirty="0"/>
              <a:t>(9) If the appeal court refuses permission on paper, the appellant can request that the application for permission to appeal is reconsidered at an oral hearing.</a:t>
            </a:r>
          </a:p>
          <a:p>
            <a:pPr marL="0" indent="0">
              <a:buNone/>
            </a:pPr>
            <a:r>
              <a:rPr lang="en-US" dirty="0"/>
              <a:t>(10) Orders of the lower court are not stayed (put on hold) pending an appeal. If the appellant wishes to apply for the order below to be stayed pending an appeal, they will need to apply to the lower court or the appeal court for such an order.</a:t>
            </a:r>
          </a:p>
          <a:p>
            <a:pPr marL="0" indent="0">
              <a:buNone/>
            </a:pPr>
            <a:r>
              <a:rPr lang="en-US" dirty="0"/>
              <a:t>(11) The respondent to an appeal can file a respondent’s notice to seek permission to appeal from the appeal court, or to ask the appeal court to uphold the decision of the lower court for reasons different from or additional to those given by the lower court.</a:t>
            </a:r>
          </a:p>
          <a:p>
            <a:pPr marL="0" indent="0">
              <a:buNone/>
            </a:pPr>
            <a:r>
              <a:rPr lang="en-US" dirty="0"/>
              <a:t>(12) There are detailed provisions in Part 52 and PD52A – E which must be observed.</a:t>
            </a:r>
          </a:p>
          <a:p>
            <a:pPr marL="0" indent="0">
              <a:buNone/>
            </a:pPr>
            <a:r>
              <a:rPr lang="en-US" dirty="0"/>
              <a:t>(13) Parties to appeals must file and serve skeleton arguments in appeals before the Court of Appeal and should do so where appropriate in other appeals.</a:t>
            </a:r>
          </a:p>
          <a:p>
            <a:pPr marL="0" indent="0">
              <a:buNone/>
            </a:pPr>
            <a:r>
              <a:rPr lang="en-US" dirty="0"/>
              <a:t>(14) There are requirements for the content and form of skeleton arguments that should be complied with. Failure to do so may lead to costs of preparation of a skeleton argument being disallowed.</a:t>
            </a:r>
          </a:p>
          <a:p>
            <a:pPr marL="0" indent="0">
              <a:buNone/>
            </a:pPr>
            <a:endParaRPr lang="en-US" dirty="0"/>
          </a:p>
        </p:txBody>
      </p:sp>
    </p:spTree>
    <p:extLst>
      <p:ext uri="{BB962C8B-B14F-4D97-AF65-F5344CB8AC3E}">
        <p14:creationId xmlns:p14="http://schemas.microsoft.com/office/powerpoint/2010/main" val="2657595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7820D-AABF-AB59-FF56-81F782F511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6AB39-5E20-E8CE-F111-011ED7FAE280}"/>
              </a:ext>
            </a:extLst>
          </p:cNvPr>
          <p:cNvSpPr>
            <a:spLocks noGrp="1"/>
          </p:cNvSpPr>
          <p:nvPr>
            <p:ph type="title"/>
          </p:nvPr>
        </p:nvSpPr>
        <p:spPr>
          <a:xfrm>
            <a:off x="418541" y="92015"/>
            <a:ext cx="2278651" cy="782128"/>
          </a:xfrm>
        </p:spPr>
        <p:txBody>
          <a:bodyPr/>
          <a:lstStyle/>
          <a:p>
            <a:r>
              <a:rPr lang="en-GB" dirty="0"/>
              <a:t>Summary</a:t>
            </a:r>
          </a:p>
        </p:txBody>
      </p:sp>
      <p:sp>
        <p:nvSpPr>
          <p:cNvPr id="3" name="Content Placeholder 2">
            <a:extLst>
              <a:ext uri="{FF2B5EF4-FFF2-40B4-BE49-F238E27FC236}">
                <a16:creationId xmlns:a16="http://schemas.microsoft.com/office/drawing/2014/main" id="{4D621A4D-6527-7CF8-A78C-FAD3309AC360}"/>
              </a:ext>
            </a:extLst>
          </p:cNvPr>
          <p:cNvSpPr>
            <a:spLocks noGrp="1"/>
          </p:cNvSpPr>
          <p:nvPr>
            <p:ph idx="1"/>
          </p:nvPr>
        </p:nvSpPr>
        <p:spPr>
          <a:xfrm>
            <a:off x="372534" y="799380"/>
            <a:ext cx="9208538" cy="5814205"/>
          </a:xfrm>
        </p:spPr>
        <p:txBody>
          <a:bodyPr>
            <a:normAutofit/>
          </a:bodyPr>
          <a:lstStyle/>
          <a:p>
            <a:pPr marL="0" indent="0">
              <a:buNone/>
            </a:pPr>
            <a:r>
              <a:rPr lang="en-US" dirty="0"/>
              <a:t>(15) The appeal court has all of the powers of the lower court, and may:</a:t>
            </a:r>
          </a:p>
          <a:p>
            <a:pPr marL="0" indent="0">
              <a:buNone/>
            </a:pPr>
            <a:r>
              <a:rPr lang="en-US" dirty="0"/>
              <a:t>(a)   refuse an application for permission to appeal;</a:t>
            </a:r>
          </a:p>
          <a:p>
            <a:pPr marL="0" indent="0">
              <a:buNone/>
            </a:pPr>
            <a:r>
              <a:rPr lang="en-US" dirty="0"/>
              <a:t>(b)   strike out an appellant’s notice;</a:t>
            </a:r>
          </a:p>
          <a:p>
            <a:pPr marL="0" indent="0">
              <a:buNone/>
            </a:pPr>
            <a:r>
              <a:rPr lang="en-US" dirty="0"/>
              <a:t>(c)   dismiss an appeal;</a:t>
            </a:r>
          </a:p>
          <a:p>
            <a:pPr marL="0" indent="0">
              <a:buNone/>
            </a:pPr>
            <a:r>
              <a:rPr lang="en-US" dirty="0"/>
              <a:t>(d)   affirm, set aside, or vary any order or judgment made or given by the lower court;</a:t>
            </a:r>
          </a:p>
          <a:p>
            <a:pPr marL="0" indent="0">
              <a:buNone/>
            </a:pPr>
            <a:r>
              <a:rPr lang="en-US" dirty="0"/>
              <a:t>(e)   refer any claim or issue for determination by the lower court;</a:t>
            </a:r>
          </a:p>
          <a:p>
            <a:pPr marL="0" indent="0">
              <a:buNone/>
            </a:pPr>
            <a:r>
              <a:rPr lang="en-US" dirty="0"/>
              <a:t>(f)   order a new trial or hearing;</a:t>
            </a:r>
          </a:p>
          <a:p>
            <a:pPr marL="0" indent="0">
              <a:buNone/>
            </a:pPr>
            <a:r>
              <a:rPr lang="en-US" dirty="0"/>
              <a:t>(g)   make orders for the payment of interest or make a costs order;</a:t>
            </a:r>
          </a:p>
          <a:p>
            <a:pPr marL="0" indent="0">
              <a:buNone/>
            </a:pPr>
            <a:r>
              <a:rPr lang="en-US" dirty="0"/>
              <a:t>(</a:t>
            </a:r>
            <a:r>
              <a:rPr lang="en-US" dirty="0" err="1"/>
              <a:t>i</a:t>
            </a:r>
            <a:r>
              <a:rPr lang="en-US" dirty="0"/>
              <a:t>)   consider whether it is appropriate to make a civil restraint order; or</a:t>
            </a:r>
          </a:p>
          <a:p>
            <a:pPr marL="0" indent="0">
              <a:buNone/>
            </a:pPr>
            <a:r>
              <a:rPr lang="en-US" dirty="0"/>
              <a:t>(j)   exercise its powers in relation to the whole or part of an order of the lower court.</a:t>
            </a:r>
          </a:p>
          <a:p>
            <a:pPr marL="0" indent="0">
              <a:buNone/>
            </a:pPr>
            <a:r>
              <a:rPr lang="en-US" dirty="0"/>
              <a:t>(16) The appeal court has a discretion over the costs of the appeal hearing and over the costs in the lower court.</a:t>
            </a:r>
          </a:p>
          <a:p>
            <a:pPr marL="0" indent="0">
              <a:buNone/>
            </a:pPr>
            <a:r>
              <a:rPr lang="en-US" dirty="0"/>
              <a:t>(17) Part 36 offers can also be made in relation to costs hearings or the costs of an appeal.</a:t>
            </a:r>
          </a:p>
          <a:p>
            <a:pPr marL="0" indent="0">
              <a:buNone/>
            </a:pPr>
            <a:r>
              <a:rPr lang="en-US" dirty="0"/>
              <a:t>(18) Qualified one-way costs shifting (QOCS) will apply to the appeal process too.</a:t>
            </a:r>
            <a:endParaRPr lang="en-GB" dirty="0"/>
          </a:p>
        </p:txBody>
      </p:sp>
    </p:spTree>
    <p:extLst>
      <p:ext uri="{BB962C8B-B14F-4D97-AF65-F5344CB8AC3E}">
        <p14:creationId xmlns:p14="http://schemas.microsoft.com/office/powerpoint/2010/main" val="9405802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136D0C1-0C41-1FE4-0234-F66768D766E3}"/>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sp>
        <p:nvSpPr>
          <p:cNvPr id="22" name="Isosceles Triangle 21">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Content Placeholder 4" descr="A group of colorful bubbles with white question marks">
            <a:extLst>
              <a:ext uri="{FF2B5EF4-FFF2-40B4-BE49-F238E27FC236}">
                <a16:creationId xmlns:a16="http://schemas.microsoft.com/office/drawing/2014/main" id="{C3726D6C-8F30-8188-6D1F-05F38C07F1E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3384422081"/>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1016</TotalTime>
  <Words>3050</Words>
  <Application>Microsoft Office PowerPoint</Application>
  <PresentationFormat>Widescreen</PresentationFormat>
  <Paragraphs>175</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inherit</vt:lpstr>
      <vt:lpstr>Inter</vt:lpstr>
      <vt:lpstr>Aptos</vt:lpstr>
      <vt:lpstr>Arial</vt:lpstr>
      <vt:lpstr>Trebuchet MS</vt:lpstr>
      <vt:lpstr>Wingdings 3</vt:lpstr>
      <vt:lpstr>Facet</vt:lpstr>
      <vt:lpstr>Appeals</vt:lpstr>
      <vt:lpstr>PowerPoint Presentation</vt:lpstr>
      <vt:lpstr>Introduction.. you will need to know</vt:lpstr>
      <vt:lpstr>Grounds for Appeal ( CPR 52)</vt:lpstr>
      <vt:lpstr>The Destination for Appeals</vt:lpstr>
      <vt:lpstr>The Destination for Appeals</vt:lpstr>
      <vt:lpstr>The Appeal Process</vt:lpstr>
      <vt:lpstr>Permission to Appeal</vt:lpstr>
      <vt:lpstr>Permission to Appeal</vt:lpstr>
      <vt:lpstr>Permission to Appeal</vt:lpstr>
      <vt:lpstr>The Appellant’s Notice</vt:lpstr>
      <vt:lpstr>The Appellant’s Notice</vt:lpstr>
      <vt:lpstr>PowerPoint Presentation</vt:lpstr>
      <vt:lpstr>Respondent’s Notice</vt:lpstr>
      <vt:lpstr>Filing and Service of a Respondent’s Notice</vt:lpstr>
      <vt:lpstr>The appeal process after permission has been granted</vt:lpstr>
      <vt:lpstr>Additional documents for the bundle</vt:lpstr>
      <vt:lpstr>PowerPoint Presentation</vt:lpstr>
      <vt:lpstr>Skeleton Arguments for an Appeal</vt:lpstr>
      <vt:lpstr>Skeleton Arguments</vt:lpstr>
      <vt:lpstr>Powers of the Appeal Court</vt:lpstr>
      <vt:lpstr>The way in which an appeal is determined</vt:lpstr>
      <vt:lpstr>PowerPoint Presentation</vt:lpstr>
      <vt:lpstr>PowerPoint Presentation</vt:lpstr>
      <vt:lpstr>PowerPoint Presentation</vt:lpstr>
      <vt:lpstr>PowerPoint Presentation</vt:lpstr>
      <vt:lpstr>PowerPoint Presentation</vt:lpstr>
      <vt:lpstr>PowerPoint Presentation</vt:lpstr>
      <vt:lpstr>Summary</vt:lpstr>
      <vt:lpstr>Summary</vt:lpstr>
      <vt:lpstr>Summary</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15</cp:revision>
  <dcterms:created xsi:type="dcterms:W3CDTF">2024-02-03T18:13:02Z</dcterms:created>
  <dcterms:modified xsi:type="dcterms:W3CDTF">2025-04-25T15:41:06Z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