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61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C079C8-FDDC-4FA3-8A0E-1B2E856F37F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0E5FDB1-909B-4952-A451-FB67A1724DE0}">
      <dgm:prSet/>
      <dgm:spPr/>
      <dgm:t>
        <a:bodyPr/>
        <a:lstStyle/>
        <a:p>
          <a:r>
            <a:rPr lang="en-GB"/>
            <a:t>Ways of solving the issue:</a:t>
          </a:r>
          <a:endParaRPr lang="en-US"/>
        </a:p>
      </dgm:t>
    </dgm:pt>
    <dgm:pt modelId="{9DD7B9F3-54B1-4B0E-90E6-1D8FC527CEAE}" type="parTrans" cxnId="{3861951D-F3E5-4776-9E24-8A236717F12C}">
      <dgm:prSet/>
      <dgm:spPr/>
      <dgm:t>
        <a:bodyPr/>
        <a:lstStyle/>
        <a:p>
          <a:endParaRPr lang="en-US"/>
        </a:p>
      </dgm:t>
    </dgm:pt>
    <dgm:pt modelId="{9D085E14-298E-4481-AE7B-E92545B588AF}" type="sibTrans" cxnId="{3861951D-F3E5-4776-9E24-8A236717F12C}">
      <dgm:prSet/>
      <dgm:spPr/>
      <dgm:t>
        <a:bodyPr/>
        <a:lstStyle/>
        <a:p>
          <a:endParaRPr lang="en-US"/>
        </a:p>
      </dgm:t>
    </dgm:pt>
    <dgm:pt modelId="{EF0F28F9-FD01-459A-A299-3A15B2521856}">
      <dgm:prSet/>
      <dgm:spPr/>
      <dgm:t>
        <a:bodyPr/>
        <a:lstStyle/>
        <a:p>
          <a:endParaRPr lang="en-US" dirty="0"/>
        </a:p>
      </dgm:t>
    </dgm:pt>
    <dgm:pt modelId="{9049FC98-9A94-4D62-8688-72815DF5F6B1}" type="parTrans" cxnId="{7DC847E8-1CF1-4CD5-A6B3-E2DF4E0C35C7}">
      <dgm:prSet/>
      <dgm:spPr/>
      <dgm:t>
        <a:bodyPr/>
        <a:lstStyle/>
        <a:p>
          <a:endParaRPr lang="en-US"/>
        </a:p>
      </dgm:t>
    </dgm:pt>
    <dgm:pt modelId="{179F4DEE-8DE0-4EF2-8DC7-20CDE2066192}" type="sibTrans" cxnId="{7DC847E8-1CF1-4CD5-A6B3-E2DF4E0C35C7}">
      <dgm:prSet/>
      <dgm:spPr/>
      <dgm:t>
        <a:bodyPr/>
        <a:lstStyle/>
        <a:p>
          <a:endParaRPr lang="en-US"/>
        </a:p>
      </dgm:t>
    </dgm:pt>
    <dgm:pt modelId="{F964D574-20EE-4458-AFA7-7EE164598DB5}">
      <dgm:prSet/>
      <dgm:spPr/>
      <dgm:t>
        <a:bodyPr/>
        <a:lstStyle/>
        <a:p>
          <a:r>
            <a:rPr lang="en-GB"/>
            <a:t>More Saw machines.</a:t>
          </a:r>
          <a:endParaRPr lang="en-US"/>
        </a:p>
      </dgm:t>
    </dgm:pt>
    <dgm:pt modelId="{0B89570F-F2ED-407E-9A69-649CC4E3003F}" type="parTrans" cxnId="{1B6ACEA6-8DE5-4F66-B98F-E83253B5E5B0}">
      <dgm:prSet/>
      <dgm:spPr/>
      <dgm:t>
        <a:bodyPr/>
        <a:lstStyle/>
        <a:p>
          <a:endParaRPr lang="en-US"/>
        </a:p>
      </dgm:t>
    </dgm:pt>
    <dgm:pt modelId="{551C2F3F-C760-4752-9FC0-B0A2A301DAFE}" type="sibTrans" cxnId="{1B6ACEA6-8DE5-4F66-B98F-E83253B5E5B0}">
      <dgm:prSet/>
      <dgm:spPr/>
      <dgm:t>
        <a:bodyPr/>
        <a:lstStyle/>
        <a:p>
          <a:endParaRPr lang="en-US"/>
        </a:p>
      </dgm:t>
    </dgm:pt>
    <dgm:pt modelId="{601D8FA0-034B-49B9-A699-3C6E8E070E0F}">
      <dgm:prSet/>
      <dgm:spPr/>
      <dgm:t>
        <a:bodyPr/>
        <a:lstStyle/>
        <a:p>
          <a:r>
            <a:rPr lang="en-GB"/>
            <a:t>Cutting parts one on top of the other.</a:t>
          </a:r>
          <a:endParaRPr lang="en-US"/>
        </a:p>
      </dgm:t>
    </dgm:pt>
    <dgm:pt modelId="{C3C454A2-D5E3-4793-AE02-5704094CF9B1}" type="parTrans" cxnId="{EE9E57FB-A09E-4909-AE95-72C83C275272}">
      <dgm:prSet/>
      <dgm:spPr/>
      <dgm:t>
        <a:bodyPr/>
        <a:lstStyle/>
        <a:p>
          <a:endParaRPr lang="en-US"/>
        </a:p>
      </dgm:t>
    </dgm:pt>
    <dgm:pt modelId="{BE1872F6-235C-4031-8B90-D7EC9017E951}" type="sibTrans" cxnId="{EE9E57FB-A09E-4909-AE95-72C83C275272}">
      <dgm:prSet/>
      <dgm:spPr/>
      <dgm:t>
        <a:bodyPr/>
        <a:lstStyle/>
        <a:p>
          <a:endParaRPr lang="en-US"/>
        </a:p>
      </dgm:t>
    </dgm:pt>
    <dgm:pt modelId="{93009701-416B-46EC-AEA1-EC8ACF7E6B97}">
      <dgm:prSet/>
      <dgm:spPr/>
      <dgm:t>
        <a:bodyPr/>
        <a:lstStyle/>
        <a:p>
          <a:r>
            <a:rPr lang="en-GB"/>
            <a:t>Increasing the speed at which the saw cut.</a:t>
          </a:r>
          <a:endParaRPr lang="en-US"/>
        </a:p>
      </dgm:t>
    </dgm:pt>
    <dgm:pt modelId="{F7E9D2F9-2529-4CE1-BAC2-4579A284460E}" type="parTrans" cxnId="{61488BE7-4CF1-4320-92F1-BCF2FE4C8593}">
      <dgm:prSet/>
      <dgm:spPr/>
      <dgm:t>
        <a:bodyPr/>
        <a:lstStyle/>
        <a:p>
          <a:endParaRPr lang="en-US"/>
        </a:p>
      </dgm:t>
    </dgm:pt>
    <dgm:pt modelId="{7BD467AE-D52C-48BE-8313-DE8B25313E1E}" type="sibTrans" cxnId="{61488BE7-4CF1-4320-92F1-BCF2FE4C8593}">
      <dgm:prSet/>
      <dgm:spPr/>
      <dgm:t>
        <a:bodyPr/>
        <a:lstStyle/>
        <a:p>
          <a:endParaRPr lang="en-US"/>
        </a:p>
      </dgm:t>
    </dgm:pt>
    <dgm:pt modelId="{616B5834-B2E6-4764-B4CC-BE8752FDCE4C}">
      <dgm:prSet/>
      <dgm:spPr/>
      <dgm:t>
        <a:bodyPr/>
        <a:lstStyle/>
        <a:p>
          <a:r>
            <a:rPr lang="en-GB"/>
            <a:t>Automatic Loading and cutting of the saw.</a:t>
          </a:r>
          <a:endParaRPr lang="en-US"/>
        </a:p>
      </dgm:t>
    </dgm:pt>
    <dgm:pt modelId="{6E7D1BEA-F64D-4175-9727-5942E98B33D5}" type="parTrans" cxnId="{1B0981C8-563F-46B7-9A1B-7132BA117D4A}">
      <dgm:prSet/>
      <dgm:spPr/>
      <dgm:t>
        <a:bodyPr/>
        <a:lstStyle/>
        <a:p>
          <a:endParaRPr lang="en-US"/>
        </a:p>
      </dgm:t>
    </dgm:pt>
    <dgm:pt modelId="{123F158F-26DF-4383-9BA8-5F83F6CA3FF5}" type="sibTrans" cxnId="{1B0981C8-563F-46B7-9A1B-7132BA117D4A}">
      <dgm:prSet/>
      <dgm:spPr/>
      <dgm:t>
        <a:bodyPr/>
        <a:lstStyle/>
        <a:p>
          <a:endParaRPr lang="en-US"/>
        </a:p>
      </dgm:t>
    </dgm:pt>
    <dgm:pt modelId="{DF8D7BF3-1BEB-4919-B2AA-D1C1A7EC2776}" type="pres">
      <dgm:prSet presAssocID="{63C079C8-FDDC-4FA3-8A0E-1B2E856F37FB}" presName="linear" presStyleCnt="0">
        <dgm:presLayoutVars>
          <dgm:animLvl val="lvl"/>
          <dgm:resizeHandles val="exact"/>
        </dgm:presLayoutVars>
      </dgm:prSet>
      <dgm:spPr/>
    </dgm:pt>
    <dgm:pt modelId="{89F06F1D-B50C-4195-AD49-10A7E30A7EA1}" type="pres">
      <dgm:prSet presAssocID="{50E5FDB1-909B-4952-A451-FB67A1724DE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FA5B3BA-E4E2-47F1-B8C6-3B0C24647F5D}" type="pres">
      <dgm:prSet presAssocID="{50E5FDB1-909B-4952-A451-FB67A1724DE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861951D-F3E5-4776-9E24-8A236717F12C}" srcId="{63C079C8-FDDC-4FA3-8A0E-1B2E856F37FB}" destId="{50E5FDB1-909B-4952-A451-FB67A1724DE0}" srcOrd="0" destOrd="0" parTransId="{9DD7B9F3-54B1-4B0E-90E6-1D8FC527CEAE}" sibTransId="{9D085E14-298E-4481-AE7B-E92545B588AF}"/>
    <dgm:cxn modelId="{71E6AE24-FFCB-4564-9FBB-E47ECA52CED3}" type="presOf" srcId="{63C079C8-FDDC-4FA3-8A0E-1B2E856F37FB}" destId="{DF8D7BF3-1BEB-4919-B2AA-D1C1A7EC2776}" srcOrd="0" destOrd="0" presId="urn:microsoft.com/office/officeart/2005/8/layout/vList2"/>
    <dgm:cxn modelId="{4C215E66-D6BB-49F2-9BFA-CA996C349FA6}" type="presOf" srcId="{93009701-416B-46EC-AEA1-EC8ACF7E6B97}" destId="{5FA5B3BA-E4E2-47F1-B8C6-3B0C24647F5D}" srcOrd="0" destOrd="3" presId="urn:microsoft.com/office/officeart/2005/8/layout/vList2"/>
    <dgm:cxn modelId="{EFA04068-DD10-421E-8F46-15A2AD5C9868}" type="presOf" srcId="{616B5834-B2E6-4764-B4CC-BE8752FDCE4C}" destId="{5FA5B3BA-E4E2-47F1-B8C6-3B0C24647F5D}" srcOrd="0" destOrd="4" presId="urn:microsoft.com/office/officeart/2005/8/layout/vList2"/>
    <dgm:cxn modelId="{1B6ACEA6-8DE5-4F66-B98F-E83253B5E5B0}" srcId="{50E5FDB1-909B-4952-A451-FB67A1724DE0}" destId="{F964D574-20EE-4458-AFA7-7EE164598DB5}" srcOrd="1" destOrd="0" parTransId="{0B89570F-F2ED-407E-9A69-649CC4E3003F}" sibTransId="{551C2F3F-C760-4752-9FC0-B0A2A301DAFE}"/>
    <dgm:cxn modelId="{BA5010B9-5978-49B8-A4F9-75975DE71009}" type="presOf" srcId="{F964D574-20EE-4458-AFA7-7EE164598DB5}" destId="{5FA5B3BA-E4E2-47F1-B8C6-3B0C24647F5D}" srcOrd="0" destOrd="1" presId="urn:microsoft.com/office/officeart/2005/8/layout/vList2"/>
    <dgm:cxn modelId="{1B0981C8-563F-46B7-9A1B-7132BA117D4A}" srcId="{50E5FDB1-909B-4952-A451-FB67A1724DE0}" destId="{616B5834-B2E6-4764-B4CC-BE8752FDCE4C}" srcOrd="4" destOrd="0" parTransId="{6E7D1BEA-F64D-4175-9727-5942E98B33D5}" sibTransId="{123F158F-26DF-4383-9BA8-5F83F6CA3FF5}"/>
    <dgm:cxn modelId="{151CFADD-7D4A-449C-89C8-6792E60A7364}" type="presOf" srcId="{EF0F28F9-FD01-459A-A299-3A15B2521856}" destId="{5FA5B3BA-E4E2-47F1-B8C6-3B0C24647F5D}" srcOrd="0" destOrd="0" presId="urn:microsoft.com/office/officeart/2005/8/layout/vList2"/>
    <dgm:cxn modelId="{DD0937E4-F624-4F9C-8358-9D012F419386}" type="presOf" srcId="{50E5FDB1-909B-4952-A451-FB67A1724DE0}" destId="{89F06F1D-B50C-4195-AD49-10A7E30A7EA1}" srcOrd="0" destOrd="0" presId="urn:microsoft.com/office/officeart/2005/8/layout/vList2"/>
    <dgm:cxn modelId="{61488BE7-4CF1-4320-92F1-BCF2FE4C8593}" srcId="{50E5FDB1-909B-4952-A451-FB67A1724DE0}" destId="{93009701-416B-46EC-AEA1-EC8ACF7E6B97}" srcOrd="3" destOrd="0" parTransId="{F7E9D2F9-2529-4CE1-BAC2-4579A284460E}" sibTransId="{7BD467AE-D52C-48BE-8313-DE8B25313E1E}"/>
    <dgm:cxn modelId="{7DC847E8-1CF1-4CD5-A6B3-E2DF4E0C35C7}" srcId="{50E5FDB1-909B-4952-A451-FB67A1724DE0}" destId="{EF0F28F9-FD01-459A-A299-3A15B2521856}" srcOrd="0" destOrd="0" parTransId="{9049FC98-9A94-4D62-8688-72815DF5F6B1}" sibTransId="{179F4DEE-8DE0-4EF2-8DC7-20CDE2066192}"/>
    <dgm:cxn modelId="{EE9E57FB-A09E-4909-AE95-72C83C275272}" srcId="{50E5FDB1-909B-4952-A451-FB67A1724DE0}" destId="{601D8FA0-034B-49B9-A699-3C6E8E070E0F}" srcOrd="2" destOrd="0" parTransId="{C3C454A2-D5E3-4793-AE02-5704094CF9B1}" sibTransId="{BE1872F6-235C-4031-8B90-D7EC9017E951}"/>
    <dgm:cxn modelId="{B137CCFC-F178-4E37-A46A-EB8A1FBF6AD0}" type="presOf" srcId="{601D8FA0-034B-49B9-A699-3C6E8E070E0F}" destId="{5FA5B3BA-E4E2-47F1-B8C6-3B0C24647F5D}" srcOrd="0" destOrd="2" presId="urn:microsoft.com/office/officeart/2005/8/layout/vList2"/>
    <dgm:cxn modelId="{B0AAC5BB-ED5B-406B-9EF1-F2097263B2DA}" type="presParOf" srcId="{DF8D7BF3-1BEB-4919-B2AA-D1C1A7EC2776}" destId="{89F06F1D-B50C-4195-AD49-10A7E30A7EA1}" srcOrd="0" destOrd="0" presId="urn:microsoft.com/office/officeart/2005/8/layout/vList2"/>
    <dgm:cxn modelId="{4B028EA3-B6C2-4E5B-A360-B73F29BBCC5A}" type="presParOf" srcId="{DF8D7BF3-1BEB-4919-B2AA-D1C1A7EC2776}" destId="{5FA5B3BA-E4E2-47F1-B8C6-3B0C24647F5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F06F1D-B50C-4195-AD49-10A7E30A7EA1}">
      <dsp:nvSpPr>
        <dsp:cNvPr id="0" name=""/>
        <dsp:cNvSpPr/>
      </dsp:nvSpPr>
      <dsp:spPr>
        <a:xfrm>
          <a:off x="0" y="16077"/>
          <a:ext cx="5955658" cy="1544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Ways of solving the issue:</a:t>
          </a:r>
          <a:endParaRPr lang="en-US" sz="4000" kern="1200"/>
        </a:p>
      </dsp:txBody>
      <dsp:txXfrm>
        <a:off x="75391" y="91468"/>
        <a:ext cx="5804876" cy="1393618"/>
      </dsp:txXfrm>
    </dsp:sp>
    <dsp:sp modelId="{5FA5B3BA-E4E2-47F1-B8C6-3B0C24647F5D}">
      <dsp:nvSpPr>
        <dsp:cNvPr id="0" name=""/>
        <dsp:cNvSpPr/>
      </dsp:nvSpPr>
      <dsp:spPr>
        <a:xfrm>
          <a:off x="0" y="1560477"/>
          <a:ext cx="5955658" cy="3808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092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More Saw machines.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Cutting parts one on top of the other.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Increasing the speed at which the saw cut.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Automatic Loading and cutting of the saw.</a:t>
          </a:r>
          <a:endParaRPr lang="en-US" sz="3100" kern="1200"/>
        </a:p>
      </dsp:txBody>
      <dsp:txXfrm>
        <a:off x="0" y="1560477"/>
        <a:ext cx="5955658" cy="3808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7E5C7-0291-480B-86CF-8DAB73400959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8B1819-8610-48FE-9C18-B791E5219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2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Multiple ideas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7416C9-6FE3-4238-934F-7C7A18B6C2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4938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21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924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650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6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80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0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37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20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42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63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748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6410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391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10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06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324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40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6023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.xml"/><Relationship Id="rId12" Type="http://schemas.openxmlformats.org/officeDocument/2006/relationships/image" Target="../media/image5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11" Type="http://schemas.microsoft.com/office/2007/relationships/diagramDrawing" Target="../diagrams/drawing1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1.xml"/><Relationship Id="rId4" Type="http://schemas.openxmlformats.org/officeDocument/2006/relationships/notesSlide" Target="../notesSlides/notesSlide1.xml"/><Relationship Id="rId9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D931F3-1E81-489C-81AF-411693185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Problem Solving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609929-14A8-4E92-9018-58BF3371568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1" name="Video 30">
            <a:hlinkClick r:id="" action="ppaction://media"/>
            <a:extLst>
              <a:ext uri="{FF2B5EF4-FFF2-40B4-BE49-F238E27FC236}">
                <a16:creationId xmlns:a16="http://schemas.microsoft.com/office/drawing/2014/main" id="{ACFAFCA8-9F37-44FA-B903-C4D6C85C18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176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318152"/>
      </p:ext>
    </p:extLst>
  </p:cSld>
  <p:clrMapOvr>
    <a:masterClrMapping/>
  </p:clrMapOvr>
  <p:transition spd="med" advTm="69322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41</Words>
  <Application>Microsoft Office PowerPoint</Application>
  <PresentationFormat>Widescreen</PresentationFormat>
  <Paragraphs>8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Trebuchet MS</vt:lpstr>
      <vt:lpstr>Berlin</vt:lpstr>
      <vt:lpstr>Problem Solving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Multi-Cutter Saw</dc:title>
  <dc:creator>Matthew Greg Johnson (2012415)</dc:creator>
  <cp:lastModifiedBy>Matthew Greg Johnson (2012415)</cp:lastModifiedBy>
  <cp:revision>3</cp:revision>
  <dcterms:created xsi:type="dcterms:W3CDTF">2021-06-11T20:39:10Z</dcterms:created>
  <dcterms:modified xsi:type="dcterms:W3CDTF">2021-06-11T20:40:37Z</dcterms:modified>
</cp:coreProperties>
</file>