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74" r:id="rId5"/>
    <p:sldMasterId id="2147483687" r:id="rId6"/>
  </p:sldMasterIdLst>
  <p:notesMasterIdLst>
    <p:notesMasterId r:id="rId18"/>
  </p:notesMasterIdLst>
  <p:handoutMasterIdLst>
    <p:handoutMasterId r:id="rId19"/>
  </p:handoutMasterIdLst>
  <p:sldIdLst>
    <p:sldId id="284" r:id="rId7"/>
    <p:sldId id="277" r:id="rId8"/>
    <p:sldId id="257" r:id="rId9"/>
    <p:sldId id="546" r:id="rId10"/>
    <p:sldId id="547" r:id="rId11"/>
    <p:sldId id="553" r:id="rId12"/>
    <p:sldId id="551" r:id="rId13"/>
    <p:sldId id="549" r:id="rId14"/>
    <p:sldId id="552" r:id="rId15"/>
    <p:sldId id="283" r:id="rId16"/>
    <p:sldId id="285" r:id="rId17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6F5F5"/>
    <a:srgbClr val="FFFFFF"/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9D74A5-9457-4A2D-80D7-256261E4C3CA}" v="7" dt="2024-12-06T13:12:50.7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87" d="100"/>
          <a:sy n="87" d="100"/>
        </p:scale>
        <p:origin x="66" y="30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tags" Target="tags/tag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E97C160-B25B-DDF4-E04C-1961D1267D8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7408A6-DCA4-9778-69DC-9E0FDDF029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C3236E-8952-4739-B54C-3166912B005A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E36344-ADE6-0291-628C-6EA5DF3EB6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27B739-4EF8-1033-7D59-16067E9414C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B9525C-AEFC-4B80-86BF-D4EFEAE996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8997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hyperlink" Target="mailto:t.johal@uwtsd.ac.uk" TargetMode="External"/><Relationship Id="rId13" Type="http://schemas.openxmlformats.org/officeDocument/2006/relationships/image" Target="../media/image11.jpeg"/><Relationship Id="rId3" Type="http://schemas.openxmlformats.org/officeDocument/2006/relationships/hyperlink" Target="mailto:m.Rodgers@uwtsd.ac.uk" TargetMode="External"/><Relationship Id="rId7" Type="http://schemas.openxmlformats.org/officeDocument/2006/relationships/image" Target="../media/image8.jpeg"/><Relationship Id="rId12" Type="http://schemas.openxmlformats.org/officeDocument/2006/relationships/image" Target="../media/image10.png"/><Relationship Id="rId17" Type="http://schemas.openxmlformats.org/officeDocument/2006/relationships/hyperlink" Target="bit.ly/UWTSD-DSA-Booking-form" TargetMode="External"/><Relationship Id="rId2" Type="http://schemas.openxmlformats.org/officeDocument/2006/relationships/image" Target="../media/image6.jpeg"/><Relationship Id="rId16" Type="http://schemas.openxmlformats.org/officeDocument/2006/relationships/hyperlink" Target="https://digitalskills.uwtsd.ac.uk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mailto:s.gill@uwtsd.ac.uk" TargetMode="External"/><Relationship Id="rId11" Type="http://schemas.openxmlformats.org/officeDocument/2006/relationships/hyperlink" Target="mailto:g.couch@uwtsd.ac.uk" TargetMode="External"/><Relationship Id="rId5" Type="http://schemas.openxmlformats.org/officeDocument/2006/relationships/image" Target="../media/image7.jpeg"/><Relationship Id="rId15" Type="http://schemas.openxmlformats.org/officeDocument/2006/relationships/hyperlink" Target="mailto:digitalskills@uwtsd.ac.uk" TargetMode="External"/><Relationship Id="rId10" Type="http://schemas.microsoft.com/office/2007/relationships/hdphoto" Target="../media/hdphoto1.wdp"/><Relationship Id="rId4" Type="http://schemas.openxmlformats.org/officeDocument/2006/relationships/hyperlink" Target="mailto:j.hill@uwtsd.ac.uk" TargetMode="External"/><Relationship Id="rId9" Type="http://schemas.openxmlformats.org/officeDocument/2006/relationships/image" Target="../media/image9.png"/><Relationship Id="rId14" Type="http://schemas.openxmlformats.org/officeDocument/2006/relationships/hyperlink" Target="mailto:r.covello@uwtsd.ac.uk" TargetMode="Externa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hyperlink" Target="https://bit.ly/DigiSkills-Feedback" TargetMode="External"/><Relationship Id="rId2" Type="http://schemas.openxmlformats.org/officeDocument/2006/relationships/hyperlink" Target="https://lnkd.in/equPUue" TargetMode="External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s://bit.ly/DigiSkills-Feedback" TargetMode="External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bit.ly/A-DSFeedback-staff" TargetMode="External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"/>
            <a:ext cx="4315626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5"/>
            <a:ext cx="1023113" cy="1023113"/>
          </a:xfrm>
          <a:prstGeom prst="rect">
            <a:avLst/>
          </a:prstGeom>
        </p:spPr>
      </p:pic>
      <p:sp>
        <p:nvSpPr>
          <p:cNvPr id="2" name="Subtitle 2">
            <a:extLst>
              <a:ext uri="{FF2B5EF4-FFF2-40B4-BE49-F238E27FC236}">
                <a16:creationId xmlns:a16="http://schemas.microsoft.com/office/drawing/2014/main" id="{6AA82EE7-EF09-4137-67D0-D627C62ADA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2" y="1263534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43A56E21-C534-59ED-760F-70573419E4A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0360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oxes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CFCB05-78D2-0095-9D5B-5715C644B9D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1" y="1232516"/>
            <a:ext cx="540000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66551F4-54AD-3045-04D2-29DD582C5EDD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096000" y="1232516"/>
            <a:ext cx="574675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112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Big Box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84175D67-6165-0DF8-465B-64656FFAA0D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2402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dditional Resour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2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pic>
        <p:nvPicPr>
          <p:cNvPr id="4" name="Picture 3" descr="@UWTSDlib Socials">
            <a:extLst>
              <a:ext uri="{FF2B5EF4-FFF2-40B4-BE49-F238E27FC236}">
                <a16:creationId xmlns:a16="http://schemas.microsoft.com/office/drawing/2014/main" id="{6C7E8142-D5E4-0B24-1A8A-9EB107B08A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64753"/>
            <a:ext cx="1514475" cy="28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408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gital Skills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Meet the Digital Skills Team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6CCF26AD-400C-88CF-57D9-8AE1845A9F3B}"/>
              </a:ext>
            </a:extLst>
          </p:cNvPr>
          <p:cNvGrpSpPr/>
          <p:nvPr userDrawn="1"/>
        </p:nvGrpSpPr>
        <p:grpSpPr>
          <a:xfrm>
            <a:off x="4200516" y="2724478"/>
            <a:ext cx="4060347" cy="1183196"/>
            <a:chOff x="4289181" y="2724478"/>
            <a:chExt cx="4060347" cy="1183196"/>
          </a:xfrm>
        </p:grpSpPr>
        <p:pic>
          <p:nvPicPr>
            <p:cNvPr id="10" name="Picture 9" descr="Photo of Michael Rodgers">
              <a:extLst>
                <a:ext uri="{FF2B5EF4-FFF2-40B4-BE49-F238E27FC236}">
                  <a16:creationId xmlns:a16="http://schemas.microsoft.com/office/drawing/2014/main" id="{F83023BD-949F-F61F-CF46-9A8FC32806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2418" b="5833"/>
            <a:stretch/>
          </p:blipFill>
          <p:spPr>
            <a:xfrm>
              <a:off x="4289181" y="2727161"/>
              <a:ext cx="1072800" cy="1180513"/>
            </a:xfrm>
            <a:prstGeom prst="rect">
              <a:avLst/>
            </a:prstGeom>
          </p:spPr>
        </p:pic>
        <p:sp>
          <p:nvSpPr>
            <p:cNvPr id="12" name="Text Placeholder 12">
              <a:extLst>
                <a:ext uri="{FF2B5EF4-FFF2-40B4-BE49-F238E27FC236}">
                  <a16:creationId xmlns:a16="http://schemas.microsoft.com/office/drawing/2014/main" id="{DFF8979A-B9CC-3E4C-546B-1FB70980B776}"/>
                </a:ext>
              </a:extLst>
            </p:cNvPr>
            <p:cNvSpPr txBox="1">
              <a:spLocks/>
            </p:cNvSpPr>
            <p:nvPr/>
          </p:nvSpPr>
          <p:spPr>
            <a:xfrm>
              <a:off x="5361528" y="2724478"/>
              <a:ext cx="2988000" cy="1180512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46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2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Michael Rodgers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IICL London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3"/>
                </a:rPr>
                <a:t>m.rodgers@uwtsd.ac.uk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94CAFB4C-7D2A-B5FF-45C0-91A0E2E84CA7}"/>
              </a:ext>
            </a:extLst>
          </p:cNvPr>
          <p:cNvGrpSpPr/>
          <p:nvPr userDrawn="1"/>
        </p:nvGrpSpPr>
        <p:grpSpPr>
          <a:xfrm>
            <a:off x="140299" y="1252901"/>
            <a:ext cx="3780293" cy="1186384"/>
            <a:chOff x="140299" y="1252901"/>
            <a:chExt cx="3780293" cy="1186384"/>
          </a:xfrm>
        </p:grpSpPr>
        <p:sp>
          <p:nvSpPr>
            <p:cNvPr id="11" name="Text Placeholder 2">
              <a:extLst>
                <a:ext uri="{FF2B5EF4-FFF2-40B4-BE49-F238E27FC236}">
                  <a16:creationId xmlns:a16="http://schemas.microsoft.com/office/drawing/2014/main" id="{53A79556-7008-6A45-CF42-3EF2AFDDF464}"/>
                </a:ext>
              </a:extLst>
            </p:cNvPr>
            <p:cNvSpPr txBox="1">
              <a:spLocks/>
            </p:cNvSpPr>
            <p:nvPr userDrawn="1"/>
          </p:nvSpPr>
          <p:spPr>
            <a:xfrm>
              <a:off x="1320695" y="1252901"/>
              <a:ext cx="2599897" cy="1180657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46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2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Jessica Hill</a:t>
              </a:r>
              <a:b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</a:b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IMH, Estates, Student Services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  <a:hlinkClick r:id="rId4"/>
                </a:rPr>
                <a:t>j.hill@uwtsd.ac.uk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  </a:t>
              </a:r>
            </a:p>
          </p:txBody>
        </p:sp>
        <p:pic>
          <p:nvPicPr>
            <p:cNvPr id="13" name="Picture 12" descr="Photo of Jessica Hill">
              <a:extLst>
                <a:ext uri="{FF2B5EF4-FFF2-40B4-BE49-F238E27FC236}">
                  <a16:creationId xmlns:a16="http://schemas.microsoft.com/office/drawing/2014/main" id="{AF44FD0D-2951-E709-17DF-003A67DE7F8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40299" y="1258628"/>
              <a:ext cx="1072219" cy="1180657"/>
            </a:xfrm>
            <a:prstGeom prst="rect">
              <a:avLst/>
            </a:prstGeom>
          </p:spPr>
        </p:pic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5F1C1CF4-F42C-1464-3A42-6642577FA93A}"/>
              </a:ext>
            </a:extLst>
          </p:cNvPr>
          <p:cNvGrpSpPr/>
          <p:nvPr userDrawn="1"/>
        </p:nvGrpSpPr>
        <p:grpSpPr>
          <a:xfrm>
            <a:off x="4200515" y="1258485"/>
            <a:ext cx="4060348" cy="1180800"/>
            <a:chOff x="4289180" y="1258485"/>
            <a:chExt cx="4060348" cy="1180800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1A82C52-6923-3575-F58E-93FDA50BE45B}"/>
                </a:ext>
              </a:extLst>
            </p:cNvPr>
            <p:cNvSpPr txBox="1"/>
            <p:nvPr userDrawn="1"/>
          </p:nvSpPr>
          <p:spPr>
            <a:xfrm>
              <a:off x="5361528" y="1258485"/>
              <a:ext cx="2988000" cy="1173205"/>
            </a:xfrm>
            <a:prstGeom prst="rect">
              <a:avLst/>
            </a:prstGeom>
            <a:noFill/>
          </p:spPr>
          <p:txBody>
            <a:bodyPr vert="horz" wrap="square" lIns="180000" rtlCol="0" anchor="ctr" anchorCtr="0">
              <a:noAutofit/>
            </a:bodyPr>
            <a:lstStyle/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Stuart Gill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WISA, Marketing/Comms, Finance, INSPIRE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6"/>
                </a:rPr>
                <a:t>s.gill@uwtsd.ac.uk</a:t>
              </a: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pic>
          <p:nvPicPr>
            <p:cNvPr id="16" name="Picture 15" descr="Photo of Stuart Gill">
              <a:extLst>
                <a:ext uri="{FF2B5EF4-FFF2-40B4-BE49-F238E27FC236}">
                  <a16:creationId xmlns:a16="http://schemas.microsoft.com/office/drawing/2014/main" id="{804B0768-0101-BB39-947C-95D00BF9540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289180" y="1258485"/>
              <a:ext cx="1072348" cy="1180800"/>
            </a:xfrm>
            <a:prstGeom prst="rect">
              <a:avLst/>
            </a:prstGeom>
          </p:spPr>
        </p:pic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9890213-4027-0076-A0B3-67E4C6C235D8}"/>
              </a:ext>
            </a:extLst>
          </p:cNvPr>
          <p:cNvGrpSpPr/>
          <p:nvPr userDrawn="1"/>
        </p:nvGrpSpPr>
        <p:grpSpPr>
          <a:xfrm>
            <a:off x="140299" y="2727017"/>
            <a:ext cx="3780293" cy="1180657"/>
            <a:chOff x="119271" y="2700904"/>
            <a:chExt cx="3780293" cy="1180657"/>
          </a:xfrm>
        </p:grpSpPr>
        <p:sp>
          <p:nvSpPr>
            <p:cNvPr id="15" name="Text Placeholder 4">
              <a:extLst>
                <a:ext uri="{FF2B5EF4-FFF2-40B4-BE49-F238E27FC236}">
                  <a16:creationId xmlns:a16="http://schemas.microsoft.com/office/drawing/2014/main" id="{859C3F72-3E5E-C22F-698E-E8E002758109}"/>
                </a:ext>
              </a:extLst>
            </p:cNvPr>
            <p:cNvSpPr txBox="1">
              <a:spLocks/>
            </p:cNvSpPr>
            <p:nvPr/>
          </p:nvSpPr>
          <p:spPr>
            <a:xfrm>
              <a:off x="1191490" y="2700904"/>
              <a:ext cx="2708074" cy="1173062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Tarandeep Johal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IICL Birmingham, ITSI, ITSD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8"/>
                </a:rPr>
                <a:t>t.johal@uwtsd.ac.uk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17" name="Picture 16" descr="Photo of Taran Johal">
              <a:extLst>
                <a:ext uri="{FF2B5EF4-FFF2-40B4-BE49-F238E27FC236}">
                  <a16:creationId xmlns:a16="http://schemas.microsoft.com/office/drawing/2014/main" id="{2D6AD82D-9DE5-C706-677A-275648495EA7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screen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19271" y="2700904"/>
              <a:ext cx="1072220" cy="1180657"/>
            </a:xfrm>
            <a:prstGeom prst="rect">
              <a:avLst/>
            </a:prstGeom>
          </p:spPr>
        </p:pic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1F0F269D-BB58-6597-1A61-CF5A524B7133}"/>
              </a:ext>
            </a:extLst>
          </p:cNvPr>
          <p:cNvGrpSpPr/>
          <p:nvPr userDrawn="1"/>
        </p:nvGrpSpPr>
        <p:grpSpPr>
          <a:xfrm>
            <a:off x="8271409" y="1252901"/>
            <a:ext cx="3841078" cy="1178789"/>
            <a:chOff x="8379588" y="1252901"/>
            <a:chExt cx="3841078" cy="1178789"/>
          </a:xfrm>
        </p:grpSpPr>
        <p:sp>
          <p:nvSpPr>
            <p:cNvPr id="9" name="Text Placeholder 4">
              <a:extLst>
                <a:ext uri="{FF2B5EF4-FFF2-40B4-BE49-F238E27FC236}">
                  <a16:creationId xmlns:a16="http://schemas.microsoft.com/office/drawing/2014/main" id="{7BA64421-4907-625A-1ABB-39BB5FA2E6A1}"/>
                </a:ext>
              </a:extLst>
            </p:cNvPr>
            <p:cNvSpPr txBox="1">
              <a:spLocks/>
            </p:cNvSpPr>
            <p:nvPr userDrawn="1"/>
          </p:nvSpPr>
          <p:spPr>
            <a:xfrm>
              <a:off x="9448666" y="1252901"/>
              <a:ext cx="2772000" cy="1177200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Gwen Couch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IEH, Academic Office, Registry, Facilities/Ops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11"/>
                </a:rPr>
                <a:t>g.couch@uwtsd.ac.uk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18" name="Picture 6" descr="Photo of Gwen Couch">
              <a:extLst>
                <a:ext uri="{FF2B5EF4-FFF2-40B4-BE49-F238E27FC236}">
                  <a16:creationId xmlns:a16="http://schemas.microsoft.com/office/drawing/2014/main" id="{1C2DD017-BFDC-CA80-6D75-9D9FD1159398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379588" y="1252901"/>
              <a:ext cx="1072220" cy="1178789"/>
            </a:xfrm>
            <a:prstGeom prst="rect">
              <a:avLst/>
            </a:prstGeom>
          </p:spPr>
        </p:pic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8657E55F-B851-38F6-1563-FE20C6E0646E}"/>
              </a:ext>
            </a:extLst>
          </p:cNvPr>
          <p:cNvGrpSpPr/>
          <p:nvPr userDrawn="1"/>
        </p:nvGrpSpPr>
        <p:grpSpPr>
          <a:xfrm>
            <a:off x="8271409" y="2727162"/>
            <a:ext cx="3841078" cy="1180512"/>
            <a:chOff x="8273760" y="2701049"/>
            <a:chExt cx="3841078" cy="1180512"/>
          </a:xfrm>
        </p:grpSpPr>
        <p:pic>
          <p:nvPicPr>
            <p:cNvPr id="14" name="Picture 13" descr="Photo of Roger Covello">
              <a:extLst>
                <a:ext uri="{FF2B5EF4-FFF2-40B4-BE49-F238E27FC236}">
                  <a16:creationId xmlns:a16="http://schemas.microsoft.com/office/drawing/2014/main" id="{4B5F75AA-F6E1-E511-9779-EBF833EDD7A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273760" y="2704361"/>
              <a:ext cx="1069078" cy="117720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A8C9E486-D4BF-C18D-A124-AD4B92A388A0}"/>
                </a:ext>
              </a:extLst>
            </p:cNvPr>
            <p:cNvSpPr txBox="1"/>
            <p:nvPr/>
          </p:nvSpPr>
          <p:spPr>
            <a:xfrm>
              <a:off x="9342838" y="2701049"/>
              <a:ext cx="2772000" cy="1180512"/>
            </a:xfrm>
            <a:prstGeom prst="rect">
              <a:avLst/>
            </a:prstGeom>
            <a:noFill/>
          </p:spPr>
          <p:txBody>
            <a:bodyPr vert="horz" wrap="square" lIns="180000" rtlCol="0" anchor="ctr" anchorCtr="0">
              <a:noAutofit/>
            </a:bodyPr>
            <a:lstStyle/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Roger Covello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Principal Learning Technologist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14"/>
                </a:rPr>
                <a:t>r.covello@uwtsd.ac.uk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2BA31100-37A9-F755-4E97-B87FBB93583F}"/>
              </a:ext>
            </a:extLst>
          </p:cNvPr>
          <p:cNvSpPr txBox="1"/>
          <p:nvPr userDrawn="1"/>
        </p:nvSpPr>
        <p:spPr>
          <a:xfrm>
            <a:off x="3289382" y="4177872"/>
            <a:ext cx="5613235" cy="1840621"/>
          </a:xfrm>
          <a:prstGeom prst="roundRect">
            <a:avLst/>
          </a:prstGeom>
          <a:noFill/>
          <a:ln w="28575">
            <a:solidFill>
              <a:schemeClr val="accent4"/>
            </a:solidFill>
            <a:prstDash val="solid"/>
          </a:ln>
        </p:spPr>
        <p:txBody>
          <a:bodyPr wrap="square" lIns="180000" tIns="36000" rIns="180000" bIns="144000" anchor="ctr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E-mail: </a:t>
            </a:r>
            <a:r>
              <a:rPr lang="en-US" sz="2000">
                <a:hlinkClick r:id="rId15"/>
              </a:rPr>
              <a:t>digitalskills@uwtsd.ac.uk​</a:t>
            </a:r>
            <a:endParaRPr lang="en-US" sz="2000"/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Web: </a:t>
            </a:r>
            <a:r>
              <a:rPr lang="en-US" sz="2000">
                <a:hlinkClick r:id="rId16"/>
              </a:rPr>
              <a:t>digitalskills.uwtsd.ac.uk</a:t>
            </a:r>
            <a:endParaRPr lang="en-US" sz="2000"/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Book us: </a:t>
            </a:r>
            <a:r>
              <a:rPr lang="en-US" sz="2000">
                <a:hlinkClick r:id="rId17"/>
              </a:rPr>
              <a:t>bit.ly/UWTSD-DSA-Booking-form</a:t>
            </a:r>
            <a:endParaRPr lang="en-US" sz="2000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7C88749-DD85-1AD8-8356-E420E3BD16C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518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Find Us On Social Media!</a:t>
            </a:r>
          </a:p>
        </p:txBody>
      </p:sp>
      <p:pic>
        <p:nvPicPr>
          <p:cNvPr id="4" name="Picture Placeholder 24">
            <a:extLst>
              <a:ext uri="{FF2B5EF4-FFF2-40B4-BE49-F238E27FC236}">
                <a16:creationId xmlns:a16="http://schemas.microsoft.com/office/drawing/2014/main" id="{A517C787-0CCD-8E53-61E8-6915480FE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591482" y="1302491"/>
            <a:ext cx="5239011" cy="45656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BBD7F0-DA9D-56ED-A871-50F14F5AADDB}"/>
              </a:ext>
            </a:extLst>
          </p:cNvPr>
          <p:cNvSpPr txBox="1"/>
          <p:nvPr userDrawn="1"/>
        </p:nvSpPr>
        <p:spPr>
          <a:xfrm>
            <a:off x="361507" y="1302491"/>
            <a:ext cx="5847907" cy="10337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Twitter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9A7806-5B9D-FC75-AB20-A96591FEEA61}"/>
              </a:ext>
            </a:extLst>
          </p:cNvPr>
          <p:cNvSpPr txBox="1"/>
          <p:nvPr userDrawn="1"/>
        </p:nvSpPr>
        <p:spPr>
          <a:xfrm>
            <a:off x="361507" y="4555532"/>
            <a:ext cx="5847907" cy="1161985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</p:txBody>
      </p:sp>
      <p:pic>
        <p:nvPicPr>
          <p:cNvPr id="5" name="Picture 4" descr="@UWTSDlib Socials">
            <a:extLst>
              <a:ext uri="{FF2B5EF4-FFF2-40B4-BE49-F238E27FC236}">
                <a16:creationId xmlns:a16="http://schemas.microsoft.com/office/drawing/2014/main" id="{3E9A0607-BEBE-B9A6-F1BA-0F4C213CC7D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64753"/>
            <a:ext cx="1514475" cy="285750"/>
          </a:xfrm>
          <a:prstGeom prst="rect">
            <a:avLst/>
          </a:prstGeom>
        </p:spPr>
      </p:pic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8E4BFF2E-7863-2316-F2A8-7942E1CA885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096" y="3105029"/>
            <a:ext cx="5032354" cy="862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638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jec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ardrop 4" descr="Pointer ">
            <a:extLst>
              <a:ext uri="{FF2B5EF4-FFF2-40B4-BE49-F238E27FC236}">
                <a16:creationId xmlns:a16="http://schemas.microsoft.com/office/drawing/2014/main" id="{7D983739-EABC-9073-B8B7-3538747EAAC2}"/>
              </a:ext>
            </a:extLst>
          </p:cNvPr>
          <p:cNvSpPr/>
          <p:nvPr userDrawn="1"/>
        </p:nvSpPr>
        <p:spPr>
          <a:xfrm rot="5400000">
            <a:off x="1905802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1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" name="Teardrop 5" descr="Pointer ">
            <a:extLst>
              <a:ext uri="{FF2B5EF4-FFF2-40B4-BE49-F238E27FC236}">
                <a16:creationId xmlns:a16="http://schemas.microsoft.com/office/drawing/2014/main" id="{9A58196B-8584-427F-669D-FB170FD4DCE6}"/>
              </a:ext>
            </a:extLst>
          </p:cNvPr>
          <p:cNvSpPr/>
          <p:nvPr userDrawn="1"/>
        </p:nvSpPr>
        <p:spPr>
          <a:xfrm rot="10800000">
            <a:off x="2481316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2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Teardrop 7" descr="Pointer ">
            <a:extLst>
              <a:ext uri="{FF2B5EF4-FFF2-40B4-BE49-F238E27FC236}">
                <a16:creationId xmlns:a16="http://schemas.microsoft.com/office/drawing/2014/main" id="{7AA98512-BD2A-5794-1459-582DF071180B}"/>
              </a:ext>
            </a:extLst>
          </p:cNvPr>
          <p:cNvSpPr/>
          <p:nvPr userDrawn="1"/>
        </p:nvSpPr>
        <p:spPr>
          <a:xfrm>
            <a:off x="1905802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3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" name="Teardrop 8" descr="Pointer ">
            <a:extLst>
              <a:ext uri="{FF2B5EF4-FFF2-40B4-BE49-F238E27FC236}">
                <a16:creationId xmlns:a16="http://schemas.microsoft.com/office/drawing/2014/main" id="{93025900-9156-CCD8-5E58-237899FA317F}"/>
              </a:ext>
            </a:extLst>
          </p:cNvPr>
          <p:cNvSpPr/>
          <p:nvPr userDrawn="1"/>
        </p:nvSpPr>
        <p:spPr>
          <a:xfrm rot="16200000">
            <a:off x="2481315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4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CF836D-2A8D-F20F-4621-EF95AC0C0AD0}"/>
              </a:ext>
            </a:extLst>
          </p:cNvPr>
          <p:cNvSpPr txBox="1"/>
          <p:nvPr userDrawn="1"/>
        </p:nvSpPr>
        <p:spPr>
          <a:xfrm>
            <a:off x="171449" y="1020333"/>
            <a:ext cx="113064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/>
              <a:t>Go to </a:t>
            </a:r>
            <a:r>
              <a:rPr lang="en-US" err="1"/>
              <a:t>View</a:t>
            </a:r>
            <a:r>
              <a:rPr lang="en-US" err="1">
                <a:sym typeface="Wingdings" panose="05000000000000000000" pitchFamily="2" charset="2"/>
              </a:rPr>
              <a:t>Slide</a:t>
            </a:r>
            <a:r>
              <a:rPr lang="en-US">
                <a:sym typeface="Wingdings" panose="05000000000000000000" pitchFamily="2" charset="2"/>
              </a:rPr>
              <a:t> Master and select the Objects Layout to copy objects you want for pasting into slides.  </a:t>
            </a:r>
          </a:p>
          <a:p>
            <a:pPr marL="342900" indent="-342900">
              <a:buFont typeface="+mj-lt"/>
              <a:buAutoNum type="arabicPeriod"/>
            </a:pPr>
            <a:r>
              <a:rPr lang="en-US">
                <a:sym typeface="Wingdings" panose="05000000000000000000" pitchFamily="2" charset="2"/>
              </a:rPr>
              <a:t>Click Slide Master  Close Master View to return to the presentation.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868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(Whit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(Grey)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9140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7830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5239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3967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Pag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32241132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o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Microsoft Word interface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" r="1535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Word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7944" y="2522235"/>
            <a:ext cx="3022654" cy="2813162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33141436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werPoi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PowerPoint editing screen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692" b="28232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D86FF1-3BAB-38AA-010E-0B2FF55F3BF0}"/>
              </a:ext>
            </a:extLst>
          </p:cNvPr>
          <p:cNvSpPr/>
          <p:nvPr userDrawn="1"/>
        </p:nvSpPr>
        <p:spPr>
          <a:xfrm>
            <a:off x="1869786" y="2023583"/>
            <a:ext cx="4243849" cy="483441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PowerPoint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31999" y="2023583"/>
            <a:ext cx="3540125" cy="3540125"/>
          </a:xfrm>
          <a:prstGeom prst="rect">
            <a:avLst/>
          </a:prstGeom>
        </p:spPr>
      </p:pic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2C5DBFAF-57F8-868E-6275-BAF98B977A3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4752095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xc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Excel Worksheet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014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Excel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07944" y="2525896"/>
            <a:ext cx="3022654" cy="2805839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47B68F01-47D5-D93B-F88F-88064FA415C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19417526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27" t="1" r="-1" b="-26337"/>
          <a:stretch/>
        </p:blipFill>
        <p:spPr>
          <a:xfrm>
            <a:off x="0" y="0"/>
            <a:ext cx="6113635" cy="6858000"/>
          </a:xfrm>
          <a:prstGeom prst="rect">
            <a:avLst/>
          </a:prstGeom>
          <a:solidFill>
            <a:srgbClr val="F6F5F5"/>
          </a:solidFill>
        </p:spPr>
      </p:pic>
      <p:grpSp>
        <p:nvGrpSpPr>
          <p:cNvPr id="14" name="Group 13" descr="Microsoft Teams Logo">
            <a:extLst>
              <a:ext uri="{FF2B5EF4-FFF2-40B4-BE49-F238E27FC236}">
                <a16:creationId xmlns:a16="http://schemas.microsoft.com/office/drawing/2014/main" id="{FAB5EFAA-0EC0-6C4F-9A80-015AC7A8A0C8}"/>
              </a:ext>
            </a:extLst>
          </p:cNvPr>
          <p:cNvGrpSpPr/>
          <p:nvPr userDrawn="1"/>
        </p:nvGrpSpPr>
        <p:grpSpPr>
          <a:xfrm>
            <a:off x="1222689" y="3429000"/>
            <a:ext cx="3662217" cy="2806166"/>
            <a:chOff x="1048517" y="2491556"/>
            <a:chExt cx="3985846" cy="305414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5706C14-E379-4B73-A772-ED3F2DA0645C}"/>
                </a:ext>
              </a:extLst>
            </p:cNvPr>
            <p:cNvSpPr/>
            <p:nvPr userDrawn="1"/>
          </p:nvSpPr>
          <p:spPr>
            <a:xfrm>
              <a:off x="1048517" y="2491556"/>
              <a:ext cx="3985846" cy="3054146"/>
            </a:xfrm>
            <a:prstGeom prst="rect">
              <a:avLst/>
            </a:prstGeom>
            <a:solidFill>
              <a:srgbClr val="F6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217C798-F66F-FC80-3C16-2F06BC0CEEF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420779" y="2491556"/>
              <a:ext cx="3022654" cy="2811068"/>
            </a:xfrm>
            <a:prstGeom prst="rect">
              <a:avLst/>
            </a:prstGeom>
          </p:spPr>
        </p:pic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9C185F9F-B380-55C4-658D-5C72884AAFB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29416467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od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t="9402" r="35396" b="84440"/>
          <a:stretch/>
        </p:blipFill>
        <p:spPr>
          <a:xfrm>
            <a:off x="0" y="0"/>
            <a:ext cx="6113635" cy="463551"/>
          </a:xfrm>
          <a:prstGeom prst="rect">
            <a:avLst/>
          </a:prstGeom>
        </p:spPr>
      </p:pic>
      <p:pic>
        <p:nvPicPr>
          <p:cNvPr id="8" name="Picture Placeholder 5">
            <a:extLst>
              <a:ext uri="{FF2B5EF4-FFF2-40B4-BE49-F238E27FC236}">
                <a16:creationId xmlns:a16="http://schemas.microsoft.com/office/drawing/2014/main" id="{FCC60D57-0989-25FE-CBFE-E1BD7361B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64" t="16971" r="32066"/>
          <a:stretch/>
        </p:blipFill>
        <p:spPr>
          <a:xfrm>
            <a:off x="0" y="463550"/>
            <a:ext cx="6113635" cy="6394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4185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UWTS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F64553-B04D-03F4-1F82-959549BAF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2" r="23890" b="-1"/>
          <a:stretch/>
        </p:blipFill>
        <p:spPr>
          <a:xfrm>
            <a:off x="0" y="0"/>
            <a:ext cx="6102330" cy="68579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362590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inkedIn Lear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 userDrawn="1"/>
        </p:nvSpPr>
        <p:spPr>
          <a:xfrm>
            <a:off x="-59297" y="5861141"/>
            <a:ext cx="6096000" cy="606073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https://lnkd.in/equPUue</a:t>
            </a:r>
            <a:endParaRPr lang="en-GB" sz="3200">
              <a:solidFill>
                <a:srgbClr val="034A90"/>
              </a:solidFill>
              <a:ea typeface="+mn-lt"/>
              <a:cs typeface="+mn-lt"/>
            </a:endParaRPr>
          </a:p>
        </p:txBody>
      </p:sp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1303" y="1371600"/>
            <a:ext cx="4114800" cy="4114800"/>
          </a:xfrm>
          <a:prstGeom prst="rect">
            <a:avLst/>
          </a:prstGeom>
        </p:spPr>
      </p:pic>
      <p:pic>
        <p:nvPicPr>
          <p:cNvPr id="7" name="Picture 6" descr="A blue and black logo&#10;&#10;Description automatically generated">
            <a:extLst>
              <a:ext uri="{FF2B5EF4-FFF2-40B4-BE49-F238E27FC236}">
                <a16:creationId xmlns:a16="http://schemas.microsoft.com/office/drawing/2014/main" id="{9198A0FD-2F22-F3B1-8274-DD84E3758A28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875" y="428494"/>
            <a:ext cx="5120249" cy="697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13572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eedback - Stud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 userDrawn="1"/>
        </p:nvSpPr>
        <p:spPr>
          <a:xfrm>
            <a:off x="0" y="5302973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Student feedback form</a:t>
            </a:r>
            <a:endParaRPr lang="en-US" sz="3200"/>
          </a:p>
        </p:txBody>
      </p:sp>
      <p:pic>
        <p:nvPicPr>
          <p:cNvPr id="6" name="Picture 5" descr="QR code for Digital Skills Feedback weblink">
            <a:hlinkClick r:id="rId2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86400" y="1021969"/>
            <a:ext cx="4114800" cy="4114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A64DE5-A522-C103-114C-CC896AE8BB47}"/>
              </a:ext>
            </a:extLst>
          </p:cNvPr>
          <p:cNvSpPr txBox="1"/>
          <p:nvPr userDrawn="1"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</p:spTree>
    <p:extLst>
      <p:ext uri="{BB962C8B-B14F-4D97-AF65-F5344CB8AC3E}">
        <p14:creationId xmlns:p14="http://schemas.microsoft.com/office/powerpoint/2010/main" val="11021377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eedback - Staff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pic>
        <p:nvPicPr>
          <p:cNvPr id="4" name="Picture 3" descr="A qr code on a white background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C18FD1A7-D747-76DA-0C0D-A617C1B5FF7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000" y="1021969"/>
            <a:ext cx="4114800" cy="41148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E507ADB-24A8-7A4F-4EE4-ACA1AC9B895F}"/>
              </a:ext>
            </a:extLst>
          </p:cNvPr>
          <p:cNvSpPr txBox="1"/>
          <p:nvPr userDrawn="1"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3682F8-A802-933B-28BA-B618E0794C7B}"/>
              </a:ext>
            </a:extLst>
          </p:cNvPr>
          <p:cNvSpPr txBox="1"/>
          <p:nvPr userDrawn="1"/>
        </p:nvSpPr>
        <p:spPr>
          <a:xfrm>
            <a:off x="0" y="5302973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Staff feedback form</a:t>
            </a: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417939545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asic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0DDCB-A9FF-3B6D-2172-64DC7157E59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67646" y="1241368"/>
            <a:ext cx="3751461" cy="5276390"/>
          </a:xfrm>
          <a:prstGeom prst="rect">
            <a:avLst/>
          </a:prstGeom>
        </p:spPr>
        <p:txBody>
          <a:bodyPr/>
          <a:lstStyle>
            <a:lvl1pPr>
              <a:defRPr b="1">
                <a:latin typeface="Akzidenz Grotesk BE (Headings)"/>
              </a:defRPr>
            </a:lvl1pPr>
          </a:lstStyle>
          <a:p>
            <a:r>
              <a:rPr lang="en-US"/>
              <a:t>Quote Text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4FCC1D8-887A-4CE6-CB57-EFD268B6BC9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540102" y="350874"/>
            <a:ext cx="7384252" cy="61668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896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hyperlink" Target="mailto:digitalskills@uwtsd.ac.uk" TargetMode="Externa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hyperlink" Target="https://digitalskills.uwtsd.ac.uk/" TargetMode="Externa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hyperlink" Target="https://www.uwtsd.ac.uk/" TargetMode="Externa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1.png"/><Relationship Id="rId18" Type="http://schemas.openxmlformats.org/officeDocument/2006/relationships/hyperlink" Target="mailto:digitalskills@uwtsd.ac.uk" TargetMode="Externa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hyperlink" Target="https://www.uwtsd.ac.uk/" TargetMode="Externa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14.xml"/><Relationship Id="rId16" Type="http://schemas.openxmlformats.org/officeDocument/2006/relationships/hyperlink" Target="https://digitalskills.uwtsd.ac.uk/" TargetMode="External"/><Relationship Id="rId20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theme" Target="../theme/theme2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14.png"/><Relationship Id="rId10" Type="http://schemas.openxmlformats.org/officeDocument/2006/relationships/slideLayout" Target="../slideLayouts/slideLayout22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hyperlink" Target="https://www.uwtsd.ac.uk/library" TargetMode="Externa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81B988F-4E81-CC73-E83B-DC88E3440B2C}"/>
              </a:ext>
            </a:extLst>
          </p:cNvPr>
          <p:cNvSpPr/>
          <p:nvPr userDrawn="1"/>
        </p:nvSpPr>
        <p:spPr>
          <a:xfrm>
            <a:off x="0" y="6312672"/>
            <a:ext cx="12192000" cy="554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0" y="713"/>
            <a:ext cx="12192000" cy="100320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14"/>
            <a:extLst>
              <a:ext uri="{FF2B5EF4-FFF2-40B4-BE49-F238E27FC236}">
                <a16:creationId xmlns:a16="http://schemas.microsoft.com/office/drawing/2014/main" id="{13F60AA1-63B3-487B-815F-37F4CFD58A4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414" y="218661"/>
            <a:ext cx="1489840" cy="56659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Slide Title</a:t>
            </a:r>
            <a:endParaRPr lang="en-GB"/>
          </a:p>
        </p:txBody>
      </p:sp>
      <p:pic>
        <p:nvPicPr>
          <p:cNvPr id="4" name="Picture 3" descr="UWTSD Digital Skills weblink">
            <a:hlinkClick r:id="rId16"/>
            <a:extLst>
              <a:ext uri="{FF2B5EF4-FFF2-40B4-BE49-F238E27FC236}">
                <a16:creationId xmlns:a16="http://schemas.microsoft.com/office/drawing/2014/main" id="{283A7409-C6C7-9175-2CD3-6586B1D4F6E4}"/>
              </a:ext>
            </a:extLst>
          </p:cNvPr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8142" y="6464753"/>
            <a:ext cx="2028825" cy="285750"/>
          </a:xfrm>
          <a:prstGeom prst="rect">
            <a:avLst/>
          </a:prstGeom>
        </p:spPr>
      </p:pic>
      <p:pic>
        <p:nvPicPr>
          <p:cNvPr id="5" name="Picture 4" descr="UWTSD Digital Skills Email">
            <a:hlinkClick r:id="rId18"/>
            <a:extLst>
              <a:ext uri="{FF2B5EF4-FFF2-40B4-BE49-F238E27FC236}">
                <a16:creationId xmlns:a16="http://schemas.microsoft.com/office/drawing/2014/main" id="{A7673A20-B248-CD23-E0C4-AAF8F742E1B2}"/>
              </a:ext>
            </a:extLst>
          </p:cNvPr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35058" y="6464753"/>
            <a:ext cx="1828800" cy="28575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B21184-32DE-9673-FE9C-98EB52C99D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73" r:id="rId2"/>
    <p:sldLayoutId id="2147483668" r:id="rId3"/>
    <p:sldLayoutId id="2147483678" r:id="rId4"/>
    <p:sldLayoutId id="2147483686" r:id="rId5"/>
    <p:sldLayoutId id="2147483685" r:id="rId6"/>
    <p:sldLayoutId id="2147483671" r:id="rId7"/>
    <p:sldLayoutId id="2147483663" r:id="rId8"/>
    <p:sldLayoutId id="2147483683" r:id="rId9"/>
    <p:sldLayoutId id="2147483697" r:id="rId10"/>
    <p:sldLayoutId id="2147483698" r:id="rId11"/>
    <p:sldLayoutId id="2147483699" r:id="rId12"/>
  </p:sldLayoutIdLst>
  <p:hf sldNum="0" hd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00100" indent="-3429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 userDrawn="1"/>
        </p:nvSpPr>
        <p:spPr>
          <a:xfrm>
            <a:off x="6096000" y="0"/>
            <a:ext cx="6096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12"/>
            <a:extLst>
              <a:ext uri="{FF2B5EF4-FFF2-40B4-BE49-F238E27FC236}">
                <a16:creationId xmlns:a16="http://schemas.microsoft.com/office/drawing/2014/main" id="{C5109E8A-984D-FD36-6ED3-76EFE30D3600}"/>
              </a:ext>
            </a:extLst>
          </p:cNvPr>
          <p:cNvPicPr>
            <a:picLocks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1708" y="218661"/>
            <a:ext cx="1489840" cy="566594"/>
          </a:xfrm>
          <a:prstGeom prst="rect">
            <a:avLst/>
          </a:prstGeom>
        </p:spPr>
      </p:pic>
      <p:pic>
        <p:nvPicPr>
          <p:cNvPr id="9" name="Picture 8" descr="UWTSD Library logo">
            <a:hlinkClick r:id="rId14"/>
            <a:extLst>
              <a:ext uri="{FF2B5EF4-FFF2-40B4-BE49-F238E27FC236}">
                <a16:creationId xmlns:a16="http://schemas.microsoft.com/office/drawing/2014/main" id="{8E25298E-989B-5A45-0DF5-A8875F0B618A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0448" y="-42194"/>
            <a:ext cx="1234499" cy="957672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445A51-9F93-31C4-7BE0-FE39667CB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4197" y="1021969"/>
            <a:ext cx="5544000" cy="24070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Presentation Title</a:t>
            </a:r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7BA3A68-AB71-C083-3F6B-F43BDFD267F7}"/>
              </a:ext>
            </a:extLst>
          </p:cNvPr>
          <p:cNvCxnSpPr>
            <a:cxnSpLocks/>
          </p:cNvCxnSpPr>
          <p:nvPr userDrawn="1"/>
        </p:nvCxnSpPr>
        <p:spPr>
          <a:xfrm>
            <a:off x="6367977" y="1003851"/>
            <a:ext cx="5552046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UWTSD Digital Skills weblink">
            <a:hlinkClick r:id="rId16"/>
            <a:extLst>
              <a:ext uri="{FF2B5EF4-FFF2-40B4-BE49-F238E27FC236}">
                <a16:creationId xmlns:a16="http://schemas.microsoft.com/office/drawing/2014/main" id="{C26C6173-294C-5287-ED99-1E4F501E90D7}"/>
              </a:ext>
            </a:extLst>
          </p:cNvPr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23066" y="6419770"/>
            <a:ext cx="1893570" cy="266700"/>
          </a:xfrm>
          <a:prstGeom prst="rect">
            <a:avLst/>
          </a:prstGeom>
        </p:spPr>
      </p:pic>
      <p:pic>
        <p:nvPicPr>
          <p:cNvPr id="21" name="Picture 20" descr="UWTSD Digital Skills Email">
            <a:hlinkClick r:id="rId18"/>
            <a:extLst>
              <a:ext uri="{FF2B5EF4-FFF2-40B4-BE49-F238E27FC236}">
                <a16:creationId xmlns:a16="http://schemas.microsoft.com/office/drawing/2014/main" id="{C7F403EE-A5F4-5C64-E70C-1A5CD06E21C3}"/>
              </a:ext>
            </a:extLst>
          </p:cNvPr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17941" y="6419770"/>
            <a:ext cx="1706880" cy="266700"/>
          </a:xfrm>
          <a:prstGeom prst="rect">
            <a:avLst/>
          </a:prstGeom>
        </p:spPr>
      </p:pic>
      <p:pic>
        <p:nvPicPr>
          <p:cNvPr id="3" name="Picture 2" descr="@UWTSDlib Socials">
            <a:extLst>
              <a:ext uri="{FF2B5EF4-FFF2-40B4-BE49-F238E27FC236}">
                <a16:creationId xmlns:a16="http://schemas.microsoft.com/office/drawing/2014/main" id="{0C516283-EC1F-61C1-7211-9DC6EF3CA029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94587" y="6431359"/>
            <a:ext cx="1319276" cy="24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329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82" r:id="rId2"/>
    <p:sldLayoutId id="2147483680" r:id="rId3"/>
    <p:sldLayoutId id="2147483679" r:id="rId4"/>
    <p:sldLayoutId id="2147483681" r:id="rId5"/>
    <p:sldLayoutId id="2147483694" r:id="rId6"/>
    <p:sldLayoutId id="2147483691" r:id="rId7"/>
    <p:sldLayoutId id="2147483692" r:id="rId8"/>
    <p:sldLayoutId id="2147483684" r:id="rId9"/>
    <p:sldLayoutId id="2147483695" r:id="rId10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 userDrawn="1"/>
        </p:nvSpPr>
        <p:spPr>
          <a:xfrm>
            <a:off x="0" y="778"/>
            <a:ext cx="4320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5DD6BC-9B00-7EB6-B2B1-223E5CE36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5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713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i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g.couch@uwtsd.ac.uk" TargetMode="Externa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support.apple.com/en-gb/guide/imovie-iphone/welcome/ios" TargetMode="External"/><Relationship Id="rId3" Type="http://schemas.openxmlformats.org/officeDocument/2006/relationships/hyperlink" Target="https://www.youtube.com/watch?v=mBoSJpRm7gk&amp;t=13s" TargetMode="External"/><Relationship Id="rId7" Type="http://schemas.openxmlformats.org/officeDocument/2006/relationships/hyperlink" Target="https://support.apple.com/en-gb/guide/imovie/welcome/mac" TargetMode="External"/><Relationship Id="rId2" Type="http://schemas.openxmlformats.org/officeDocument/2006/relationships/hyperlink" Target="https://www.youtube.com/watch?v=DJKU3ihHH68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support.microsoft.com/en-gb/office/record-your-presentation-ddc4432c-79f6-4add-b85e-1009815d955c" TargetMode="External"/><Relationship Id="rId5" Type="http://schemas.openxmlformats.org/officeDocument/2006/relationships/hyperlink" Target="https://support.microsoft.com/en-us/office/learn-more-about-stream-on-sharepoint-cf4c10c8-5ed3-4229-9e2a-60d31b31575d" TargetMode="External"/><Relationship Id="rId4" Type="http://schemas.openxmlformats.org/officeDocument/2006/relationships/hyperlink" Target="https://clipchamp.com/en/blog/ultimate-guide-video-tutorials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6177E-F1F1-4A19-91E9-FCB4D9373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Video Creation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642293-A2CF-75F5-A763-3FD8D452DB2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lIns="91440" tIns="45720" rIns="91440" bIns="45720" anchor="t"/>
          <a:lstStyle/>
          <a:p>
            <a:endParaRPr lang="en-GB"/>
          </a:p>
          <a:p>
            <a:r>
              <a:rPr lang="en-GB"/>
              <a:t>Digital Skills Session</a:t>
            </a:r>
          </a:p>
          <a:p>
            <a:endParaRPr lang="en-GB">
              <a:cs typeface="Arial"/>
            </a:endParaRPr>
          </a:p>
          <a:p>
            <a:endParaRPr lang="en-GB"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F66296-F58E-2308-AFB3-B91A693A2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136" r="9689"/>
          <a:stretch/>
        </p:blipFill>
        <p:spPr>
          <a:xfrm>
            <a:off x="0" y="0"/>
            <a:ext cx="61708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9681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4415-22B8-F967-0FBE-282A2093C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/>
                <a:cs typeface="Arial"/>
              </a:rPr>
              <a:t>Presenter</a:t>
            </a: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7C0F9A8F-B3F0-27D5-C8C1-20F9454D2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75" y="2368062"/>
            <a:ext cx="2286740" cy="2281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3FCB2D82-C33F-759A-C139-39C27074E790}"/>
              </a:ext>
            </a:extLst>
          </p:cNvPr>
          <p:cNvSpPr txBox="1">
            <a:spLocks/>
          </p:cNvSpPr>
          <p:nvPr/>
        </p:nvSpPr>
        <p:spPr>
          <a:xfrm>
            <a:off x="4546259" y="3028298"/>
            <a:ext cx="5040249" cy="119329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800"/>
              <a:t>Gwen Couch 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800" b="1"/>
              <a:t>Digital Skills Advisor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800"/>
              <a:t>Institute: IEH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800">
                <a:hlinkClick r:id="rId3"/>
              </a:rPr>
              <a:t>g.couch@uwtsd.ac.uk</a:t>
            </a:r>
            <a:r>
              <a:rPr lang="en-GB" sz="2800"/>
              <a:t> 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578731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5A52C-2395-3FE9-2005-C5A5DA8A3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Session Outline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CBC648-4F6A-ECC0-A296-9066DF269824}"/>
              </a:ext>
            </a:extLst>
          </p:cNvPr>
          <p:cNvSpPr txBox="1"/>
          <p:nvPr/>
        </p:nvSpPr>
        <p:spPr>
          <a:xfrm>
            <a:off x="501344" y="1876274"/>
            <a:ext cx="5717687" cy="40934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Introduce tools for creating videos.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Demonstration of tools.</a:t>
            </a:r>
            <a:endParaRPr lang="en-GB" sz="2800"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Further resources.</a:t>
            </a:r>
            <a:endParaRPr lang="en-GB" sz="2800"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</p:txBody>
      </p:sp>
      <p:pic>
        <p:nvPicPr>
          <p:cNvPr id="4" name="Picture 3" descr="Interior with laptop computer">
            <a:extLst>
              <a:ext uri="{FF2B5EF4-FFF2-40B4-BE49-F238E27FC236}">
                <a16:creationId xmlns:a16="http://schemas.microsoft.com/office/drawing/2014/main" id="{FDD9E1B5-66BC-AC78-BD42-12DCA1B5CD2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92"/>
          <a:stretch/>
        </p:blipFill>
        <p:spPr>
          <a:xfrm>
            <a:off x="6477456" y="2409197"/>
            <a:ext cx="4959600" cy="3004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3630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>
            <a:extLst>
              <a:ext uri="{FF2B5EF4-FFF2-40B4-BE49-F238E27FC236}">
                <a16:creationId xmlns:a16="http://schemas.microsoft.com/office/drawing/2014/main" id="{B649F9B5-4DED-46D4-F7AA-6C52689F0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94" y="498198"/>
            <a:ext cx="5554734" cy="350893"/>
          </a:xfrm>
        </p:spPr>
        <p:txBody>
          <a:bodyPr anchor="b">
            <a:normAutofit fontScale="90000"/>
          </a:bodyPr>
          <a:lstStyle/>
          <a:p>
            <a:r>
              <a:rPr lang="en-GB">
                <a:latin typeface="Arial"/>
                <a:cs typeface="Arial"/>
              </a:rPr>
              <a:t>Creating a Video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A5807B-F7EB-AD53-74B2-75B22C638B6A}"/>
              </a:ext>
            </a:extLst>
          </p:cNvPr>
          <p:cNvSpPr txBox="1"/>
          <p:nvPr/>
        </p:nvSpPr>
        <p:spPr>
          <a:xfrm>
            <a:off x="941917" y="1966570"/>
            <a:ext cx="5511293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Choosing software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PowerPoint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Stream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Clipchamp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Canva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iMovie</a:t>
            </a:r>
            <a:endParaRPr lang="en-GB" sz="32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/>
          </a:p>
          <a:p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844852DB-C96B-7D0A-EA3A-8ABE44653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058" t="13714" r="32664" b="11660"/>
          <a:stretch/>
        </p:blipFill>
        <p:spPr>
          <a:xfrm>
            <a:off x="9949343" y="3493534"/>
            <a:ext cx="1430701" cy="159130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2EA5953-D57F-A60A-14A3-81C45EC07F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5768" y="1966570"/>
            <a:ext cx="1396534" cy="1286111"/>
          </a:xfrm>
          <a:prstGeom prst="rect">
            <a:avLst/>
          </a:prstGeom>
        </p:spPr>
      </p:pic>
      <p:pic>
        <p:nvPicPr>
          <p:cNvPr id="1026" name="Picture 2" descr="File:Microsoft Clipchamp.webp - Wikimedia Commons">
            <a:extLst>
              <a:ext uri="{FF2B5EF4-FFF2-40B4-BE49-F238E27FC236}">
                <a16:creationId xmlns:a16="http://schemas.microsoft.com/office/drawing/2014/main" id="{D6068114-5409-3A2B-443F-28AFF7F1FA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8516" y="3492250"/>
            <a:ext cx="1649853" cy="1649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2212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D79306B-583A-B8C8-CD0C-2DF7A5355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257" y="194953"/>
            <a:ext cx="10795518" cy="1003916"/>
          </a:xfrm>
        </p:spPr>
        <p:txBody>
          <a:bodyPr/>
          <a:lstStyle/>
          <a:p>
            <a:r>
              <a:rPr lang="en-GB">
                <a:latin typeface="Arial"/>
                <a:cs typeface="Arial"/>
              </a:rPr>
              <a:t>PowerPoint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88BD064-FE1F-4EE0-FD30-B5D278C37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917" y="2264153"/>
            <a:ext cx="11730166" cy="2700877"/>
          </a:xfrm>
          <a:prstGeom prst="rect">
            <a:avLst/>
          </a:prstGeom>
        </p:spPr>
      </p:pic>
      <p:sp>
        <p:nvSpPr>
          <p:cNvPr id="2" name="Lightning Bolt 1" descr="-">
            <a:extLst>
              <a:ext uri="{FF2B5EF4-FFF2-40B4-BE49-F238E27FC236}">
                <a16:creationId xmlns:a16="http://schemas.microsoft.com/office/drawing/2014/main" id="{D423FD63-AAEC-B813-081A-4F6FEF3B31EC}"/>
              </a:ext>
            </a:extLst>
          </p:cNvPr>
          <p:cNvSpPr/>
          <p:nvPr/>
        </p:nvSpPr>
        <p:spPr>
          <a:xfrm>
            <a:off x="0" y="0"/>
            <a:ext cx="0" cy="0"/>
          </a:xfrm>
          <a:prstGeom prst="lightningBol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Lightning Bolt 2" descr="-">
            <a:extLst>
              <a:ext uri="{FF2B5EF4-FFF2-40B4-BE49-F238E27FC236}">
                <a16:creationId xmlns:a16="http://schemas.microsoft.com/office/drawing/2014/main" id="{DA381F04-F725-3838-05F7-A025D956A037}"/>
              </a:ext>
            </a:extLst>
          </p:cNvPr>
          <p:cNvSpPr/>
          <p:nvPr/>
        </p:nvSpPr>
        <p:spPr>
          <a:xfrm>
            <a:off x="0" y="0"/>
            <a:ext cx="0" cy="0"/>
          </a:xfrm>
          <a:prstGeom prst="lightningBol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7B32E9A-16EC-F82E-6EEE-2A3AA7FB03FA}"/>
              </a:ext>
            </a:extLst>
          </p:cNvPr>
          <p:cNvSpPr/>
          <p:nvPr/>
        </p:nvSpPr>
        <p:spPr>
          <a:xfrm>
            <a:off x="10094614" y="2869949"/>
            <a:ext cx="1086416" cy="470780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26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AA9F614-C805-992F-DB3B-126DC09E8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/>
                <a:cs typeface="Arial"/>
              </a:rPr>
              <a:t>Microsoft Stream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56A96AD2-ED10-8279-D57F-92EACE9EA0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67" r="8122"/>
          <a:stretch/>
        </p:blipFill>
        <p:spPr>
          <a:xfrm>
            <a:off x="2011680" y="1113039"/>
            <a:ext cx="8085513" cy="515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350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E814D32-B8A6-A059-4753-E98E1DD75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Clipchamp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567E871-C98A-5AC2-1880-25D2A8A1F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8113"/>
          <a:stretch/>
        </p:blipFill>
        <p:spPr>
          <a:xfrm>
            <a:off x="1056947" y="1484851"/>
            <a:ext cx="10078105" cy="4496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9695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08B23A2-9F56-9373-4AB1-6234F1071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Canva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4F7B39-903B-182D-C08D-65A11104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575" t="10139" r="4866"/>
          <a:stretch/>
        </p:blipFill>
        <p:spPr>
          <a:xfrm>
            <a:off x="1934682" y="1401360"/>
            <a:ext cx="8322636" cy="4764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6137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319574A-D6C9-3726-3D02-3F36F9C1C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Additional Resources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5BB82D-EDAC-37A7-B5B5-A14A73CCFF54}"/>
              </a:ext>
            </a:extLst>
          </p:cNvPr>
          <p:cNvSpPr txBox="1"/>
          <p:nvPr/>
        </p:nvSpPr>
        <p:spPr>
          <a:xfrm>
            <a:off x="698242" y="1640852"/>
            <a:ext cx="8179352" cy="415498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hlinkClick r:id="rId2"/>
              </a:rPr>
              <a:t>How to upload and edit video and audio in Canva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>
                <a:hlinkClick r:id="rId3"/>
              </a:rPr>
              <a:t>Clipchamp Tips and Tricks Video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>
                <a:hlinkClick r:id="rId4"/>
              </a:rPr>
              <a:t>Clipchamp Guides</a:t>
            </a:r>
            <a:r>
              <a:rPr lang="en-GB" sz="2400" dirty="0"/>
              <a:t> </a:t>
            </a:r>
          </a:p>
          <a:p>
            <a:endParaRPr lang="en-GB" sz="2400" dirty="0">
              <a:cs typeface="Arial"/>
            </a:endParaRPr>
          </a:p>
          <a:p>
            <a:r>
              <a:rPr lang="en-GB" sz="2400" dirty="0">
                <a:cs typeface="Arial"/>
                <a:hlinkClick r:id="rId5"/>
              </a:rPr>
              <a:t>Microsoft Stream Guide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>
                <a:hlinkClick r:id="rId6"/>
              </a:rPr>
              <a:t>Recording in PowerPoint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>
                <a:hlinkClick r:id="rId7"/>
              </a:rPr>
              <a:t>iMovie Guide for Mac</a:t>
            </a:r>
            <a:r>
              <a:rPr lang="en-GB" sz="2400" dirty="0"/>
              <a:t> &amp; </a:t>
            </a:r>
            <a:r>
              <a:rPr lang="en-GB" sz="2400" dirty="0">
                <a:hlinkClick r:id="rId8"/>
              </a:rPr>
              <a:t>iMovie Guide for iPhone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46554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1284B-DF19-BC97-351A-BA4E397C5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 Us On Social Media!</a:t>
            </a:r>
          </a:p>
        </p:txBody>
      </p:sp>
    </p:spTree>
    <p:extLst>
      <p:ext uri="{BB962C8B-B14F-4D97-AF65-F5344CB8AC3E}">
        <p14:creationId xmlns:p14="http://schemas.microsoft.com/office/powerpoint/2010/main" val="27352215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0E071-8789-4AA4-A317-E3615BACA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Let us know how we did</a:t>
            </a:r>
          </a:p>
        </p:txBody>
      </p:sp>
    </p:spTree>
    <p:extLst>
      <p:ext uri="{BB962C8B-B14F-4D97-AF65-F5344CB8AC3E}">
        <p14:creationId xmlns:p14="http://schemas.microsoft.com/office/powerpoint/2010/main" val="252403977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600b1041-1e2f-4143-99bc-2e2b29cbe79a"/>
</p:tagLst>
</file>

<file path=ppt/theme/theme1.xml><?xml version="1.0" encoding="utf-8"?>
<a:theme xmlns:a="http://schemas.openxmlformats.org/drawingml/2006/main" name="Content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grey" id="{2D3D972A-7C21-4B26-807A-49A3C0694420}" vid="{2D655E11-3066-4895-98C7-B605ED2B203D}"/>
    </a:ext>
  </a:extLst>
</a:theme>
</file>

<file path=ppt/theme/theme2.xml><?xml version="1.0" encoding="utf-8"?>
<a:theme xmlns:a="http://schemas.openxmlformats.org/drawingml/2006/main" name="Half-Page Titles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Quote master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ADFA"/>
      </a:hlink>
      <a:folHlink>
        <a:srgbClr val="0085C3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49DB88A-4CDB-4A02-BBF8-EAC6701E3581}">
  <ds:schemaRefs>
    <ds:schemaRef ds:uri="316f2420-4a0a-4c49-8a81-53a9bcc36554"/>
    <ds:schemaRef ds:uri="61b8a593-e33f-405c-9ec9-a885dee7658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06DFABF-14E0-4CA8-A527-BDC640179672}">
  <ds:schemaRefs>
    <ds:schemaRef ds:uri="316f2420-4a0a-4c49-8a81-53a9bcc36554"/>
    <ds:schemaRef ds:uri="61b8a593-e33f-405c-9ec9-a885dee765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template-grey</Template>
  <TotalTime>0</TotalTime>
  <Words>99</Words>
  <Application>Microsoft Office PowerPoint</Application>
  <PresentationFormat>Widescreen</PresentationFormat>
  <Paragraphs>42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Akzidenz Grotesk BE (Headings)</vt:lpstr>
      <vt:lpstr>Akzidenz Grotesk BE Bold</vt:lpstr>
      <vt:lpstr>Arial</vt:lpstr>
      <vt:lpstr>Calibri</vt:lpstr>
      <vt:lpstr>Wingdings</vt:lpstr>
      <vt:lpstr>Content</vt:lpstr>
      <vt:lpstr>Half-Page Titles</vt:lpstr>
      <vt:lpstr>Quote master</vt:lpstr>
      <vt:lpstr>Video Creation</vt:lpstr>
      <vt:lpstr>Presenter</vt:lpstr>
      <vt:lpstr>Session Outline</vt:lpstr>
      <vt:lpstr>Creating a Video</vt:lpstr>
      <vt:lpstr>PowerPoint</vt:lpstr>
      <vt:lpstr>Microsoft Stream</vt:lpstr>
      <vt:lpstr>Clipchamp</vt:lpstr>
      <vt:lpstr>Canva</vt:lpstr>
      <vt:lpstr>Additional Resources</vt:lpstr>
      <vt:lpstr>Find Us On Social Media!</vt:lpstr>
      <vt:lpstr>Let us know how we did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Gwennan Couch</cp:lastModifiedBy>
  <cp:revision>2</cp:revision>
  <dcterms:created xsi:type="dcterms:W3CDTF">2024-01-22T14:45:26Z</dcterms:created>
  <dcterms:modified xsi:type="dcterms:W3CDTF">2024-12-06T13:14:00Z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