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7" r:id="rId2"/>
    <p:sldId id="268" r:id="rId3"/>
    <p:sldId id="269" r:id="rId4"/>
    <p:sldId id="271" r:id="rId5"/>
    <p:sldId id="270" r:id="rId6"/>
    <p:sldId id="272" r:id="rId7"/>
    <p:sldId id="273" r:id="rId8"/>
    <p:sldId id="274" r:id="rId9"/>
    <p:sldId id="279" r:id="rId10"/>
    <p:sldId id="280" r:id="rId11"/>
    <p:sldId id="281" r:id="rId12"/>
    <p:sldId id="275" r:id="rId13"/>
    <p:sldId id="276" r:id="rId14"/>
    <p:sldId id="277" r:id="rId15"/>
    <p:sldId id="278" r:id="rId16"/>
    <p:sldId id="288" r:id="rId17"/>
    <p:sldId id="289" r:id="rId18"/>
    <p:sldId id="284" r:id="rId19"/>
    <p:sldId id="285" r:id="rId20"/>
    <p:sldId id="286" r:id="rId21"/>
    <p:sldId id="287" r:id="rId22"/>
    <p:sldId id="261" r:id="rId23"/>
    <p:sldId id="262" r:id="rId24"/>
    <p:sldId id="263" r:id="rId25"/>
    <p:sldId id="282" r:id="rId26"/>
    <p:sldId id="283" r:id="rId27"/>
    <p:sldId id="256" r:id="rId28"/>
    <p:sldId id="257" r:id="rId29"/>
    <p:sldId id="258" r:id="rId30"/>
    <p:sldId id="259" r:id="rId31"/>
    <p:sldId id="260" r:id="rId32"/>
    <p:sldId id="265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70"/>
    <p:restoredTop sz="94682"/>
  </p:normalViewPr>
  <p:slideViewPr>
    <p:cSldViewPr snapToGrid="0" snapToObjects="1">
      <p:cViewPr varScale="1">
        <p:scale>
          <a:sx n="119" d="100"/>
          <a:sy n="119" d="100"/>
        </p:scale>
        <p:origin x="11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77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8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57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611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081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830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70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950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27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20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24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C7347-6CFA-8240-BF79-935F8254A87F}" type="datetimeFigureOut">
              <a:rPr lang="en-US" smtClean="0"/>
              <a:t>10/28/20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00DC3-B4A6-5D47-86F9-135243341B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19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jpeg"/><Relationship Id="rId3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4" Type="http://schemas.openxmlformats.org/officeDocument/2006/relationships/image" Target="../media/image19.jpeg"/><Relationship Id="rId5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Relationship Id="rId3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Expressive drawing</a:t>
            </a:r>
            <a:endParaRPr lang="en-US" dirty="0"/>
          </a:p>
        </p:txBody>
      </p:sp>
      <p:pic>
        <p:nvPicPr>
          <p:cNvPr id="1026" name="Picture 2" descr="DVARD MUNCH AND GERMAN EXPRESSIONISM, FROM 1950 — Ebarchitects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416773"/>
            <a:ext cx="9144000" cy="409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999514" y="5736772"/>
            <a:ext cx="2002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Edvard</a:t>
            </a:r>
            <a:r>
              <a:rPr lang="en-US" dirty="0" smtClean="0"/>
              <a:t> Munch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584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714" y="2756581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Expressionism</a:t>
            </a:r>
            <a:r>
              <a:rPr lang="en-US" dirty="0"/>
              <a:t> refers to </a:t>
            </a:r>
            <a:r>
              <a:rPr lang="en-US" b="1" dirty="0"/>
              <a:t>art</a:t>
            </a:r>
            <a:r>
              <a:rPr lang="en-US" dirty="0"/>
              <a:t> in which the image of reality is distorted in order to make it expressive of the </a:t>
            </a:r>
            <a:r>
              <a:rPr lang="en-US" b="1" dirty="0"/>
              <a:t>artist's</a:t>
            </a:r>
            <a:r>
              <a:rPr lang="en-US" dirty="0"/>
              <a:t> inner feelings or ideas</a:t>
            </a:r>
          </a:p>
        </p:txBody>
      </p:sp>
    </p:spTree>
    <p:extLst>
      <p:ext uri="{BB962C8B-B14F-4D97-AF65-F5344CB8AC3E}">
        <p14:creationId xmlns:p14="http://schemas.microsoft.com/office/powerpoint/2010/main" val="124974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upload.wikimedia.org/wikipedia/commons/c/c6/Egon_Schiele_zelfportr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74371" y="0"/>
            <a:ext cx="4757057" cy="686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dirty="0" err="1" smtClean="0"/>
              <a:t>Egon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Schiele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803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Francis Bacon</a:t>
            </a:r>
            <a:endParaRPr lang="en-US" dirty="0"/>
          </a:p>
        </p:txBody>
      </p:sp>
      <p:pic>
        <p:nvPicPr>
          <p:cNvPr id="4098" name="Picture 2" descr="rancis Bacon (Attibuted)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45492" cy="742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947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rman expressionis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97971"/>
            <a:ext cx="4503991" cy="695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dirty="0" smtClean="0"/>
              <a:t>German</a:t>
            </a:r>
            <a:br>
              <a:rPr lang="en-US" dirty="0" smtClean="0"/>
            </a:br>
            <a:r>
              <a:rPr lang="en-US" dirty="0" smtClean="0"/>
              <a:t>Expressionism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174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sz="3200" dirty="0" smtClean="0"/>
              <a:t>Abstract </a:t>
            </a:r>
            <a:br>
              <a:rPr lang="en-US" sz="3200" dirty="0" smtClean="0"/>
            </a:br>
            <a:r>
              <a:rPr lang="en-US" sz="3200" dirty="0" smtClean="0"/>
              <a:t>Expressionism</a:t>
            </a:r>
            <a:endParaRPr lang="en-US" sz="3200" dirty="0"/>
          </a:p>
        </p:txBody>
      </p:sp>
      <p:pic>
        <p:nvPicPr>
          <p:cNvPr id="5122" name="Picture 2" descr="ranz Kline Untitled Poster Print - Free Shipping: Amazon.co.uk: Kitch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136759"/>
            <a:ext cx="4920344" cy="734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590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286" y="-17167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mtClean="0"/>
              <a:t>Jackson Pollock</a:t>
            </a:r>
            <a:endParaRPr lang="en-US"/>
          </a:p>
        </p:txBody>
      </p:sp>
      <p:pic>
        <p:nvPicPr>
          <p:cNvPr id="6146" name="Picture 2" descr="ackson Pollock takes over the Tate Liverpool with the sinister paintings 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519393" y="775381"/>
            <a:ext cx="20622709" cy="1498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5486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481943" y="0"/>
            <a:ext cx="8229600" cy="1143000"/>
          </a:xfrm>
        </p:spPr>
        <p:txBody>
          <a:bodyPr/>
          <a:lstStyle/>
          <a:p>
            <a:r>
              <a:rPr lang="en-US" dirty="0"/>
              <a:t>I</a:t>
            </a:r>
            <a:r>
              <a:rPr lang="en-US" dirty="0" smtClean="0"/>
              <a:t>llustrators</a:t>
            </a:r>
            <a:endParaRPr lang="en-US" dirty="0"/>
          </a:p>
        </p:txBody>
      </p:sp>
      <p:pic>
        <p:nvPicPr>
          <p:cNvPr id="20482" name="Picture 2" descr="e Gun | Shoreditch High Street (2014) | Available for Sale | Arts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" y="888359"/>
            <a:ext cx="6814457" cy="529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890657" y="6180211"/>
            <a:ext cx="1872342" cy="372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Le Gun collective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843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422" y="391886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US" smtClean="0"/>
              <a:t>George </a:t>
            </a:r>
            <a:br>
              <a:rPr lang="en-US" smtClean="0"/>
            </a:br>
            <a:r>
              <a:rPr lang="en-US" smtClean="0"/>
              <a:t>Grosz</a:t>
            </a:r>
            <a:endParaRPr lang="en-US" dirty="0"/>
          </a:p>
        </p:txBody>
      </p:sp>
      <p:pic>
        <p:nvPicPr>
          <p:cNvPr id="11266" name="Picture 2" descr="eorge Grosz- Berlin street sce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59829" cy="69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281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0" name="Picture 2" descr="eorge Grosz | Suicide. Verso: Conversation | Drawings Online | The Mor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2229" y="-76200"/>
            <a:ext cx="5972175" cy="71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786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3314" name="Picture 2" descr="eorge Grosz and the Necessity of Offence – Wessie du To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32856" y="0"/>
            <a:ext cx="5431971" cy="688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792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 smtClean="0"/>
              <a:t>Feliks </a:t>
            </a:r>
            <a:br>
              <a:rPr lang="en-US" dirty="0" smtClean="0"/>
            </a:br>
            <a:r>
              <a:rPr lang="en-US" dirty="0" err="1" smtClean="0"/>
              <a:t>Topolski</a:t>
            </a:r>
            <a:endParaRPr lang="en-US" dirty="0"/>
          </a:p>
        </p:txBody>
      </p:sp>
      <p:pic>
        <p:nvPicPr>
          <p:cNvPr id="7170" name="Picture 2" descr="eliks Topolski | Portrait of Bertrand Russell (1957) | Arts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87620" y="0"/>
            <a:ext cx="48541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730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liks Topolski RA (1907-1989) Watercolour 'Royal Guests Arriving' – 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28600"/>
            <a:ext cx="9365571" cy="627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96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liks Topolski (1907-1989) | Evelyn Waugh | 20th Century, Drawings &amp; 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58686" y="-152400"/>
            <a:ext cx="5419384" cy="775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642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ope Paul in the Land of Jesus | Vogue | MARCH 1, 196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217714"/>
            <a:ext cx="9144000" cy="631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6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David Sone Martin</a:t>
            </a:r>
            <a:endParaRPr lang="en-US" dirty="0"/>
          </a:p>
        </p:txBody>
      </p:sp>
      <p:pic>
        <p:nvPicPr>
          <p:cNvPr id="21506" name="Picture 2" descr="SM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513113"/>
            <a:ext cx="3779128" cy="394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SM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9050" y="1513113"/>
            <a:ext cx="3689407" cy="378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442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2530" name="Picture 2" descr="-01 02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0485" y="9541"/>
            <a:ext cx="3712029" cy="374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58478f87a9f527dab4231c80d7f4bc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8282" y="0"/>
            <a:ext cx="3496004" cy="371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966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8282" y="3715419"/>
            <a:ext cx="3496004" cy="349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 descr="942419247_6d13d19db8_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0484" y="3715419"/>
            <a:ext cx="3712029" cy="358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5057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4828" y="111352"/>
            <a:ext cx="8229600" cy="1143000"/>
          </a:xfrm>
        </p:spPr>
        <p:txBody>
          <a:bodyPr/>
          <a:lstStyle/>
          <a:p>
            <a:r>
              <a:rPr lang="en-US" dirty="0" smtClean="0"/>
              <a:t>Laura Carlin</a:t>
            </a:r>
            <a:endParaRPr lang="en-US" dirty="0"/>
          </a:p>
        </p:txBody>
      </p:sp>
      <p:pic>
        <p:nvPicPr>
          <p:cNvPr id="16386" name="Picture 2" descr="AURA CARLIN - Heart Agenc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9485" y="0"/>
            <a:ext cx="4942114" cy="691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357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7410" name="Picture 2" descr="he Sins of the Fathers : - World illustration Awar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643860" cy="837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130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8434" name="Picture 2" descr="ooks — Laura Carl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11629" y="0"/>
            <a:ext cx="10287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878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ooks — Laura Carl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511628" y="413658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he Promise: Amazon.co.uk: Davies, Nicola, Carlin, Laura: 9781406337280:  Books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93772" y="974289"/>
            <a:ext cx="4389664" cy="459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025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2286000"/>
            <a:ext cx="6350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2175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1079500"/>
            <a:ext cx="6350000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9131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1079500"/>
            <a:ext cx="6350000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9966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alph Steadman Hand Signed Donald Trump Art Print | Ets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25196" y="0"/>
            <a:ext cx="4849775" cy="6874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8046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e life and work of Ralph Steadman is an ode to both the softness and  savagery of a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5364" name="Picture 4" descr="ritical Critters 1, Steadman, Ralph, Levy, Ceri - Amazon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5371" y="77756"/>
            <a:ext cx="4746171" cy="678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988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200" y="0"/>
            <a:ext cx="4920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076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9000" y="0"/>
            <a:ext cx="48042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597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84400" y="0"/>
            <a:ext cx="47707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653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8700" y="0"/>
            <a:ext cx="4526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4957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200" y="0"/>
            <a:ext cx="49073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2729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700" y="0"/>
            <a:ext cx="5050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65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23</Words>
  <Application>Microsoft Macintosh PowerPoint</Application>
  <PresentationFormat>On-screen Show (4:3)</PresentationFormat>
  <Paragraphs>14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Calibri</vt:lpstr>
      <vt:lpstr>Arial</vt:lpstr>
      <vt:lpstr>Office Theme</vt:lpstr>
      <vt:lpstr>Expressive drawing</vt:lpstr>
      <vt:lpstr>Expressionism refers to art in which the image of reality is distorted in order to make it expressive of the artist's inner feelings or ideas</vt:lpstr>
      <vt:lpstr>Egon Schiele</vt:lpstr>
      <vt:lpstr>Francis Bacon</vt:lpstr>
      <vt:lpstr>German Expressionism</vt:lpstr>
      <vt:lpstr>Abstract  Expressionism</vt:lpstr>
      <vt:lpstr>Jackson Pollock</vt:lpstr>
      <vt:lpstr>Illustrators</vt:lpstr>
      <vt:lpstr>George  Grosz</vt:lpstr>
      <vt:lpstr>PowerPoint Presentation</vt:lpstr>
      <vt:lpstr>PowerPoint Presentation</vt:lpstr>
      <vt:lpstr>Feliks  Topolski</vt:lpstr>
      <vt:lpstr>PowerPoint Presentation</vt:lpstr>
      <vt:lpstr>PowerPoint Presentation</vt:lpstr>
      <vt:lpstr>PowerPoint Presentation</vt:lpstr>
      <vt:lpstr>David Sone Martin</vt:lpstr>
      <vt:lpstr>PowerPoint Presentation</vt:lpstr>
      <vt:lpstr>Laura Carlin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Williams</dc:creator>
  <cp:lastModifiedBy>Jonathan Williams</cp:lastModifiedBy>
  <cp:revision>8</cp:revision>
  <dcterms:created xsi:type="dcterms:W3CDTF">2015-10-29T11:27:29Z</dcterms:created>
  <dcterms:modified xsi:type="dcterms:W3CDTF">2020-10-28T15:59:19Z</dcterms:modified>
</cp:coreProperties>
</file>