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ink/ink6.xml" ContentType="application/inkml+xml"/>
  <Override PartName="/ppt/ink/ink7.xml" ContentType="application/inkml+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5"/>
  </p:notesMasterIdLst>
  <p:sldIdLst>
    <p:sldId id="256" r:id="rId6"/>
    <p:sldId id="257" r:id="rId7"/>
    <p:sldId id="285" r:id="rId8"/>
    <p:sldId id="286" r:id="rId9"/>
    <p:sldId id="300" r:id="rId10"/>
    <p:sldId id="301" r:id="rId11"/>
    <p:sldId id="283" r:id="rId12"/>
    <p:sldId id="258" r:id="rId13"/>
    <p:sldId id="260" r:id="rId14"/>
    <p:sldId id="265" r:id="rId15"/>
    <p:sldId id="266" r:id="rId16"/>
    <p:sldId id="268" r:id="rId17"/>
    <p:sldId id="276" r:id="rId18"/>
    <p:sldId id="259" r:id="rId19"/>
    <p:sldId id="261" r:id="rId20"/>
    <p:sldId id="262" r:id="rId21"/>
    <p:sldId id="263" r:id="rId22"/>
    <p:sldId id="267" r:id="rId23"/>
    <p:sldId id="271" r:id="rId24"/>
    <p:sldId id="288" r:id="rId25"/>
    <p:sldId id="295" r:id="rId26"/>
    <p:sldId id="296" r:id="rId27"/>
    <p:sldId id="297" r:id="rId28"/>
    <p:sldId id="298" r:id="rId29"/>
    <p:sldId id="290" r:id="rId30"/>
    <p:sldId id="299" r:id="rId31"/>
    <p:sldId id="273" r:id="rId32"/>
    <p:sldId id="275" r:id="rId33"/>
    <p:sldId id="274" r:id="rId34"/>
    <p:sldId id="269" r:id="rId35"/>
    <p:sldId id="270" r:id="rId36"/>
    <p:sldId id="291" r:id="rId37"/>
    <p:sldId id="292" r:id="rId38"/>
    <p:sldId id="293" r:id="rId39"/>
    <p:sldId id="294" r:id="rId40"/>
    <p:sldId id="287" r:id="rId41"/>
    <p:sldId id="281" r:id="rId42"/>
    <p:sldId id="278" r:id="rId43"/>
    <p:sldId id="28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F55A5D-70DC-4D6B-B18B-7BA046DBD9A9}" v="17" dt="2026-09-04T12:18:35.9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BA750E6F-B8B7-4AFD-B5F9-1E5B10AB0A88}"/>
    <pc:docChg chg="undo redo custSel addSld delSld modSld sldOrd">
      <pc:chgData name="Philippa Fitzgerald" userId="602b836c-9d74-4fb4-9158-56fc59b1a0f4" providerId="ADAL" clId="{BA750E6F-B8B7-4AFD-B5F9-1E5B10AB0A88}" dt="2026-09-04T12:44:34.654" v="686" actId="20577"/>
      <pc:docMkLst>
        <pc:docMk/>
      </pc:docMkLst>
      <pc:sldChg chg="modSp">
        <pc:chgData name="Philippa Fitzgerald" userId="602b836c-9d74-4fb4-9158-56fc59b1a0f4" providerId="ADAL" clId="{BA750E6F-B8B7-4AFD-B5F9-1E5B10AB0A88}" dt="2026-09-01T10:49:21.518" v="586" actId="20577"/>
        <pc:sldMkLst>
          <pc:docMk/>
          <pc:sldMk cId="743274832" sldId="256"/>
        </pc:sldMkLst>
        <pc:spChg chg="mod">
          <ac:chgData name="Philippa Fitzgerald" userId="602b836c-9d74-4fb4-9158-56fc59b1a0f4" providerId="ADAL" clId="{BA750E6F-B8B7-4AFD-B5F9-1E5B10AB0A88}" dt="2026-09-01T10:49:21.518" v="586" actId="20577"/>
          <ac:spMkLst>
            <pc:docMk/>
            <pc:sldMk cId="743274832" sldId="256"/>
            <ac:spMk id="3" creationId="{DD67B96D-7710-0191-21C3-D29B8925736E}"/>
          </ac:spMkLst>
        </pc:spChg>
      </pc:sldChg>
      <pc:sldChg chg="ord">
        <pc:chgData name="Philippa Fitzgerald" userId="602b836c-9d74-4fb4-9158-56fc59b1a0f4" providerId="ADAL" clId="{BA750E6F-B8B7-4AFD-B5F9-1E5B10AB0A88}" dt="2026-08-18T09:49:07.643" v="355"/>
        <pc:sldMkLst>
          <pc:docMk/>
          <pc:sldMk cId="3846191122" sldId="259"/>
        </pc:sldMkLst>
      </pc:sldChg>
      <pc:sldChg chg="modSp modAnim">
        <pc:chgData name="Philippa Fitzgerald" userId="602b836c-9d74-4fb4-9158-56fc59b1a0f4" providerId="ADAL" clId="{BA750E6F-B8B7-4AFD-B5F9-1E5B10AB0A88}" dt="2026-08-18T09:45:39.556" v="341" actId="20577"/>
        <pc:sldMkLst>
          <pc:docMk/>
          <pc:sldMk cId="2943911741" sldId="260"/>
        </pc:sldMkLst>
        <pc:spChg chg="mod">
          <ac:chgData name="Philippa Fitzgerald" userId="602b836c-9d74-4fb4-9158-56fc59b1a0f4" providerId="ADAL" clId="{BA750E6F-B8B7-4AFD-B5F9-1E5B10AB0A88}" dt="2026-08-18T09:45:39.556" v="341" actId="20577"/>
          <ac:spMkLst>
            <pc:docMk/>
            <pc:sldMk cId="2943911741" sldId="260"/>
            <ac:spMk id="4" creationId="{586FAED6-EB9B-4D3B-6477-713157FFC1C1}"/>
          </ac:spMkLst>
        </pc:spChg>
      </pc:sldChg>
      <pc:sldChg chg="modSp mod">
        <pc:chgData name="Philippa Fitzgerald" userId="602b836c-9d74-4fb4-9158-56fc59b1a0f4" providerId="ADAL" clId="{BA750E6F-B8B7-4AFD-B5F9-1E5B10AB0A88}" dt="2026-09-01T10:47:12.180" v="577" actId="122"/>
        <pc:sldMkLst>
          <pc:docMk/>
          <pc:sldMk cId="4273477893" sldId="261"/>
        </pc:sldMkLst>
        <pc:spChg chg="mod">
          <ac:chgData name="Philippa Fitzgerald" userId="602b836c-9d74-4fb4-9158-56fc59b1a0f4" providerId="ADAL" clId="{BA750E6F-B8B7-4AFD-B5F9-1E5B10AB0A88}" dt="2026-09-01T10:47:12.180" v="577" actId="122"/>
          <ac:spMkLst>
            <pc:docMk/>
            <pc:sldMk cId="4273477893" sldId="261"/>
            <ac:spMk id="11" creationId="{46419F56-A38C-2362-7EEE-6D6A07C3876E}"/>
          </ac:spMkLst>
        </pc:spChg>
      </pc:sldChg>
      <pc:sldChg chg="modSp mod">
        <pc:chgData name="Philippa Fitzgerald" userId="602b836c-9d74-4fb4-9158-56fc59b1a0f4" providerId="ADAL" clId="{BA750E6F-B8B7-4AFD-B5F9-1E5B10AB0A88}" dt="2026-09-01T10:38:26.450" v="552" actId="20577"/>
        <pc:sldMkLst>
          <pc:docMk/>
          <pc:sldMk cId="990373527" sldId="262"/>
        </pc:sldMkLst>
        <pc:spChg chg="mod">
          <ac:chgData name="Philippa Fitzgerald" userId="602b836c-9d74-4fb4-9158-56fc59b1a0f4" providerId="ADAL" clId="{BA750E6F-B8B7-4AFD-B5F9-1E5B10AB0A88}" dt="2026-09-01T10:38:26.450" v="552" actId="20577"/>
          <ac:spMkLst>
            <pc:docMk/>
            <pc:sldMk cId="990373527" sldId="262"/>
            <ac:spMk id="8" creationId="{6E536D6D-1438-3A1B-806A-DAE9796A3394}"/>
          </ac:spMkLst>
        </pc:spChg>
      </pc:sldChg>
      <pc:sldChg chg="modSp mod">
        <pc:chgData name="Philippa Fitzgerald" userId="602b836c-9d74-4fb4-9158-56fc59b1a0f4" providerId="ADAL" clId="{BA750E6F-B8B7-4AFD-B5F9-1E5B10AB0A88}" dt="2026-09-01T10:30:57.252" v="539" actId="20577"/>
        <pc:sldMkLst>
          <pc:docMk/>
          <pc:sldMk cId="594029688" sldId="263"/>
        </pc:sldMkLst>
        <pc:spChg chg="mod">
          <ac:chgData name="Philippa Fitzgerald" userId="602b836c-9d74-4fb4-9158-56fc59b1a0f4" providerId="ADAL" clId="{BA750E6F-B8B7-4AFD-B5F9-1E5B10AB0A88}" dt="2026-09-01T10:30:57.252" v="539" actId="20577"/>
          <ac:spMkLst>
            <pc:docMk/>
            <pc:sldMk cId="594029688" sldId="263"/>
            <ac:spMk id="8" creationId="{F319B459-9A8F-2664-9C46-C7D5457EEDD4}"/>
          </ac:spMkLst>
        </pc:spChg>
      </pc:sldChg>
      <pc:sldChg chg="ord">
        <pc:chgData name="Philippa Fitzgerald" userId="602b836c-9d74-4fb4-9158-56fc59b1a0f4" providerId="ADAL" clId="{BA750E6F-B8B7-4AFD-B5F9-1E5B10AB0A88}" dt="2026-08-18T09:47:51.684" v="345"/>
        <pc:sldMkLst>
          <pc:docMk/>
          <pc:sldMk cId="2751586402" sldId="265"/>
        </pc:sldMkLst>
      </pc:sldChg>
      <pc:sldChg chg="ord">
        <pc:chgData name="Philippa Fitzgerald" userId="602b836c-9d74-4fb4-9158-56fc59b1a0f4" providerId="ADAL" clId="{BA750E6F-B8B7-4AFD-B5F9-1E5B10AB0A88}" dt="2026-08-18T09:48:25.396" v="347"/>
        <pc:sldMkLst>
          <pc:docMk/>
          <pc:sldMk cId="1622162344" sldId="266"/>
        </pc:sldMkLst>
      </pc:sldChg>
      <pc:sldChg chg="ord">
        <pc:chgData name="Philippa Fitzgerald" userId="602b836c-9d74-4fb4-9158-56fc59b1a0f4" providerId="ADAL" clId="{BA750E6F-B8B7-4AFD-B5F9-1E5B10AB0A88}" dt="2026-08-18T09:48:43.174" v="351"/>
        <pc:sldMkLst>
          <pc:docMk/>
          <pc:sldMk cId="4135671324" sldId="268"/>
        </pc:sldMkLst>
      </pc:sldChg>
      <pc:sldChg chg="ord">
        <pc:chgData name="Philippa Fitzgerald" userId="602b836c-9d74-4fb4-9158-56fc59b1a0f4" providerId="ADAL" clId="{BA750E6F-B8B7-4AFD-B5F9-1E5B10AB0A88}" dt="2026-08-18T09:48:58.279" v="353"/>
        <pc:sldMkLst>
          <pc:docMk/>
          <pc:sldMk cId="3108985941" sldId="276"/>
        </pc:sldMkLst>
      </pc:sldChg>
      <pc:sldChg chg="modSp mod">
        <pc:chgData name="Philippa Fitzgerald" userId="602b836c-9d74-4fb4-9158-56fc59b1a0f4" providerId="ADAL" clId="{BA750E6F-B8B7-4AFD-B5F9-1E5B10AB0A88}" dt="2026-09-04T12:44:34.654" v="686" actId="20577"/>
        <pc:sldMkLst>
          <pc:docMk/>
          <pc:sldMk cId="1145130522" sldId="278"/>
        </pc:sldMkLst>
        <pc:spChg chg="mod">
          <ac:chgData name="Philippa Fitzgerald" userId="602b836c-9d74-4fb4-9158-56fc59b1a0f4" providerId="ADAL" clId="{BA750E6F-B8B7-4AFD-B5F9-1E5B10AB0A88}" dt="2026-09-04T12:44:34.654" v="686" actId="20577"/>
          <ac:spMkLst>
            <pc:docMk/>
            <pc:sldMk cId="1145130522" sldId="278"/>
            <ac:spMk id="3" creationId="{922A9482-576E-728D-9E0E-0B15879DBE95}"/>
          </ac:spMkLst>
        </pc:spChg>
        <pc:spChg chg="mod">
          <ac:chgData name="Philippa Fitzgerald" userId="602b836c-9d74-4fb4-9158-56fc59b1a0f4" providerId="ADAL" clId="{BA750E6F-B8B7-4AFD-B5F9-1E5B10AB0A88}" dt="2026-08-18T10:07:35.694" v="457" actId="27636"/>
          <ac:spMkLst>
            <pc:docMk/>
            <pc:sldMk cId="1145130522" sldId="278"/>
            <ac:spMk id="4" creationId="{1E0D6C4C-168B-9543-79BF-44A2962C8867}"/>
          </ac:spMkLst>
        </pc:spChg>
      </pc:sldChg>
      <pc:sldChg chg="modSp mod modAnim">
        <pc:chgData name="Philippa Fitzgerald" userId="602b836c-9d74-4fb4-9158-56fc59b1a0f4" providerId="ADAL" clId="{BA750E6F-B8B7-4AFD-B5F9-1E5B10AB0A88}" dt="2026-09-04T12:18:35.961" v="646" actId="20577"/>
        <pc:sldMkLst>
          <pc:docMk/>
          <pc:sldMk cId="3086784535" sldId="282"/>
        </pc:sldMkLst>
        <pc:spChg chg="mod">
          <ac:chgData name="Philippa Fitzgerald" userId="602b836c-9d74-4fb4-9158-56fc59b1a0f4" providerId="ADAL" clId="{BA750E6F-B8B7-4AFD-B5F9-1E5B10AB0A88}" dt="2026-09-04T12:18:35.961" v="646" actId="20577"/>
          <ac:spMkLst>
            <pc:docMk/>
            <pc:sldMk cId="3086784535" sldId="282"/>
            <ac:spMk id="3" creationId="{2C6A8BF1-94C6-C0D3-C0C2-48000EC401A2}"/>
          </ac:spMkLst>
        </pc:spChg>
      </pc:sldChg>
      <pc:sldChg chg="modSp mod">
        <pc:chgData name="Philippa Fitzgerald" userId="602b836c-9d74-4fb4-9158-56fc59b1a0f4" providerId="ADAL" clId="{BA750E6F-B8B7-4AFD-B5F9-1E5B10AB0A88}" dt="2026-09-01T10:50:36.940" v="596" actId="255"/>
        <pc:sldMkLst>
          <pc:docMk/>
          <pc:sldMk cId="2930891620" sldId="283"/>
        </pc:sldMkLst>
        <pc:spChg chg="mod">
          <ac:chgData name="Philippa Fitzgerald" userId="602b836c-9d74-4fb4-9158-56fc59b1a0f4" providerId="ADAL" clId="{BA750E6F-B8B7-4AFD-B5F9-1E5B10AB0A88}" dt="2026-09-01T10:50:36.940" v="596" actId="255"/>
          <ac:spMkLst>
            <pc:docMk/>
            <pc:sldMk cId="2930891620" sldId="283"/>
            <ac:spMk id="3" creationId="{68517A8F-D3EC-EC79-81FD-70AB403862B4}"/>
          </ac:spMkLst>
        </pc:spChg>
      </pc:sldChg>
      <pc:sldChg chg="addSp delSp modSp add mod setBg delDesignElem">
        <pc:chgData name="Philippa Fitzgerald" userId="602b836c-9d74-4fb4-9158-56fc59b1a0f4" providerId="ADAL" clId="{BA750E6F-B8B7-4AFD-B5F9-1E5B10AB0A88}" dt="2026-09-01T10:27:13.568" v="513" actId="478"/>
        <pc:sldMkLst>
          <pc:docMk/>
          <pc:sldMk cId="1668479067" sldId="300"/>
        </pc:sldMkLst>
        <pc:graphicFrameChg chg="modGraphic">
          <ac:chgData name="Philippa Fitzgerald" userId="602b836c-9d74-4fb4-9158-56fc59b1a0f4" providerId="ADAL" clId="{BA750E6F-B8B7-4AFD-B5F9-1E5B10AB0A88}" dt="2026-09-01T10:20:36.754" v="507" actId="20577"/>
          <ac:graphicFrameMkLst>
            <pc:docMk/>
            <pc:sldMk cId="1668479067" sldId="300"/>
            <ac:graphicFrameMk id="18" creationId="{F6574E9F-1C6E-7544-0E07-A8A8523D75BE}"/>
          </ac:graphicFrameMkLst>
        </pc:graphicFrameChg>
        <pc:picChg chg="add mod">
          <ac:chgData name="Philippa Fitzgerald" userId="602b836c-9d74-4fb4-9158-56fc59b1a0f4" providerId="ADAL" clId="{BA750E6F-B8B7-4AFD-B5F9-1E5B10AB0A88}" dt="2026-09-01T10:27:01.786" v="512" actId="1076"/>
          <ac:picMkLst>
            <pc:docMk/>
            <pc:sldMk cId="1668479067" sldId="300"/>
            <ac:picMk id="6" creationId="{7FA00ED2-E10F-33A1-FDB9-F66F141D1D4E}"/>
          </ac:picMkLst>
        </pc:picChg>
      </pc:sldChg>
      <pc:sldChg chg="addSp delSp modSp add mod">
        <pc:chgData name="Philippa Fitzgerald" userId="602b836c-9d74-4fb4-9158-56fc59b1a0f4" providerId="ADAL" clId="{BA750E6F-B8B7-4AFD-B5F9-1E5B10AB0A88}" dt="2026-09-04T12:16:51.025" v="630" actId="478"/>
        <pc:sldMkLst>
          <pc:docMk/>
          <pc:sldMk cId="637819771" sldId="301"/>
        </pc:sldMkLst>
        <pc:graphicFrameChg chg="modGraphic">
          <ac:chgData name="Philippa Fitzgerald" userId="602b836c-9d74-4fb4-9158-56fc59b1a0f4" providerId="ADAL" clId="{BA750E6F-B8B7-4AFD-B5F9-1E5B10AB0A88}" dt="2026-09-04T11:46:22.004" v="620" actId="20577"/>
          <ac:graphicFrameMkLst>
            <pc:docMk/>
            <pc:sldMk cId="637819771" sldId="301"/>
            <ac:graphicFrameMk id="18" creationId="{7435285D-6BCA-333E-10BB-E376066842C3}"/>
          </ac:graphicFrameMkLst>
        </pc:graphicFrameChg>
        <pc:picChg chg="add del mod">
          <ac:chgData name="Philippa Fitzgerald" userId="602b836c-9d74-4fb4-9158-56fc59b1a0f4" providerId="ADAL" clId="{BA750E6F-B8B7-4AFD-B5F9-1E5B10AB0A88}" dt="2026-09-04T12:16:51.025" v="630" actId="478"/>
          <ac:picMkLst>
            <pc:docMk/>
            <pc:sldMk cId="637819771" sldId="301"/>
            <ac:picMk id="4" creationId="{725A8E38-F645-E740-D507-05F91A09F17F}"/>
          </ac:picMkLst>
        </pc:picChg>
        <pc:picChg chg="del">
          <ac:chgData name="Philippa Fitzgerald" userId="602b836c-9d74-4fb4-9158-56fc59b1a0f4" providerId="ADAL" clId="{BA750E6F-B8B7-4AFD-B5F9-1E5B10AB0A88}" dt="2026-09-04T11:46:09.746" v="608" actId="478"/>
          <ac:picMkLst>
            <pc:docMk/>
            <pc:sldMk cId="637819771" sldId="301"/>
            <ac:picMk id="6" creationId="{A00E1FA8-F118-31D3-3EAD-9FBB30BF7646}"/>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465079-0EB5-45DE-9242-2EE051AF63C4}" type="doc">
      <dgm:prSet loTypeId="urn:microsoft.com/office/officeart/2018/2/layout/IconVerticalSolidList" loCatId="icon" qsTypeId="urn:microsoft.com/office/officeart/2005/8/quickstyle/simple1#1" qsCatId="simple" csTypeId="urn:microsoft.com/office/officeart/2005/8/colors/accent1_2#1" csCatId="accent1" phldr="1"/>
      <dgm:spPr/>
      <dgm:t>
        <a:bodyPr/>
        <a:lstStyle/>
        <a:p>
          <a:endParaRPr lang="en-US"/>
        </a:p>
      </dgm:t>
    </dgm:pt>
    <dgm:pt modelId="{DF5A5B1C-1DCB-4C93-8023-D37CA7BB7849}">
      <dgm:prSet/>
      <dgm:spPr/>
      <dgm:t>
        <a:bodyPr/>
        <a:lstStyle/>
        <a:p>
          <a:pPr>
            <a:lnSpc>
              <a:spcPct val="100000"/>
            </a:lnSpc>
          </a:pPr>
          <a:r>
            <a:rPr lang="en-US" dirty="0"/>
            <a:t>Philippa Fitzgerald</a:t>
          </a:r>
        </a:p>
      </dgm:t>
    </dgm:pt>
    <dgm:pt modelId="{2A2AB384-EA22-43A5-A585-DF7FB474FAA2}" type="parTrans" cxnId="{08D88303-8305-4ABF-B79C-5B60B0F01765}">
      <dgm:prSet/>
      <dgm:spPr/>
      <dgm:t>
        <a:bodyPr/>
        <a:lstStyle/>
        <a:p>
          <a:endParaRPr lang="en-US"/>
        </a:p>
      </dgm:t>
    </dgm:pt>
    <dgm:pt modelId="{AFB6B878-FF5D-415A-BA88-4FD9907B1FF5}" type="sibTrans" cxnId="{08D88303-8305-4ABF-B79C-5B60B0F01765}">
      <dgm:prSet/>
      <dgm:spPr/>
      <dgm:t>
        <a:bodyPr/>
        <a:lstStyle/>
        <a:p>
          <a:endParaRPr lang="en-US"/>
        </a:p>
      </dgm:t>
    </dgm:pt>
    <dgm:pt modelId="{6314716F-6552-42F7-ADB5-946A4F92E065}">
      <dgm:prSet/>
      <dgm:spPr/>
      <dgm:t>
        <a:bodyPr/>
        <a:lstStyle/>
        <a:p>
          <a:pPr>
            <a:lnSpc>
              <a:spcPct val="100000"/>
            </a:lnSpc>
          </a:pPr>
          <a:r>
            <a:rPr lang="en-US" dirty="0"/>
            <a:t>Background: Hospitality/Self employed.</a:t>
          </a:r>
        </a:p>
      </dgm:t>
    </dgm:pt>
    <dgm:pt modelId="{3BB18890-16C5-432C-B483-A7E810E19EDD}" type="parTrans" cxnId="{095DCE71-EB32-43FF-9A8B-0C6217D5C74E}">
      <dgm:prSet/>
      <dgm:spPr/>
      <dgm:t>
        <a:bodyPr/>
        <a:lstStyle/>
        <a:p>
          <a:endParaRPr lang="en-US"/>
        </a:p>
      </dgm:t>
    </dgm:pt>
    <dgm:pt modelId="{319CC7B0-7F76-4D7D-8AB1-20A9353866C6}" type="sibTrans" cxnId="{095DCE71-EB32-43FF-9A8B-0C6217D5C74E}">
      <dgm:prSet/>
      <dgm:spPr/>
      <dgm:t>
        <a:bodyPr/>
        <a:lstStyle/>
        <a:p>
          <a:endParaRPr lang="en-US"/>
        </a:p>
      </dgm:t>
    </dgm:pt>
    <dgm:pt modelId="{4E392B4D-62D5-459C-BF3A-8A565930309B}">
      <dgm:prSet/>
      <dgm:spPr/>
      <dgm:t>
        <a:bodyPr/>
        <a:lstStyle/>
        <a:p>
          <a:pPr>
            <a:lnSpc>
              <a:spcPct val="100000"/>
            </a:lnSpc>
          </a:pPr>
          <a:r>
            <a:rPr lang="en-US" dirty="0"/>
            <a:t>Qualifications:</a:t>
          </a:r>
        </a:p>
      </dgm:t>
    </dgm:pt>
    <dgm:pt modelId="{FF75C6BF-F450-4DB2-B57C-ADDB4295672E}" type="parTrans" cxnId="{3C2C3FF7-97E0-41D2-849C-39E0E831DFB1}">
      <dgm:prSet/>
      <dgm:spPr/>
      <dgm:t>
        <a:bodyPr/>
        <a:lstStyle/>
        <a:p>
          <a:endParaRPr lang="en-US"/>
        </a:p>
      </dgm:t>
    </dgm:pt>
    <dgm:pt modelId="{35226C4C-BD9A-4EF0-B136-A39909DCBBB2}" type="sibTrans" cxnId="{3C2C3FF7-97E0-41D2-849C-39E0E831DFB1}">
      <dgm:prSet/>
      <dgm:spPr/>
      <dgm:t>
        <a:bodyPr/>
        <a:lstStyle/>
        <a:p>
          <a:endParaRPr lang="en-US"/>
        </a:p>
      </dgm:t>
    </dgm:pt>
    <dgm:pt modelId="{1722BEDD-B5E5-40D1-8A49-C13095D466B5}">
      <dgm:prSet custT="1"/>
      <dgm:spPr/>
      <dgm:t>
        <a:bodyPr/>
        <a:lstStyle/>
        <a:p>
          <a:pPr>
            <a:lnSpc>
              <a:spcPct val="100000"/>
            </a:lnSpc>
          </a:pPr>
          <a:r>
            <a:rPr lang="en-US" sz="1400" dirty="0"/>
            <a:t>Degree in International Travel and Tourism Management (First class </a:t>
          </a:r>
          <a:r>
            <a:rPr lang="en-US" sz="1400" dirty="0" err="1"/>
            <a:t>honours</a:t>
          </a:r>
          <a:r>
            <a:rPr lang="en-US" sz="1400" dirty="0"/>
            <a:t>) </a:t>
          </a:r>
        </a:p>
      </dgm:t>
    </dgm:pt>
    <dgm:pt modelId="{A46E8032-5DDA-411F-BCAC-82759C8EBB3E}" type="parTrans" cxnId="{167CBC62-C7B1-440F-B5D9-2A05ABFF2BB9}">
      <dgm:prSet/>
      <dgm:spPr/>
      <dgm:t>
        <a:bodyPr/>
        <a:lstStyle/>
        <a:p>
          <a:endParaRPr lang="en-US"/>
        </a:p>
      </dgm:t>
    </dgm:pt>
    <dgm:pt modelId="{270F0526-AD90-4265-B4A2-27CF29395F41}" type="sibTrans" cxnId="{167CBC62-C7B1-440F-B5D9-2A05ABFF2BB9}">
      <dgm:prSet/>
      <dgm:spPr/>
      <dgm:t>
        <a:bodyPr/>
        <a:lstStyle/>
        <a:p>
          <a:endParaRPr lang="en-US"/>
        </a:p>
      </dgm:t>
    </dgm:pt>
    <dgm:pt modelId="{4C94433A-4739-404C-B456-90FE44999A87}">
      <dgm:prSet custT="1"/>
      <dgm:spPr/>
      <dgm:t>
        <a:bodyPr/>
        <a:lstStyle/>
        <a:p>
          <a:pPr>
            <a:lnSpc>
              <a:spcPct val="100000"/>
            </a:lnSpc>
          </a:pPr>
          <a:r>
            <a:rPr lang="en-US" sz="1400" dirty="0"/>
            <a:t>Masters in Business Administration </a:t>
          </a:r>
        </a:p>
        <a:p>
          <a:pPr>
            <a:lnSpc>
              <a:spcPct val="100000"/>
            </a:lnSpc>
          </a:pPr>
          <a:r>
            <a:rPr lang="en-US" sz="1400" dirty="0"/>
            <a:t>PCET </a:t>
          </a:r>
        </a:p>
      </dgm:t>
    </dgm:pt>
    <dgm:pt modelId="{EDDB21F2-1F92-47B1-8EF3-8986F8D4F48F}" type="parTrans" cxnId="{83F4F873-EE21-47F6-ADD5-0DCDEBBDFE67}">
      <dgm:prSet/>
      <dgm:spPr/>
      <dgm:t>
        <a:bodyPr/>
        <a:lstStyle/>
        <a:p>
          <a:endParaRPr lang="en-US"/>
        </a:p>
      </dgm:t>
    </dgm:pt>
    <dgm:pt modelId="{E7815BC3-419E-4F84-A3E5-18548E2F66DD}" type="sibTrans" cxnId="{83F4F873-EE21-47F6-ADD5-0DCDEBBDFE67}">
      <dgm:prSet/>
      <dgm:spPr/>
      <dgm:t>
        <a:bodyPr/>
        <a:lstStyle/>
        <a:p>
          <a:endParaRPr lang="en-US"/>
        </a:p>
      </dgm:t>
    </dgm:pt>
    <dgm:pt modelId="{15B57590-0BFB-4718-88FD-B577058C9D34}">
      <dgm:prSet/>
      <dgm:spPr/>
      <dgm:t>
        <a:bodyPr/>
        <a:lstStyle/>
        <a:p>
          <a:pPr>
            <a:lnSpc>
              <a:spcPct val="100000"/>
            </a:lnSpc>
          </a:pPr>
          <a:r>
            <a:rPr lang="en-US"/>
            <a:t>Future: Lecture </a:t>
          </a:r>
        </a:p>
      </dgm:t>
    </dgm:pt>
    <dgm:pt modelId="{3DDE846D-868E-479B-83E4-4E4EE45AC5AA}" type="parTrans" cxnId="{6A06F667-7A77-4F5B-B165-1CD08A23017B}">
      <dgm:prSet/>
      <dgm:spPr/>
      <dgm:t>
        <a:bodyPr/>
        <a:lstStyle/>
        <a:p>
          <a:endParaRPr lang="en-US"/>
        </a:p>
      </dgm:t>
    </dgm:pt>
    <dgm:pt modelId="{F5F0952F-7428-492B-97E2-9B17ACB5B9E6}" type="sibTrans" cxnId="{6A06F667-7A77-4F5B-B165-1CD08A23017B}">
      <dgm:prSet/>
      <dgm:spPr/>
      <dgm:t>
        <a:bodyPr/>
        <a:lstStyle/>
        <a:p>
          <a:endParaRPr lang="en-US"/>
        </a:p>
      </dgm:t>
    </dgm:pt>
    <dgm:pt modelId="{A60DDC4E-DDF0-4AA7-998B-9C334CAFA2FB}" type="pres">
      <dgm:prSet presAssocID="{58465079-0EB5-45DE-9242-2EE051AF63C4}" presName="root" presStyleCnt="0">
        <dgm:presLayoutVars>
          <dgm:dir/>
          <dgm:resizeHandles val="exact"/>
        </dgm:presLayoutVars>
      </dgm:prSet>
      <dgm:spPr/>
    </dgm:pt>
    <dgm:pt modelId="{1C18AB31-3AAC-494F-BFDF-78052FF06A03}" type="pres">
      <dgm:prSet presAssocID="{DF5A5B1C-1DCB-4C93-8023-D37CA7BB7849}" presName="compNode" presStyleCnt="0"/>
      <dgm:spPr/>
    </dgm:pt>
    <dgm:pt modelId="{5631B1AA-3E15-4ACD-A8B5-F34E148225E9}" type="pres">
      <dgm:prSet presAssocID="{DF5A5B1C-1DCB-4C93-8023-D37CA7BB7849}" presName="bgRect" presStyleLbl="bgShp" presStyleIdx="0" presStyleCnt="4"/>
      <dgm:spPr/>
    </dgm:pt>
    <dgm:pt modelId="{7E331C5D-C9A3-4B81-A10B-CC51EA3BD8E2}" type="pres">
      <dgm:prSet presAssocID="{DF5A5B1C-1DCB-4C93-8023-D37CA7BB784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usic"/>
        </a:ext>
      </dgm:extLst>
    </dgm:pt>
    <dgm:pt modelId="{56E8EB38-FB72-4921-8158-D120A174C7C6}" type="pres">
      <dgm:prSet presAssocID="{DF5A5B1C-1DCB-4C93-8023-D37CA7BB7849}" presName="spaceRect" presStyleCnt="0"/>
      <dgm:spPr/>
    </dgm:pt>
    <dgm:pt modelId="{25472016-24E1-48E6-AC9E-464109CB9969}" type="pres">
      <dgm:prSet presAssocID="{DF5A5B1C-1DCB-4C93-8023-D37CA7BB7849}" presName="parTx" presStyleLbl="revTx" presStyleIdx="0" presStyleCnt="5">
        <dgm:presLayoutVars>
          <dgm:chMax val="0"/>
          <dgm:chPref val="0"/>
        </dgm:presLayoutVars>
      </dgm:prSet>
      <dgm:spPr/>
    </dgm:pt>
    <dgm:pt modelId="{2A7E3AB2-D53C-415A-899F-F2E32C4F6CE4}" type="pres">
      <dgm:prSet presAssocID="{AFB6B878-FF5D-415A-BA88-4FD9907B1FF5}" presName="sibTrans" presStyleCnt="0"/>
      <dgm:spPr/>
    </dgm:pt>
    <dgm:pt modelId="{B00D9569-2097-4EFA-BF05-085646C472AD}" type="pres">
      <dgm:prSet presAssocID="{6314716F-6552-42F7-ADB5-946A4F92E065}" presName="compNode" presStyleCnt="0"/>
      <dgm:spPr/>
    </dgm:pt>
    <dgm:pt modelId="{F1D287D9-A333-4BC8-ADEB-B2ECE129FB30}" type="pres">
      <dgm:prSet presAssocID="{6314716F-6552-42F7-ADB5-946A4F92E065}" presName="bgRect" presStyleLbl="bgShp" presStyleIdx="1" presStyleCnt="4"/>
      <dgm:spPr/>
    </dgm:pt>
    <dgm:pt modelId="{1E82169B-C0FF-424E-A095-8EE5B8E6B86B}" type="pres">
      <dgm:prSet presAssocID="{6314716F-6552-42F7-ADB5-946A4F92E06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4B294FB7-9B2F-43E0-9A1C-EF445C94BD57}" type="pres">
      <dgm:prSet presAssocID="{6314716F-6552-42F7-ADB5-946A4F92E065}" presName="spaceRect" presStyleCnt="0"/>
      <dgm:spPr/>
    </dgm:pt>
    <dgm:pt modelId="{B70C63D4-0ECD-4818-9783-DCD97EDC7942}" type="pres">
      <dgm:prSet presAssocID="{6314716F-6552-42F7-ADB5-946A4F92E065}" presName="parTx" presStyleLbl="revTx" presStyleIdx="1" presStyleCnt="5">
        <dgm:presLayoutVars>
          <dgm:chMax val="0"/>
          <dgm:chPref val="0"/>
        </dgm:presLayoutVars>
      </dgm:prSet>
      <dgm:spPr/>
    </dgm:pt>
    <dgm:pt modelId="{5FA56BB7-039B-4935-92DE-BE0E867653B0}" type="pres">
      <dgm:prSet presAssocID="{319CC7B0-7F76-4D7D-8AB1-20A9353866C6}" presName="sibTrans" presStyleCnt="0"/>
      <dgm:spPr/>
    </dgm:pt>
    <dgm:pt modelId="{E0CE90D2-5DCA-4CD4-B58F-D4D711D49C46}" type="pres">
      <dgm:prSet presAssocID="{4E392B4D-62D5-459C-BF3A-8A565930309B}" presName="compNode" presStyleCnt="0"/>
      <dgm:spPr/>
    </dgm:pt>
    <dgm:pt modelId="{3BEA9332-4A34-4293-BFCC-D6CC5EB850FB}" type="pres">
      <dgm:prSet presAssocID="{4E392B4D-62D5-459C-BF3A-8A565930309B}" presName="bgRect" presStyleLbl="bgShp" presStyleIdx="2" presStyleCnt="4"/>
      <dgm:spPr/>
    </dgm:pt>
    <dgm:pt modelId="{4343186C-E213-4F26-B226-B320B0539479}" type="pres">
      <dgm:prSet presAssocID="{4E392B4D-62D5-459C-BF3A-8A56593030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iploma Roll"/>
        </a:ext>
      </dgm:extLst>
    </dgm:pt>
    <dgm:pt modelId="{139EDA35-E13A-4A32-A9E6-300453A0DEE8}" type="pres">
      <dgm:prSet presAssocID="{4E392B4D-62D5-459C-BF3A-8A565930309B}" presName="spaceRect" presStyleCnt="0"/>
      <dgm:spPr/>
    </dgm:pt>
    <dgm:pt modelId="{701C5085-6C21-4C74-8006-818731A186EC}" type="pres">
      <dgm:prSet presAssocID="{4E392B4D-62D5-459C-BF3A-8A565930309B}" presName="parTx" presStyleLbl="revTx" presStyleIdx="2" presStyleCnt="5">
        <dgm:presLayoutVars>
          <dgm:chMax val="0"/>
          <dgm:chPref val="0"/>
        </dgm:presLayoutVars>
      </dgm:prSet>
      <dgm:spPr/>
    </dgm:pt>
    <dgm:pt modelId="{D7C36C44-7746-484C-AD63-CC4A9B189831}" type="pres">
      <dgm:prSet presAssocID="{4E392B4D-62D5-459C-BF3A-8A565930309B}" presName="desTx" presStyleLbl="revTx" presStyleIdx="3" presStyleCnt="5" custScaleX="146624" custLinFactNeighborX="-24025">
        <dgm:presLayoutVars/>
      </dgm:prSet>
      <dgm:spPr/>
    </dgm:pt>
    <dgm:pt modelId="{F4BF2AD2-5400-4306-A214-4F1192B16934}" type="pres">
      <dgm:prSet presAssocID="{35226C4C-BD9A-4EF0-B136-A39909DCBBB2}" presName="sibTrans" presStyleCnt="0"/>
      <dgm:spPr/>
    </dgm:pt>
    <dgm:pt modelId="{2221E0DF-BD9B-49E6-B9EE-F414EDBCC5A9}" type="pres">
      <dgm:prSet presAssocID="{15B57590-0BFB-4718-88FD-B577058C9D34}" presName="compNode" presStyleCnt="0"/>
      <dgm:spPr/>
    </dgm:pt>
    <dgm:pt modelId="{A70F9EB9-DB2D-4231-B6E0-C6F68296AE33}" type="pres">
      <dgm:prSet presAssocID="{15B57590-0BFB-4718-88FD-B577058C9D34}" presName="bgRect" presStyleLbl="bgShp" presStyleIdx="3" presStyleCnt="4"/>
      <dgm:spPr/>
    </dgm:pt>
    <dgm:pt modelId="{3D669CCF-AE49-4077-B2FC-B230FF6BD0F3}" type="pres">
      <dgm:prSet presAssocID="{15B57590-0BFB-4718-88FD-B577058C9D3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lot"/>
        </a:ext>
      </dgm:extLst>
    </dgm:pt>
    <dgm:pt modelId="{5B83F6C7-73C1-4DF7-B8B1-5355ACE8BC96}" type="pres">
      <dgm:prSet presAssocID="{15B57590-0BFB-4718-88FD-B577058C9D34}" presName="spaceRect" presStyleCnt="0"/>
      <dgm:spPr/>
    </dgm:pt>
    <dgm:pt modelId="{12037B58-8AEE-46CE-8FB8-1F9891A0765C}" type="pres">
      <dgm:prSet presAssocID="{15B57590-0BFB-4718-88FD-B577058C9D34}" presName="parTx" presStyleLbl="revTx" presStyleIdx="4" presStyleCnt="5">
        <dgm:presLayoutVars>
          <dgm:chMax val="0"/>
          <dgm:chPref val="0"/>
        </dgm:presLayoutVars>
      </dgm:prSet>
      <dgm:spPr/>
    </dgm:pt>
  </dgm:ptLst>
  <dgm:cxnLst>
    <dgm:cxn modelId="{08D88303-8305-4ABF-B79C-5B60B0F01765}" srcId="{58465079-0EB5-45DE-9242-2EE051AF63C4}" destId="{DF5A5B1C-1DCB-4C93-8023-D37CA7BB7849}" srcOrd="0" destOrd="0" parTransId="{2A2AB384-EA22-43A5-A585-DF7FB474FAA2}" sibTransId="{AFB6B878-FF5D-415A-BA88-4FD9907B1FF5}"/>
    <dgm:cxn modelId="{8E80F15D-15DD-4899-949A-09A72DD18328}" type="presOf" srcId="{4C94433A-4739-404C-B456-90FE44999A87}" destId="{D7C36C44-7746-484C-AD63-CC4A9B189831}" srcOrd="0" destOrd="1" presId="urn:microsoft.com/office/officeart/2018/2/layout/IconVerticalSolidList"/>
    <dgm:cxn modelId="{C9D8D961-5A87-4ACD-93FD-685834F84C30}" type="presOf" srcId="{15B57590-0BFB-4718-88FD-B577058C9D34}" destId="{12037B58-8AEE-46CE-8FB8-1F9891A0765C}" srcOrd="0" destOrd="0" presId="urn:microsoft.com/office/officeart/2018/2/layout/IconVerticalSolidList"/>
    <dgm:cxn modelId="{167CBC62-C7B1-440F-B5D9-2A05ABFF2BB9}" srcId="{4E392B4D-62D5-459C-BF3A-8A565930309B}" destId="{1722BEDD-B5E5-40D1-8A49-C13095D466B5}" srcOrd="0" destOrd="0" parTransId="{A46E8032-5DDA-411F-BCAC-82759C8EBB3E}" sibTransId="{270F0526-AD90-4265-B4A2-27CF29395F41}"/>
    <dgm:cxn modelId="{6A06F667-7A77-4F5B-B165-1CD08A23017B}" srcId="{58465079-0EB5-45DE-9242-2EE051AF63C4}" destId="{15B57590-0BFB-4718-88FD-B577058C9D34}" srcOrd="3" destOrd="0" parTransId="{3DDE846D-868E-479B-83E4-4E4EE45AC5AA}" sibTransId="{F5F0952F-7428-492B-97E2-9B17ACB5B9E6}"/>
    <dgm:cxn modelId="{095DCE71-EB32-43FF-9A8B-0C6217D5C74E}" srcId="{58465079-0EB5-45DE-9242-2EE051AF63C4}" destId="{6314716F-6552-42F7-ADB5-946A4F92E065}" srcOrd="1" destOrd="0" parTransId="{3BB18890-16C5-432C-B483-A7E810E19EDD}" sibTransId="{319CC7B0-7F76-4D7D-8AB1-20A9353866C6}"/>
    <dgm:cxn modelId="{83F4F873-EE21-47F6-ADD5-0DCDEBBDFE67}" srcId="{4E392B4D-62D5-459C-BF3A-8A565930309B}" destId="{4C94433A-4739-404C-B456-90FE44999A87}" srcOrd="1" destOrd="0" parTransId="{EDDB21F2-1F92-47B1-8EF3-8986F8D4F48F}" sibTransId="{E7815BC3-419E-4F84-A3E5-18548E2F66DD}"/>
    <dgm:cxn modelId="{9E8CDE79-4563-49C1-94F6-53790D081FC8}" type="presOf" srcId="{58465079-0EB5-45DE-9242-2EE051AF63C4}" destId="{A60DDC4E-DDF0-4AA7-998B-9C334CAFA2FB}" srcOrd="0" destOrd="0" presId="urn:microsoft.com/office/officeart/2018/2/layout/IconVerticalSolidList"/>
    <dgm:cxn modelId="{3B2AE1A0-A391-4FF3-854F-9F2CBE933D1A}" type="presOf" srcId="{4E392B4D-62D5-459C-BF3A-8A565930309B}" destId="{701C5085-6C21-4C74-8006-818731A186EC}" srcOrd="0" destOrd="0" presId="urn:microsoft.com/office/officeart/2018/2/layout/IconVerticalSolidList"/>
    <dgm:cxn modelId="{3F49B8C3-D7C5-48F3-B75A-971508977C93}" type="presOf" srcId="{DF5A5B1C-1DCB-4C93-8023-D37CA7BB7849}" destId="{25472016-24E1-48E6-AC9E-464109CB9969}" srcOrd="0" destOrd="0" presId="urn:microsoft.com/office/officeart/2018/2/layout/IconVerticalSolidList"/>
    <dgm:cxn modelId="{A6C820D5-9BE3-401D-8E83-3AB998CFBAF2}" type="presOf" srcId="{1722BEDD-B5E5-40D1-8A49-C13095D466B5}" destId="{D7C36C44-7746-484C-AD63-CC4A9B189831}" srcOrd="0" destOrd="0" presId="urn:microsoft.com/office/officeart/2018/2/layout/IconVerticalSolidList"/>
    <dgm:cxn modelId="{C3EB61D8-DF1D-44B9-9E47-B75F81093E43}" type="presOf" srcId="{6314716F-6552-42F7-ADB5-946A4F92E065}" destId="{B70C63D4-0ECD-4818-9783-DCD97EDC7942}" srcOrd="0" destOrd="0" presId="urn:microsoft.com/office/officeart/2018/2/layout/IconVerticalSolidList"/>
    <dgm:cxn modelId="{3C2C3FF7-97E0-41D2-849C-39E0E831DFB1}" srcId="{58465079-0EB5-45DE-9242-2EE051AF63C4}" destId="{4E392B4D-62D5-459C-BF3A-8A565930309B}" srcOrd="2" destOrd="0" parTransId="{FF75C6BF-F450-4DB2-B57C-ADDB4295672E}" sibTransId="{35226C4C-BD9A-4EF0-B136-A39909DCBBB2}"/>
    <dgm:cxn modelId="{2A7A4C26-12CC-4298-9B08-5EAC081F75B4}" type="presParOf" srcId="{A60DDC4E-DDF0-4AA7-998B-9C334CAFA2FB}" destId="{1C18AB31-3AAC-494F-BFDF-78052FF06A03}" srcOrd="0" destOrd="0" presId="urn:microsoft.com/office/officeart/2018/2/layout/IconVerticalSolidList"/>
    <dgm:cxn modelId="{F460CE0F-DAFC-4ED4-998E-641932D71E8C}" type="presParOf" srcId="{1C18AB31-3AAC-494F-BFDF-78052FF06A03}" destId="{5631B1AA-3E15-4ACD-A8B5-F34E148225E9}" srcOrd="0" destOrd="0" presId="urn:microsoft.com/office/officeart/2018/2/layout/IconVerticalSolidList"/>
    <dgm:cxn modelId="{E9D3A681-135F-40C7-B866-45898FD6383C}" type="presParOf" srcId="{1C18AB31-3AAC-494F-BFDF-78052FF06A03}" destId="{7E331C5D-C9A3-4B81-A10B-CC51EA3BD8E2}" srcOrd="1" destOrd="0" presId="urn:microsoft.com/office/officeart/2018/2/layout/IconVerticalSolidList"/>
    <dgm:cxn modelId="{2ED7E684-98E7-4DA7-8FB7-1E232B8097BE}" type="presParOf" srcId="{1C18AB31-3AAC-494F-BFDF-78052FF06A03}" destId="{56E8EB38-FB72-4921-8158-D120A174C7C6}" srcOrd="2" destOrd="0" presId="urn:microsoft.com/office/officeart/2018/2/layout/IconVerticalSolidList"/>
    <dgm:cxn modelId="{01993C29-71A3-47D4-8499-0E3C21F41807}" type="presParOf" srcId="{1C18AB31-3AAC-494F-BFDF-78052FF06A03}" destId="{25472016-24E1-48E6-AC9E-464109CB9969}" srcOrd="3" destOrd="0" presId="urn:microsoft.com/office/officeart/2018/2/layout/IconVerticalSolidList"/>
    <dgm:cxn modelId="{2E06D6E4-F74A-4F09-BA84-BC7FE062ABF0}" type="presParOf" srcId="{A60DDC4E-DDF0-4AA7-998B-9C334CAFA2FB}" destId="{2A7E3AB2-D53C-415A-899F-F2E32C4F6CE4}" srcOrd="1" destOrd="0" presId="urn:microsoft.com/office/officeart/2018/2/layout/IconVerticalSolidList"/>
    <dgm:cxn modelId="{B13B49E8-B1FD-43DC-801A-B9EB944D3F6A}" type="presParOf" srcId="{A60DDC4E-DDF0-4AA7-998B-9C334CAFA2FB}" destId="{B00D9569-2097-4EFA-BF05-085646C472AD}" srcOrd="2" destOrd="0" presId="urn:microsoft.com/office/officeart/2018/2/layout/IconVerticalSolidList"/>
    <dgm:cxn modelId="{14D3792D-AC7E-4566-84CA-5A3A98425684}" type="presParOf" srcId="{B00D9569-2097-4EFA-BF05-085646C472AD}" destId="{F1D287D9-A333-4BC8-ADEB-B2ECE129FB30}" srcOrd="0" destOrd="0" presId="urn:microsoft.com/office/officeart/2018/2/layout/IconVerticalSolidList"/>
    <dgm:cxn modelId="{D4CAD86C-CA07-4399-8E76-1178B7DFAC86}" type="presParOf" srcId="{B00D9569-2097-4EFA-BF05-085646C472AD}" destId="{1E82169B-C0FF-424E-A095-8EE5B8E6B86B}" srcOrd="1" destOrd="0" presId="urn:microsoft.com/office/officeart/2018/2/layout/IconVerticalSolidList"/>
    <dgm:cxn modelId="{0A71E7CF-DB67-4D4C-9320-6EBC21292E7B}" type="presParOf" srcId="{B00D9569-2097-4EFA-BF05-085646C472AD}" destId="{4B294FB7-9B2F-43E0-9A1C-EF445C94BD57}" srcOrd="2" destOrd="0" presId="urn:microsoft.com/office/officeart/2018/2/layout/IconVerticalSolidList"/>
    <dgm:cxn modelId="{63420840-F7BA-4B5A-8F12-109F01F1B4A1}" type="presParOf" srcId="{B00D9569-2097-4EFA-BF05-085646C472AD}" destId="{B70C63D4-0ECD-4818-9783-DCD97EDC7942}" srcOrd="3" destOrd="0" presId="urn:microsoft.com/office/officeart/2018/2/layout/IconVerticalSolidList"/>
    <dgm:cxn modelId="{D6C97EED-91F7-49F7-B2E9-E67788585FD6}" type="presParOf" srcId="{A60DDC4E-DDF0-4AA7-998B-9C334CAFA2FB}" destId="{5FA56BB7-039B-4935-92DE-BE0E867653B0}" srcOrd="3" destOrd="0" presId="urn:microsoft.com/office/officeart/2018/2/layout/IconVerticalSolidList"/>
    <dgm:cxn modelId="{67D44215-33D8-4F54-88E6-21CA37D23394}" type="presParOf" srcId="{A60DDC4E-DDF0-4AA7-998B-9C334CAFA2FB}" destId="{E0CE90D2-5DCA-4CD4-B58F-D4D711D49C46}" srcOrd="4" destOrd="0" presId="urn:microsoft.com/office/officeart/2018/2/layout/IconVerticalSolidList"/>
    <dgm:cxn modelId="{4090604B-B582-4E2E-A752-85FA3577596C}" type="presParOf" srcId="{E0CE90D2-5DCA-4CD4-B58F-D4D711D49C46}" destId="{3BEA9332-4A34-4293-BFCC-D6CC5EB850FB}" srcOrd="0" destOrd="0" presId="urn:microsoft.com/office/officeart/2018/2/layout/IconVerticalSolidList"/>
    <dgm:cxn modelId="{47E76DFE-5F87-4C1B-91EA-4AD1A13FE21B}" type="presParOf" srcId="{E0CE90D2-5DCA-4CD4-B58F-D4D711D49C46}" destId="{4343186C-E213-4F26-B226-B320B0539479}" srcOrd="1" destOrd="0" presId="urn:microsoft.com/office/officeart/2018/2/layout/IconVerticalSolidList"/>
    <dgm:cxn modelId="{D6149C3E-85B4-4483-94CB-52E9C3E429FE}" type="presParOf" srcId="{E0CE90D2-5DCA-4CD4-B58F-D4D711D49C46}" destId="{139EDA35-E13A-4A32-A9E6-300453A0DEE8}" srcOrd="2" destOrd="0" presId="urn:microsoft.com/office/officeart/2018/2/layout/IconVerticalSolidList"/>
    <dgm:cxn modelId="{E3F52490-5A81-4169-BADA-3C443BAE5771}" type="presParOf" srcId="{E0CE90D2-5DCA-4CD4-B58F-D4D711D49C46}" destId="{701C5085-6C21-4C74-8006-818731A186EC}" srcOrd="3" destOrd="0" presId="urn:microsoft.com/office/officeart/2018/2/layout/IconVerticalSolidList"/>
    <dgm:cxn modelId="{E5EEE6EA-33CE-471A-B1A4-D75D147C03B6}" type="presParOf" srcId="{E0CE90D2-5DCA-4CD4-B58F-D4D711D49C46}" destId="{D7C36C44-7746-484C-AD63-CC4A9B189831}" srcOrd="4" destOrd="0" presId="urn:microsoft.com/office/officeart/2018/2/layout/IconVerticalSolidList"/>
    <dgm:cxn modelId="{5CAE37B7-E55D-426B-BDE0-7E13AE78498C}" type="presParOf" srcId="{A60DDC4E-DDF0-4AA7-998B-9C334CAFA2FB}" destId="{F4BF2AD2-5400-4306-A214-4F1192B16934}" srcOrd="5" destOrd="0" presId="urn:microsoft.com/office/officeart/2018/2/layout/IconVerticalSolidList"/>
    <dgm:cxn modelId="{22160EC1-290B-4238-BF5A-EE1A768399BE}" type="presParOf" srcId="{A60DDC4E-DDF0-4AA7-998B-9C334CAFA2FB}" destId="{2221E0DF-BD9B-49E6-B9EE-F414EDBCC5A9}" srcOrd="6" destOrd="0" presId="urn:microsoft.com/office/officeart/2018/2/layout/IconVerticalSolidList"/>
    <dgm:cxn modelId="{A91B483B-E1A4-4DC7-A9C4-210B869D11DE}" type="presParOf" srcId="{2221E0DF-BD9B-49E6-B9EE-F414EDBCC5A9}" destId="{A70F9EB9-DB2D-4231-B6E0-C6F68296AE33}" srcOrd="0" destOrd="0" presId="urn:microsoft.com/office/officeart/2018/2/layout/IconVerticalSolidList"/>
    <dgm:cxn modelId="{057DCCFD-47F1-450C-A962-3328647C47DE}" type="presParOf" srcId="{2221E0DF-BD9B-49E6-B9EE-F414EDBCC5A9}" destId="{3D669CCF-AE49-4077-B2FC-B230FF6BD0F3}" srcOrd="1" destOrd="0" presId="urn:microsoft.com/office/officeart/2018/2/layout/IconVerticalSolidList"/>
    <dgm:cxn modelId="{F768A525-7BE7-4DCC-9773-2C67D8136866}" type="presParOf" srcId="{2221E0DF-BD9B-49E6-B9EE-F414EDBCC5A9}" destId="{5B83F6C7-73C1-4DF7-B8B1-5355ACE8BC96}" srcOrd="2" destOrd="0" presId="urn:microsoft.com/office/officeart/2018/2/layout/IconVerticalSolidList"/>
    <dgm:cxn modelId="{1705AC5F-C0C8-456C-A5FA-841645F1D9C6}" type="presParOf" srcId="{2221E0DF-BD9B-49E6-B9EE-F414EDBCC5A9}" destId="{12037B58-8AEE-46CE-8FB8-1F9891A076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465079-0EB5-45DE-9242-2EE051AF63C4}" type="doc">
      <dgm:prSet loTypeId="urn:microsoft.com/office/officeart/2018/2/layout/IconVerticalSolidList" loCatId="icon" qsTypeId="urn:microsoft.com/office/officeart/2005/8/quickstyle/simple1#2" qsCatId="simple" csTypeId="urn:microsoft.com/office/officeart/2005/8/colors/accent1_2#2" csCatId="accent1" phldr="1"/>
      <dgm:spPr/>
      <dgm:t>
        <a:bodyPr/>
        <a:lstStyle/>
        <a:p>
          <a:endParaRPr lang="en-US"/>
        </a:p>
      </dgm:t>
    </dgm:pt>
    <dgm:pt modelId="{DF5A5B1C-1DCB-4C93-8023-D37CA7BB7849}">
      <dgm:prSet/>
      <dgm:spPr/>
      <dgm:t>
        <a:bodyPr/>
        <a:lstStyle/>
        <a:p>
          <a:pPr>
            <a:lnSpc>
              <a:spcPct val="100000"/>
            </a:lnSpc>
          </a:pPr>
          <a:r>
            <a:rPr lang="en-US" dirty="0"/>
            <a:t>Ffion Cumberpatch</a:t>
          </a:r>
        </a:p>
      </dgm:t>
    </dgm:pt>
    <dgm:pt modelId="{2A2AB384-EA22-43A5-A585-DF7FB474FAA2}" type="parTrans" cxnId="{08D88303-8305-4ABF-B79C-5B60B0F01765}">
      <dgm:prSet/>
      <dgm:spPr/>
      <dgm:t>
        <a:bodyPr/>
        <a:lstStyle/>
        <a:p>
          <a:endParaRPr lang="en-US"/>
        </a:p>
      </dgm:t>
    </dgm:pt>
    <dgm:pt modelId="{AFB6B878-FF5D-415A-BA88-4FD9907B1FF5}" type="sibTrans" cxnId="{08D88303-8305-4ABF-B79C-5B60B0F01765}">
      <dgm:prSet/>
      <dgm:spPr/>
      <dgm:t>
        <a:bodyPr/>
        <a:lstStyle/>
        <a:p>
          <a:endParaRPr lang="en-US"/>
        </a:p>
      </dgm:t>
    </dgm:pt>
    <dgm:pt modelId="{6314716F-6552-42F7-ADB5-946A4F92E065}">
      <dgm:prSet/>
      <dgm:spPr/>
      <dgm:t>
        <a:bodyPr/>
        <a:lstStyle/>
        <a:p>
          <a:pPr>
            <a:lnSpc>
              <a:spcPct val="100000"/>
            </a:lnSpc>
          </a:pPr>
          <a:r>
            <a:rPr lang="en-US" dirty="0"/>
            <a:t>Background:</a:t>
          </a:r>
        </a:p>
      </dgm:t>
    </dgm:pt>
    <dgm:pt modelId="{3BB18890-16C5-432C-B483-A7E810E19EDD}" type="parTrans" cxnId="{095DCE71-EB32-43FF-9A8B-0C6217D5C74E}">
      <dgm:prSet/>
      <dgm:spPr/>
      <dgm:t>
        <a:bodyPr/>
        <a:lstStyle/>
        <a:p>
          <a:endParaRPr lang="en-US"/>
        </a:p>
      </dgm:t>
    </dgm:pt>
    <dgm:pt modelId="{319CC7B0-7F76-4D7D-8AB1-20A9353866C6}" type="sibTrans" cxnId="{095DCE71-EB32-43FF-9A8B-0C6217D5C74E}">
      <dgm:prSet/>
      <dgm:spPr/>
      <dgm:t>
        <a:bodyPr/>
        <a:lstStyle/>
        <a:p>
          <a:endParaRPr lang="en-US"/>
        </a:p>
      </dgm:t>
    </dgm:pt>
    <dgm:pt modelId="{4E392B4D-62D5-459C-BF3A-8A565930309B}">
      <dgm:prSet/>
      <dgm:spPr/>
      <dgm:t>
        <a:bodyPr/>
        <a:lstStyle/>
        <a:p>
          <a:pPr>
            <a:lnSpc>
              <a:spcPct val="100000"/>
            </a:lnSpc>
          </a:pPr>
          <a:r>
            <a:rPr lang="en-US" dirty="0"/>
            <a:t>Qualifications:</a:t>
          </a:r>
        </a:p>
      </dgm:t>
    </dgm:pt>
    <dgm:pt modelId="{FF75C6BF-F450-4DB2-B57C-ADDB4295672E}" type="parTrans" cxnId="{3C2C3FF7-97E0-41D2-849C-39E0E831DFB1}">
      <dgm:prSet/>
      <dgm:spPr/>
      <dgm:t>
        <a:bodyPr/>
        <a:lstStyle/>
        <a:p>
          <a:endParaRPr lang="en-US"/>
        </a:p>
      </dgm:t>
    </dgm:pt>
    <dgm:pt modelId="{35226C4C-BD9A-4EF0-B136-A39909DCBBB2}" type="sibTrans" cxnId="{3C2C3FF7-97E0-41D2-849C-39E0E831DFB1}">
      <dgm:prSet/>
      <dgm:spPr/>
      <dgm:t>
        <a:bodyPr/>
        <a:lstStyle/>
        <a:p>
          <a:endParaRPr lang="en-US"/>
        </a:p>
      </dgm:t>
    </dgm:pt>
    <dgm:pt modelId="{1722BEDD-B5E5-40D1-8A49-C13095D466B5}">
      <dgm:prSet custT="1"/>
      <dgm:spPr/>
      <dgm:t>
        <a:bodyPr/>
        <a:lstStyle/>
        <a:p>
          <a:pPr>
            <a:lnSpc>
              <a:spcPct val="100000"/>
            </a:lnSpc>
          </a:pPr>
          <a:endParaRPr lang="en-US" sz="1400" dirty="0"/>
        </a:p>
      </dgm:t>
    </dgm:pt>
    <dgm:pt modelId="{A46E8032-5DDA-411F-BCAC-82759C8EBB3E}" type="parTrans" cxnId="{167CBC62-C7B1-440F-B5D9-2A05ABFF2BB9}">
      <dgm:prSet/>
      <dgm:spPr/>
      <dgm:t>
        <a:bodyPr/>
        <a:lstStyle/>
        <a:p>
          <a:endParaRPr lang="en-US"/>
        </a:p>
      </dgm:t>
    </dgm:pt>
    <dgm:pt modelId="{270F0526-AD90-4265-B4A2-27CF29395F41}" type="sibTrans" cxnId="{167CBC62-C7B1-440F-B5D9-2A05ABFF2BB9}">
      <dgm:prSet/>
      <dgm:spPr/>
      <dgm:t>
        <a:bodyPr/>
        <a:lstStyle/>
        <a:p>
          <a:endParaRPr lang="en-US"/>
        </a:p>
      </dgm:t>
    </dgm:pt>
    <dgm:pt modelId="{15B57590-0BFB-4718-88FD-B577058C9D34}">
      <dgm:prSet/>
      <dgm:spPr/>
      <dgm:t>
        <a:bodyPr/>
        <a:lstStyle/>
        <a:p>
          <a:pPr>
            <a:lnSpc>
              <a:spcPct val="100000"/>
            </a:lnSpc>
          </a:pPr>
          <a:r>
            <a:rPr lang="en-US" dirty="0"/>
            <a:t>Future: </a:t>
          </a:r>
        </a:p>
      </dgm:t>
    </dgm:pt>
    <dgm:pt modelId="{3DDE846D-868E-479B-83E4-4E4EE45AC5AA}" type="parTrans" cxnId="{6A06F667-7A77-4F5B-B165-1CD08A23017B}">
      <dgm:prSet/>
      <dgm:spPr/>
      <dgm:t>
        <a:bodyPr/>
        <a:lstStyle/>
        <a:p>
          <a:endParaRPr lang="en-US"/>
        </a:p>
      </dgm:t>
    </dgm:pt>
    <dgm:pt modelId="{F5F0952F-7428-492B-97E2-9B17ACB5B9E6}" type="sibTrans" cxnId="{6A06F667-7A77-4F5B-B165-1CD08A23017B}">
      <dgm:prSet/>
      <dgm:spPr/>
      <dgm:t>
        <a:bodyPr/>
        <a:lstStyle/>
        <a:p>
          <a:endParaRPr lang="en-US"/>
        </a:p>
      </dgm:t>
    </dgm:pt>
    <dgm:pt modelId="{A60DDC4E-DDF0-4AA7-998B-9C334CAFA2FB}" type="pres">
      <dgm:prSet presAssocID="{58465079-0EB5-45DE-9242-2EE051AF63C4}" presName="root" presStyleCnt="0">
        <dgm:presLayoutVars>
          <dgm:dir/>
          <dgm:resizeHandles val="exact"/>
        </dgm:presLayoutVars>
      </dgm:prSet>
      <dgm:spPr/>
    </dgm:pt>
    <dgm:pt modelId="{1C18AB31-3AAC-494F-BFDF-78052FF06A03}" type="pres">
      <dgm:prSet presAssocID="{DF5A5B1C-1DCB-4C93-8023-D37CA7BB7849}" presName="compNode" presStyleCnt="0"/>
      <dgm:spPr/>
    </dgm:pt>
    <dgm:pt modelId="{5631B1AA-3E15-4ACD-A8B5-F34E148225E9}" type="pres">
      <dgm:prSet presAssocID="{DF5A5B1C-1DCB-4C93-8023-D37CA7BB7849}" presName="bgRect" presStyleLbl="bgShp" presStyleIdx="0" presStyleCnt="4"/>
      <dgm:spPr/>
    </dgm:pt>
    <dgm:pt modelId="{7E331C5D-C9A3-4B81-A10B-CC51EA3BD8E2}" type="pres">
      <dgm:prSet presAssocID="{DF5A5B1C-1DCB-4C93-8023-D37CA7BB784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usic"/>
        </a:ext>
      </dgm:extLst>
    </dgm:pt>
    <dgm:pt modelId="{56E8EB38-FB72-4921-8158-D120A174C7C6}" type="pres">
      <dgm:prSet presAssocID="{DF5A5B1C-1DCB-4C93-8023-D37CA7BB7849}" presName="spaceRect" presStyleCnt="0"/>
      <dgm:spPr/>
    </dgm:pt>
    <dgm:pt modelId="{25472016-24E1-48E6-AC9E-464109CB9969}" type="pres">
      <dgm:prSet presAssocID="{DF5A5B1C-1DCB-4C93-8023-D37CA7BB7849}" presName="parTx" presStyleLbl="revTx" presStyleIdx="0" presStyleCnt="5">
        <dgm:presLayoutVars>
          <dgm:chMax val="0"/>
          <dgm:chPref val="0"/>
        </dgm:presLayoutVars>
      </dgm:prSet>
      <dgm:spPr/>
    </dgm:pt>
    <dgm:pt modelId="{2A7E3AB2-D53C-415A-899F-F2E32C4F6CE4}" type="pres">
      <dgm:prSet presAssocID="{AFB6B878-FF5D-415A-BA88-4FD9907B1FF5}" presName="sibTrans" presStyleCnt="0"/>
      <dgm:spPr/>
    </dgm:pt>
    <dgm:pt modelId="{B00D9569-2097-4EFA-BF05-085646C472AD}" type="pres">
      <dgm:prSet presAssocID="{6314716F-6552-42F7-ADB5-946A4F92E065}" presName="compNode" presStyleCnt="0"/>
      <dgm:spPr/>
    </dgm:pt>
    <dgm:pt modelId="{F1D287D9-A333-4BC8-ADEB-B2ECE129FB30}" type="pres">
      <dgm:prSet presAssocID="{6314716F-6552-42F7-ADB5-946A4F92E065}" presName="bgRect" presStyleLbl="bgShp" presStyleIdx="1" presStyleCnt="4"/>
      <dgm:spPr/>
    </dgm:pt>
    <dgm:pt modelId="{1E82169B-C0FF-424E-A095-8EE5B8E6B86B}" type="pres">
      <dgm:prSet presAssocID="{6314716F-6552-42F7-ADB5-946A4F92E06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4B294FB7-9B2F-43E0-9A1C-EF445C94BD57}" type="pres">
      <dgm:prSet presAssocID="{6314716F-6552-42F7-ADB5-946A4F92E065}" presName="spaceRect" presStyleCnt="0"/>
      <dgm:spPr/>
    </dgm:pt>
    <dgm:pt modelId="{B70C63D4-0ECD-4818-9783-DCD97EDC7942}" type="pres">
      <dgm:prSet presAssocID="{6314716F-6552-42F7-ADB5-946A4F92E065}" presName="parTx" presStyleLbl="revTx" presStyleIdx="1" presStyleCnt="5">
        <dgm:presLayoutVars>
          <dgm:chMax val="0"/>
          <dgm:chPref val="0"/>
        </dgm:presLayoutVars>
      </dgm:prSet>
      <dgm:spPr/>
    </dgm:pt>
    <dgm:pt modelId="{5FA56BB7-039B-4935-92DE-BE0E867653B0}" type="pres">
      <dgm:prSet presAssocID="{319CC7B0-7F76-4D7D-8AB1-20A9353866C6}" presName="sibTrans" presStyleCnt="0"/>
      <dgm:spPr/>
    </dgm:pt>
    <dgm:pt modelId="{E0CE90D2-5DCA-4CD4-B58F-D4D711D49C46}" type="pres">
      <dgm:prSet presAssocID="{4E392B4D-62D5-459C-BF3A-8A565930309B}" presName="compNode" presStyleCnt="0"/>
      <dgm:spPr/>
    </dgm:pt>
    <dgm:pt modelId="{3BEA9332-4A34-4293-BFCC-D6CC5EB850FB}" type="pres">
      <dgm:prSet presAssocID="{4E392B4D-62D5-459C-BF3A-8A565930309B}" presName="bgRect" presStyleLbl="bgShp" presStyleIdx="2" presStyleCnt="4"/>
      <dgm:spPr/>
    </dgm:pt>
    <dgm:pt modelId="{4343186C-E213-4F26-B226-B320B0539479}" type="pres">
      <dgm:prSet presAssocID="{4E392B4D-62D5-459C-BF3A-8A56593030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iploma Roll"/>
        </a:ext>
      </dgm:extLst>
    </dgm:pt>
    <dgm:pt modelId="{139EDA35-E13A-4A32-A9E6-300453A0DEE8}" type="pres">
      <dgm:prSet presAssocID="{4E392B4D-62D5-459C-BF3A-8A565930309B}" presName="spaceRect" presStyleCnt="0"/>
      <dgm:spPr/>
    </dgm:pt>
    <dgm:pt modelId="{701C5085-6C21-4C74-8006-818731A186EC}" type="pres">
      <dgm:prSet presAssocID="{4E392B4D-62D5-459C-BF3A-8A565930309B}" presName="parTx" presStyleLbl="revTx" presStyleIdx="2" presStyleCnt="5">
        <dgm:presLayoutVars>
          <dgm:chMax val="0"/>
          <dgm:chPref val="0"/>
        </dgm:presLayoutVars>
      </dgm:prSet>
      <dgm:spPr/>
    </dgm:pt>
    <dgm:pt modelId="{D7C36C44-7746-484C-AD63-CC4A9B189831}" type="pres">
      <dgm:prSet presAssocID="{4E392B4D-62D5-459C-BF3A-8A565930309B}" presName="desTx" presStyleLbl="revTx" presStyleIdx="3" presStyleCnt="5" custScaleX="146624" custLinFactNeighborX="-24025">
        <dgm:presLayoutVars/>
      </dgm:prSet>
      <dgm:spPr/>
    </dgm:pt>
    <dgm:pt modelId="{F4BF2AD2-5400-4306-A214-4F1192B16934}" type="pres">
      <dgm:prSet presAssocID="{35226C4C-BD9A-4EF0-B136-A39909DCBBB2}" presName="sibTrans" presStyleCnt="0"/>
      <dgm:spPr/>
    </dgm:pt>
    <dgm:pt modelId="{2221E0DF-BD9B-49E6-B9EE-F414EDBCC5A9}" type="pres">
      <dgm:prSet presAssocID="{15B57590-0BFB-4718-88FD-B577058C9D34}" presName="compNode" presStyleCnt="0"/>
      <dgm:spPr/>
    </dgm:pt>
    <dgm:pt modelId="{A70F9EB9-DB2D-4231-B6E0-C6F68296AE33}" type="pres">
      <dgm:prSet presAssocID="{15B57590-0BFB-4718-88FD-B577058C9D34}" presName="bgRect" presStyleLbl="bgShp" presStyleIdx="3" presStyleCnt="4"/>
      <dgm:spPr/>
    </dgm:pt>
    <dgm:pt modelId="{3D669CCF-AE49-4077-B2FC-B230FF6BD0F3}" type="pres">
      <dgm:prSet presAssocID="{15B57590-0BFB-4718-88FD-B577058C9D3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lot"/>
        </a:ext>
      </dgm:extLst>
    </dgm:pt>
    <dgm:pt modelId="{5B83F6C7-73C1-4DF7-B8B1-5355ACE8BC96}" type="pres">
      <dgm:prSet presAssocID="{15B57590-0BFB-4718-88FD-B577058C9D34}" presName="spaceRect" presStyleCnt="0"/>
      <dgm:spPr/>
    </dgm:pt>
    <dgm:pt modelId="{12037B58-8AEE-46CE-8FB8-1F9891A0765C}" type="pres">
      <dgm:prSet presAssocID="{15B57590-0BFB-4718-88FD-B577058C9D34}" presName="parTx" presStyleLbl="revTx" presStyleIdx="4" presStyleCnt="5">
        <dgm:presLayoutVars>
          <dgm:chMax val="0"/>
          <dgm:chPref val="0"/>
        </dgm:presLayoutVars>
      </dgm:prSet>
      <dgm:spPr/>
    </dgm:pt>
  </dgm:ptLst>
  <dgm:cxnLst>
    <dgm:cxn modelId="{08D88303-8305-4ABF-B79C-5B60B0F01765}" srcId="{58465079-0EB5-45DE-9242-2EE051AF63C4}" destId="{DF5A5B1C-1DCB-4C93-8023-D37CA7BB7849}" srcOrd="0" destOrd="0" parTransId="{2A2AB384-EA22-43A5-A585-DF7FB474FAA2}" sibTransId="{AFB6B878-FF5D-415A-BA88-4FD9907B1FF5}"/>
    <dgm:cxn modelId="{C9D8D961-5A87-4ACD-93FD-685834F84C30}" type="presOf" srcId="{15B57590-0BFB-4718-88FD-B577058C9D34}" destId="{12037B58-8AEE-46CE-8FB8-1F9891A0765C}" srcOrd="0" destOrd="0" presId="urn:microsoft.com/office/officeart/2018/2/layout/IconVerticalSolidList"/>
    <dgm:cxn modelId="{167CBC62-C7B1-440F-B5D9-2A05ABFF2BB9}" srcId="{4E392B4D-62D5-459C-BF3A-8A565930309B}" destId="{1722BEDD-B5E5-40D1-8A49-C13095D466B5}" srcOrd="0" destOrd="0" parTransId="{A46E8032-5DDA-411F-BCAC-82759C8EBB3E}" sibTransId="{270F0526-AD90-4265-B4A2-27CF29395F41}"/>
    <dgm:cxn modelId="{6A06F667-7A77-4F5B-B165-1CD08A23017B}" srcId="{58465079-0EB5-45DE-9242-2EE051AF63C4}" destId="{15B57590-0BFB-4718-88FD-B577058C9D34}" srcOrd="3" destOrd="0" parTransId="{3DDE846D-868E-479B-83E4-4E4EE45AC5AA}" sibTransId="{F5F0952F-7428-492B-97E2-9B17ACB5B9E6}"/>
    <dgm:cxn modelId="{095DCE71-EB32-43FF-9A8B-0C6217D5C74E}" srcId="{58465079-0EB5-45DE-9242-2EE051AF63C4}" destId="{6314716F-6552-42F7-ADB5-946A4F92E065}" srcOrd="1" destOrd="0" parTransId="{3BB18890-16C5-432C-B483-A7E810E19EDD}" sibTransId="{319CC7B0-7F76-4D7D-8AB1-20A9353866C6}"/>
    <dgm:cxn modelId="{9E8CDE79-4563-49C1-94F6-53790D081FC8}" type="presOf" srcId="{58465079-0EB5-45DE-9242-2EE051AF63C4}" destId="{A60DDC4E-DDF0-4AA7-998B-9C334CAFA2FB}" srcOrd="0" destOrd="0" presId="urn:microsoft.com/office/officeart/2018/2/layout/IconVerticalSolidList"/>
    <dgm:cxn modelId="{3B2AE1A0-A391-4FF3-854F-9F2CBE933D1A}" type="presOf" srcId="{4E392B4D-62D5-459C-BF3A-8A565930309B}" destId="{701C5085-6C21-4C74-8006-818731A186EC}" srcOrd="0" destOrd="0" presId="urn:microsoft.com/office/officeart/2018/2/layout/IconVerticalSolidList"/>
    <dgm:cxn modelId="{3F49B8C3-D7C5-48F3-B75A-971508977C93}" type="presOf" srcId="{DF5A5B1C-1DCB-4C93-8023-D37CA7BB7849}" destId="{25472016-24E1-48E6-AC9E-464109CB9969}" srcOrd="0" destOrd="0" presId="urn:microsoft.com/office/officeart/2018/2/layout/IconVerticalSolidList"/>
    <dgm:cxn modelId="{A6C820D5-9BE3-401D-8E83-3AB998CFBAF2}" type="presOf" srcId="{1722BEDD-B5E5-40D1-8A49-C13095D466B5}" destId="{D7C36C44-7746-484C-AD63-CC4A9B189831}" srcOrd="0" destOrd="0" presId="urn:microsoft.com/office/officeart/2018/2/layout/IconVerticalSolidList"/>
    <dgm:cxn modelId="{C3EB61D8-DF1D-44B9-9E47-B75F81093E43}" type="presOf" srcId="{6314716F-6552-42F7-ADB5-946A4F92E065}" destId="{B70C63D4-0ECD-4818-9783-DCD97EDC7942}" srcOrd="0" destOrd="0" presId="urn:microsoft.com/office/officeart/2018/2/layout/IconVerticalSolidList"/>
    <dgm:cxn modelId="{3C2C3FF7-97E0-41D2-849C-39E0E831DFB1}" srcId="{58465079-0EB5-45DE-9242-2EE051AF63C4}" destId="{4E392B4D-62D5-459C-BF3A-8A565930309B}" srcOrd="2" destOrd="0" parTransId="{FF75C6BF-F450-4DB2-B57C-ADDB4295672E}" sibTransId="{35226C4C-BD9A-4EF0-B136-A39909DCBBB2}"/>
    <dgm:cxn modelId="{2A7A4C26-12CC-4298-9B08-5EAC081F75B4}" type="presParOf" srcId="{A60DDC4E-DDF0-4AA7-998B-9C334CAFA2FB}" destId="{1C18AB31-3AAC-494F-BFDF-78052FF06A03}" srcOrd="0" destOrd="0" presId="urn:microsoft.com/office/officeart/2018/2/layout/IconVerticalSolidList"/>
    <dgm:cxn modelId="{F460CE0F-DAFC-4ED4-998E-641932D71E8C}" type="presParOf" srcId="{1C18AB31-3AAC-494F-BFDF-78052FF06A03}" destId="{5631B1AA-3E15-4ACD-A8B5-F34E148225E9}" srcOrd="0" destOrd="0" presId="urn:microsoft.com/office/officeart/2018/2/layout/IconVerticalSolidList"/>
    <dgm:cxn modelId="{E9D3A681-135F-40C7-B866-45898FD6383C}" type="presParOf" srcId="{1C18AB31-3AAC-494F-BFDF-78052FF06A03}" destId="{7E331C5D-C9A3-4B81-A10B-CC51EA3BD8E2}" srcOrd="1" destOrd="0" presId="urn:microsoft.com/office/officeart/2018/2/layout/IconVerticalSolidList"/>
    <dgm:cxn modelId="{2ED7E684-98E7-4DA7-8FB7-1E232B8097BE}" type="presParOf" srcId="{1C18AB31-3AAC-494F-BFDF-78052FF06A03}" destId="{56E8EB38-FB72-4921-8158-D120A174C7C6}" srcOrd="2" destOrd="0" presId="urn:microsoft.com/office/officeart/2018/2/layout/IconVerticalSolidList"/>
    <dgm:cxn modelId="{01993C29-71A3-47D4-8499-0E3C21F41807}" type="presParOf" srcId="{1C18AB31-3AAC-494F-BFDF-78052FF06A03}" destId="{25472016-24E1-48E6-AC9E-464109CB9969}" srcOrd="3" destOrd="0" presId="urn:microsoft.com/office/officeart/2018/2/layout/IconVerticalSolidList"/>
    <dgm:cxn modelId="{2E06D6E4-F74A-4F09-BA84-BC7FE062ABF0}" type="presParOf" srcId="{A60DDC4E-DDF0-4AA7-998B-9C334CAFA2FB}" destId="{2A7E3AB2-D53C-415A-899F-F2E32C4F6CE4}" srcOrd="1" destOrd="0" presId="urn:microsoft.com/office/officeart/2018/2/layout/IconVerticalSolidList"/>
    <dgm:cxn modelId="{B13B49E8-B1FD-43DC-801A-B9EB944D3F6A}" type="presParOf" srcId="{A60DDC4E-DDF0-4AA7-998B-9C334CAFA2FB}" destId="{B00D9569-2097-4EFA-BF05-085646C472AD}" srcOrd="2" destOrd="0" presId="urn:microsoft.com/office/officeart/2018/2/layout/IconVerticalSolidList"/>
    <dgm:cxn modelId="{14D3792D-AC7E-4566-84CA-5A3A98425684}" type="presParOf" srcId="{B00D9569-2097-4EFA-BF05-085646C472AD}" destId="{F1D287D9-A333-4BC8-ADEB-B2ECE129FB30}" srcOrd="0" destOrd="0" presId="urn:microsoft.com/office/officeart/2018/2/layout/IconVerticalSolidList"/>
    <dgm:cxn modelId="{D4CAD86C-CA07-4399-8E76-1178B7DFAC86}" type="presParOf" srcId="{B00D9569-2097-4EFA-BF05-085646C472AD}" destId="{1E82169B-C0FF-424E-A095-8EE5B8E6B86B}" srcOrd="1" destOrd="0" presId="urn:microsoft.com/office/officeart/2018/2/layout/IconVerticalSolidList"/>
    <dgm:cxn modelId="{0A71E7CF-DB67-4D4C-9320-6EBC21292E7B}" type="presParOf" srcId="{B00D9569-2097-4EFA-BF05-085646C472AD}" destId="{4B294FB7-9B2F-43E0-9A1C-EF445C94BD57}" srcOrd="2" destOrd="0" presId="urn:microsoft.com/office/officeart/2018/2/layout/IconVerticalSolidList"/>
    <dgm:cxn modelId="{63420840-F7BA-4B5A-8F12-109F01F1B4A1}" type="presParOf" srcId="{B00D9569-2097-4EFA-BF05-085646C472AD}" destId="{B70C63D4-0ECD-4818-9783-DCD97EDC7942}" srcOrd="3" destOrd="0" presId="urn:microsoft.com/office/officeart/2018/2/layout/IconVerticalSolidList"/>
    <dgm:cxn modelId="{D6C97EED-91F7-49F7-B2E9-E67788585FD6}" type="presParOf" srcId="{A60DDC4E-DDF0-4AA7-998B-9C334CAFA2FB}" destId="{5FA56BB7-039B-4935-92DE-BE0E867653B0}" srcOrd="3" destOrd="0" presId="urn:microsoft.com/office/officeart/2018/2/layout/IconVerticalSolidList"/>
    <dgm:cxn modelId="{67D44215-33D8-4F54-88E6-21CA37D23394}" type="presParOf" srcId="{A60DDC4E-DDF0-4AA7-998B-9C334CAFA2FB}" destId="{E0CE90D2-5DCA-4CD4-B58F-D4D711D49C46}" srcOrd="4" destOrd="0" presId="urn:microsoft.com/office/officeart/2018/2/layout/IconVerticalSolidList"/>
    <dgm:cxn modelId="{4090604B-B582-4E2E-A752-85FA3577596C}" type="presParOf" srcId="{E0CE90D2-5DCA-4CD4-B58F-D4D711D49C46}" destId="{3BEA9332-4A34-4293-BFCC-D6CC5EB850FB}" srcOrd="0" destOrd="0" presId="urn:microsoft.com/office/officeart/2018/2/layout/IconVerticalSolidList"/>
    <dgm:cxn modelId="{47E76DFE-5F87-4C1B-91EA-4AD1A13FE21B}" type="presParOf" srcId="{E0CE90D2-5DCA-4CD4-B58F-D4D711D49C46}" destId="{4343186C-E213-4F26-B226-B320B0539479}" srcOrd="1" destOrd="0" presId="urn:microsoft.com/office/officeart/2018/2/layout/IconVerticalSolidList"/>
    <dgm:cxn modelId="{D6149C3E-85B4-4483-94CB-52E9C3E429FE}" type="presParOf" srcId="{E0CE90D2-5DCA-4CD4-B58F-D4D711D49C46}" destId="{139EDA35-E13A-4A32-A9E6-300453A0DEE8}" srcOrd="2" destOrd="0" presId="urn:microsoft.com/office/officeart/2018/2/layout/IconVerticalSolidList"/>
    <dgm:cxn modelId="{E3F52490-5A81-4169-BADA-3C443BAE5771}" type="presParOf" srcId="{E0CE90D2-5DCA-4CD4-B58F-D4D711D49C46}" destId="{701C5085-6C21-4C74-8006-818731A186EC}" srcOrd="3" destOrd="0" presId="urn:microsoft.com/office/officeart/2018/2/layout/IconVerticalSolidList"/>
    <dgm:cxn modelId="{E5EEE6EA-33CE-471A-B1A4-D75D147C03B6}" type="presParOf" srcId="{E0CE90D2-5DCA-4CD4-B58F-D4D711D49C46}" destId="{D7C36C44-7746-484C-AD63-CC4A9B189831}" srcOrd="4" destOrd="0" presId="urn:microsoft.com/office/officeart/2018/2/layout/IconVerticalSolidList"/>
    <dgm:cxn modelId="{5CAE37B7-E55D-426B-BDE0-7E13AE78498C}" type="presParOf" srcId="{A60DDC4E-DDF0-4AA7-998B-9C334CAFA2FB}" destId="{F4BF2AD2-5400-4306-A214-4F1192B16934}" srcOrd="5" destOrd="0" presId="urn:microsoft.com/office/officeart/2018/2/layout/IconVerticalSolidList"/>
    <dgm:cxn modelId="{22160EC1-290B-4238-BF5A-EE1A768399BE}" type="presParOf" srcId="{A60DDC4E-DDF0-4AA7-998B-9C334CAFA2FB}" destId="{2221E0DF-BD9B-49E6-B9EE-F414EDBCC5A9}" srcOrd="6" destOrd="0" presId="urn:microsoft.com/office/officeart/2018/2/layout/IconVerticalSolidList"/>
    <dgm:cxn modelId="{A91B483B-E1A4-4DC7-A9C4-210B869D11DE}" type="presParOf" srcId="{2221E0DF-BD9B-49E6-B9EE-F414EDBCC5A9}" destId="{A70F9EB9-DB2D-4231-B6E0-C6F68296AE33}" srcOrd="0" destOrd="0" presId="urn:microsoft.com/office/officeart/2018/2/layout/IconVerticalSolidList"/>
    <dgm:cxn modelId="{057DCCFD-47F1-450C-A962-3328647C47DE}" type="presParOf" srcId="{2221E0DF-BD9B-49E6-B9EE-F414EDBCC5A9}" destId="{3D669CCF-AE49-4077-B2FC-B230FF6BD0F3}" srcOrd="1" destOrd="0" presId="urn:microsoft.com/office/officeart/2018/2/layout/IconVerticalSolidList"/>
    <dgm:cxn modelId="{F768A525-7BE7-4DCC-9773-2C67D8136866}" type="presParOf" srcId="{2221E0DF-BD9B-49E6-B9EE-F414EDBCC5A9}" destId="{5B83F6C7-73C1-4DF7-B8B1-5355ACE8BC96}" srcOrd="2" destOrd="0" presId="urn:microsoft.com/office/officeart/2018/2/layout/IconVerticalSolidList"/>
    <dgm:cxn modelId="{1705AC5F-C0C8-456C-A5FA-841645F1D9C6}" type="presParOf" srcId="{2221E0DF-BD9B-49E6-B9EE-F414EDBCC5A9}" destId="{12037B58-8AEE-46CE-8FB8-1F9891A076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465079-0EB5-45DE-9242-2EE051AF63C4}" type="doc">
      <dgm:prSet loTypeId="urn:microsoft.com/office/officeart/2018/2/layout/IconVerticalSolidList" loCatId="icon" qsTypeId="urn:microsoft.com/office/officeart/2005/8/quickstyle/simple1#2" qsCatId="simple" csTypeId="urn:microsoft.com/office/officeart/2005/8/colors/accent1_2#2" csCatId="accent1" phldr="1"/>
      <dgm:spPr/>
      <dgm:t>
        <a:bodyPr/>
        <a:lstStyle/>
        <a:p>
          <a:endParaRPr lang="en-US"/>
        </a:p>
      </dgm:t>
    </dgm:pt>
    <dgm:pt modelId="{DF5A5B1C-1DCB-4C93-8023-D37CA7BB7849}">
      <dgm:prSet/>
      <dgm:spPr/>
      <dgm:t>
        <a:bodyPr/>
        <a:lstStyle/>
        <a:p>
          <a:pPr>
            <a:lnSpc>
              <a:spcPct val="100000"/>
            </a:lnSpc>
          </a:pPr>
          <a:r>
            <a:rPr lang="en-US" dirty="0"/>
            <a:t>Jemma Smith</a:t>
          </a:r>
        </a:p>
      </dgm:t>
    </dgm:pt>
    <dgm:pt modelId="{2A2AB384-EA22-43A5-A585-DF7FB474FAA2}" type="parTrans" cxnId="{08D88303-8305-4ABF-B79C-5B60B0F01765}">
      <dgm:prSet/>
      <dgm:spPr/>
      <dgm:t>
        <a:bodyPr/>
        <a:lstStyle/>
        <a:p>
          <a:endParaRPr lang="en-US"/>
        </a:p>
      </dgm:t>
    </dgm:pt>
    <dgm:pt modelId="{AFB6B878-FF5D-415A-BA88-4FD9907B1FF5}" type="sibTrans" cxnId="{08D88303-8305-4ABF-B79C-5B60B0F01765}">
      <dgm:prSet/>
      <dgm:spPr/>
      <dgm:t>
        <a:bodyPr/>
        <a:lstStyle/>
        <a:p>
          <a:endParaRPr lang="en-US"/>
        </a:p>
      </dgm:t>
    </dgm:pt>
    <dgm:pt modelId="{6314716F-6552-42F7-ADB5-946A4F92E065}">
      <dgm:prSet/>
      <dgm:spPr/>
      <dgm:t>
        <a:bodyPr/>
        <a:lstStyle/>
        <a:p>
          <a:pPr>
            <a:lnSpc>
              <a:spcPct val="100000"/>
            </a:lnSpc>
          </a:pPr>
          <a:r>
            <a:rPr lang="en-US" dirty="0"/>
            <a:t>Background:</a:t>
          </a:r>
        </a:p>
      </dgm:t>
    </dgm:pt>
    <dgm:pt modelId="{3BB18890-16C5-432C-B483-A7E810E19EDD}" type="parTrans" cxnId="{095DCE71-EB32-43FF-9A8B-0C6217D5C74E}">
      <dgm:prSet/>
      <dgm:spPr/>
      <dgm:t>
        <a:bodyPr/>
        <a:lstStyle/>
        <a:p>
          <a:endParaRPr lang="en-US"/>
        </a:p>
      </dgm:t>
    </dgm:pt>
    <dgm:pt modelId="{319CC7B0-7F76-4D7D-8AB1-20A9353866C6}" type="sibTrans" cxnId="{095DCE71-EB32-43FF-9A8B-0C6217D5C74E}">
      <dgm:prSet/>
      <dgm:spPr/>
      <dgm:t>
        <a:bodyPr/>
        <a:lstStyle/>
        <a:p>
          <a:endParaRPr lang="en-US"/>
        </a:p>
      </dgm:t>
    </dgm:pt>
    <dgm:pt modelId="{4E392B4D-62D5-459C-BF3A-8A565930309B}">
      <dgm:prSet/>
      <dgm:spPr/>
      <dgm:t>
        <a:bodyPr/>
        <a:lstStyle/>
        <a:p>
          <a:pPr>
            <a:lnSpc>
              <a:spcPct val="100000"/>
            </a:lnSpc>
          </a:pPr>
          <a:r>
            <a:rPr lang="en-US" dirty="0"/>
            <a:t>Qualifications:</a:t>
          </a:r>
        </a:p>
      </dgm:t>
    </dgm:pt>
    <dgm:pt modelId="{FF75C6BF-F450-4DB2-B57C-ADDB4295672E}" type="parTrans" cxnId="{3C2C3FF7-97E0-41D2-849C-39E0E831DFB1}">
      <dgm:prSet/>
      <dgm:spPr/>
      <dgm:t>
        <a:bodyPr/>
        <a:lstStyle/>
        <a:p>
          <a:endParaRPr lang="en-US"/>
        </a:p>
      </dgm:t>
    </dgm:pt>
    <dgm:pt modelId="{35226C4C-BD9A-4EF0-B136-A39909DCBBB2}" type="sibTrans" cxnId="{3C2C3FF7-97E0-41D2-849C-39E0E831DFB1}">
      <dgm:prSet/>
      <dgm:spPr/>
      <dgm:t>
        <a:bodyPr/>
        <a:lstStyle/>
        <a:p>
          <a:endParaRPr lang="en-US"/>
        </a:p>
      </dgm:t>
    </dgm:pt>
    <dgm:pt modelId="{1722BEDD-B5E5-40D1-8A49-C13095D466B5}">
      <dgm:prSet custT="1"/>
      <dgm:spPr/>
      <dgm:t>
        <a:bodyPr/>
        <a:lstStyle/>
        <a:p>
          <a:pPr>
            <a:lnSpc>
              <a:spcPct val="100000"/>
            </a:lnSpc>
          </a:pPr>
          <a:endParaRPr lang="en-US" sz="1400" dirty="0"/>
        </a:p>
      </dgm:t>
    </dgm:pt>
    <dgm:pt modelId="{A46E8032-5DDA-411F-BCAC-82759C8EBB3E}" type="parTrans" cxnId="{167CBC62-C7B1-440F-B5D9-2A05ABFF2BB9}">
      <dgm:prSet/>
      <dgm:spPr/>
      <dgm:t>
        <a:bodyPr/>
        <a:lstStyle/>
        <a:p>
          <a:endParaRPr lang="en-US"/>
        </a:p>
      </dgm:t>
    </dgm:pt>
    <dgm:pt modelId="{270F0526-AD90-4265-B4A2-27CF29395F41}" type="sibTrans" cxnId="{167CBC62-C7B1-440F-B5D9-2A05ABFF2BB9}">
      <dgm:prSet/>
      <dgm:spPr/>
      <dgm:t>
        <a:bodyPr/>
        <a:lstStyle/>
        <a:p>
          <a:endParaRPr lang="en-US"/>
        </a:p>
      </dgm:t>
    </dgm:pt>
    <dgm:pt modelId="{15B57590-0BFB-4718-88FD-B577058C9D34}">
      <dgm:prSet/>
      <dgm:spPr/>
      <dgm:t>
        <a:bodyPr/>
        <a:lstStyle/>
        <a:p>
          <a:pPr>
            <a:lnSpc>
              <a:spcPct val="100000"/>
            </a:lnSpc>
          </a:pPr>
          <a:r>
            <a:rPr lang="en-US" dirty="0"/>
            <a:t>Future: </a:t>
          </a:r>
        </a:p>
      </dgm:t>
    </dgm:pt>
    <dgm:pt modelId="{3DDE846D-868E-479B-83E4-4E4EE45AC5AA}" type="parTrans" cxnId="{6A06F667-7A77-4F5B-B165-1CD08A23017B}">
      <dgm:prSet/>
      <dgm:spPr/>
      <dgm:t>
        <a:bodyPr/>
        <a:lstStyle/>
        <a:p>
          <a:endParaRPr lang="en-US"/>
        </a:p>
      </dgm:t>
    </dgm:pt>
    <dgm:pt modelId="{F5F0952F-7428-492B-97E2-9B17ACB5B9E6}" type="sibTrans" cxnId="{6A06F667-7A77-4F5B-B165-1CD08A23017B}">
      <dgm:prSet/>
      <dgm:spPr/>
      <dgm:t>
        <a:bodyPr/>
        <a:lstStyle/>
        <a:p>
          <a:endParaRPr lang="en-US"/>
        </a:p>
      </dgm:t>
    </dgm:pt>
    <dgm:pt modelId="{A60DDC4E-DDF0-4AA7-998B-9C334CAFA2FB}" type="pres">
      <dgm:prSet presAssocID="{58465079-0EB5-45DE-9242-2EE051AF63C4}" presName="root" presStyleCnt="0">
        <dgm:presLayoutVars>
          <dgm:dir/>
          <dgm:resizeHandles val="exact"/>
        </dgm:presLayoutVars>
      </dgm:prSet>
      <dgm:spPr/>
    </dgm:pt>
    <dgm:pt modelId="{1C18AB31-3AAC-494F-BFDF-78052FF06A03}" type="pres">
      <dgm:prSet presAssocID="{DF5A5B1C-1DCB-4C93-8023-D37CA7BB7849}" presName="compNode" presStyleCnt="0"/>
      <dgm:spPr/>
    </dgm:pt>
    <dgm:pt modelId="{5631B1AA-3E15-4ACD-A8B5-F34E148225E9}" type="pres">
      <dgm:prSet presAssocID="{DF5A5B1C-1DCB-4C93-8023-D37CA7BB7849}" presName="bgRect" presStyleLbl="bgShp" presStyleIdx="0" presStyleCnt="4"/>
      <dgm:spPr/>
    </dgm:pt>
    <dgm:pt modelId="{7E331C5D-C9A3-4B81-A10B-CC51EA3BD8E2}" type="pres">
      <dgm:prSet presAssocID="{DF5A5B1C-1DCB-4C93-8023-D37CA7BB784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usic"/>
        </a:ext>
      </dgm:extLst>
    </dgm:pt>
    <dgm:pt modelId="{56E8EB38-FB72-4921-8158-D120A174C7C6}" type="pres">
      <dgm:prSet presAssocID="{DF5A5B1C-1DCB-4C93-8023-D37CA7BB7849}" presName="spaceRect" presStyleCnt="0"/>
      <dgm:spPr/>
    </dgm:pt>
    <dgm:pt modelId="{25472016-24E1-48E6-AC9E-464109CB9969}" type="pres">
      <dgm:prSet presAssocID="{DF5A5B1C-1DCB-4C93-8023-D37CA7BB7849}" presName="parTx" presStyleLbl="revTx" presStyleIdx="0" presStyleCnt="5">
        <dgm:presLayoutVars>
          <dgm:chMax val="0"/>
          <dgm:chPref val="0"/>
        </dgm:presLayoutVars>
      </dgm:prSet>
      <dgm:spPr/>
    </dgm:pt>
    <dgm:pt modelId="{2A7E3AB2-D53C-415A-899F-F2E32C4F6CE4}" type="pres">
      <dgm:prSet presAssocID="{AFB6B878-FF5D-415A-BA88-4FD9907B1FF5}" presName="sibTrans" presStyleCnt="0"/>
      <dgm:spPr/>
    </dgm:pt>
    <dgm:pt modelId="{B00D9569-2097-4EFA-BF05-085646C472AD}" type="pres">
      <dgm:prSet presAssocID="{6314716F-6552-42F7-ADB5-946A4F92E065}" presName="compNode" presStyleCnt="0"/>
      <dgm:spPr/>
    </dgm:pt>
    <dgm:pt modelId="{F1D287D9-A333-4BC8-ADEB-B2ECE129FB30}" type="pres">
      <dgm:prSet presAssocID="{6314716F-6552-42F7-ADB5-946A4F92E065}" presName="bgRect" presStyleLbl="bgShp" presStyleIdx="1" presStyleCnt="4"/>
      <dgm:spPr/>
    </dgm:pt>
    <dgm:pt modelId="{1E82169B-C0FF-424E-A095-8EE5B8E6B86B}" type="pres">
      <dgm:prSet presAssocID="{6314716F-6552-42F7-ADB5-946A4F92E06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4B294FB7-9B2F-43E0-9A1C-EF445C94BD57}" type="pres">
      <dgm:prSet presAssocID="{6314716F-6552-42F7-ADB5-946A4F92E065}" presName="spaceRect" presStyleCnt="0"/>
      <dgm:spPr/>
    </dgm:pt>
    <dgm:pt modelId="{B70C63D4-0ECD-4818-9783-DCD97EDC7942}" type="pres">
      <dgm:prSet presAssocID="{6314716F-6552-42F7-ADB5-946A4F92E065}" presName="parTx" presStyleLbl="revTx" presStyleIdx="1" presStyleCnt="5">
        <dgm:presLayoutVars>
          <dgm:chMax val="0"/>
          <dgm:chPref val="0"/>
        </dgm:presLayoutVars>
      </dgm:prSet>
      <dgm:spPr/>
    </dgm:pt>
    <dgm:pt modelId="{5FA56BB7-039B-4935-92DE-BE0E867653B0}" type="pres">
      <dgm:prSet presAssocID="{319CC7B0-7F76-4D7D-8AB1-20A9353866C6}" presName="sibTrans" presStyleCnt="0"/>
      <dgm:spPr/>
    </dgm:pt>
    <dgm:pt modelId="{E0CE90D2-5DCA-4CD4-B58F-D4D711D49C46}" type="pres">
      <dgm:prSet presAssocID="{4E392B4D-62D5-459C-BF3A-8A565930309B}" presName="compNode" presStyleCnt="0"/>
      <dgm:spPr/>
    </dgm:pt>
    <dgm:pt modelId="{3BEA9332-4A34-4293-BFCC-D6CC5EB850FB}" type="pres">
      <dgm:prSet presAssocID="{4E392B4D-62D5-459C-BF3A-8A565930309B}" presName="bgRect" presStyleLbl="bgShp" presStyleIdx="2" presStyleCnt="4"/>
      <dgm:spPr/>
    </dgm:pt>
    <dgm:pt modelId="{4343186C-E213-4F26-B226-B320B0539479}" type="pres">
      <dgm:prSet presAssocID="{4E392B4D-62D5-459C-BF3A-8A56593030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iploma Roll"/>
        </a:ext>
      </dgm:extLst>
    </dgm:pt>
    <dgm:pt modelId="{139EDA35-E13A-4A32-A9E6-300453A0DEE8}" type="pres">
      <dgm:prSet presAssocID="{4E392B4D-62D5-459C-BF3A-8A565930309B}" presName="spaceRect" presStyleCnt="0"/>
      <dgm:spPr/>
    </dgm:pt>
    <dgm:pt modelId="{701C5085-6C21-4C74-8006-818731A186EC}" type="pres">
      <dgm:prSet presAssocID="{4E392B4D-62D5-459C-BF3A-8A565930309B}" presName="parTx" presStyleLbl="revTx" presStyleIdx="2" presStyleCnt="5">
        <dgm:presLayoutVars>
          <dgm:chMax val="0"/>
          <dgm:chPref val="0"/>
        </dgm:presLayoutVars>
      </dgm:prSet>
      <dgm:spPr/>
    </dgm:pt>
    <dgm:pt modelId="{D7C36C44-7746-484C-AD63-CC4A9B189831}" type="pres">
      <dgm:prSet presAssocID="{4E392B4D-62D5-459C-BF3A-8A565930309B}" presName="desTx" presStyleLbl="revTx" presStyleIdx="3" presStyleCnt="5" custScaleX="146624" custLinFactNeighborX="-24025">
        <dgm:presLayoutVars/>
      </dgm:prSet>
      <dgm:spPr/>
    </dgm:pt>
    <dgm:pt modelId="{F4BF2AD2-5400-4306-A214-4F1192B16934}" type="pres">
      <dgm:prSet presAssocID="{35226C4C-BD9A-4EF0-B136-A39909DCBBB2}" presName="sibTrans" presStyleCnt="0"/>
      <dgm:spPr/>
    </dgm:pt>
    <dgm:pt modelId="{2221E0DF-BD9B-49E6-B9EE-F414EDBCC5A9}" type="pres">
      <dgm:prSet presAssocID="{15B57590-0BFB-4718-88FD-B577058C9D34}" presName="compNode" presStyleCnt="0"/>
      <dgm:spPr/>
    </dgm:pt>
    <dgm:pt modelId="{A70F9EB9-DB2D-4231-B6E0-C6F68296AE33}" type="pres">
      <dgm:prSet presAssocID="{15B57590-0BFB-4718-88FD-B577058C9D34}" presName="bgRect" presStyleLbl="bgShp" presStyleIdx="3" presStyleCnt="4"/>
      <dgm:spPr/>
    </dgm:pt>
    <dgm:pt modelId="{3D669CCF-AE49-4077-B2FC-B230FF6BD0F3}" type="pres">
      <dgm:prSet presAssocID="{15B57590-0BFB-4718-88FD-B577058C9D3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lot"/>
        </a:ext>
      </dgm:extLst>
    </dgm:pt>
    <dgm:pt modelId="{5B83F6C7-73C1-4DF7-B8B1-5355ACE8BC96}" type="pres">
      <dgm:prSet presAssocID="{15B57590-0BFB-4718-88FD-B577058C9D34}" presName="spaceRect" presStyleCnt="0"/>
      <dgm:spPr/>
    </dgm:pt>
    <dgm:pt modelId="{12037B58-8AEE-46CE-8FB8-1F9891A0765C}" type="pres">
      <dgm:prSet presAssocID="{15B57590-0BFB-4718-88FD-B577058C9D34}" presName="parTx" presStyleLbl="revTx" presStyleIdx="4" presStyleCnt="5">
        <dgm:presLayoutVars>
          <dgm:chMax val="0"/>
          <dgm:chPref val="0"/>
        </dgm:presLayoutVars>
      </dgm:prSet>
      <dgm:spPr/>
    </dgm:pt>
  </dgm:ptLst>
  <dgm:cxnLst>
    <dgm:cxn modelId="{08D88303-8305-4ABF-B79C-5B60B0F01765}" srcId="{58465079-0EB5-45DE-9242-2EE051AF63C4}" destId="{DF5A5B1C-1DCB-4C93-8023-D37CA7BB7849}" srcOrd="0" destOrd="0" parTransId="{2A2AB384-EA22-43A5-A585-DF7FB474FAA2}" sibTransId="{AFB6B878-FF5D-415A-BA88-4FD9907B1FF5}"/>
    <dgm:cxn modelId="{C9D8D961-5A87-4ACD-93FD-685834F84C30}" type="presOf" srcId="{15B57590-0BFB-4718-88FD-B577058C9D34}" destId="{12037B58-8AEE-46CE-8FB8-1F9891A0765C}" srcOrd="0" destOrd="0" presId="urn:microsoft.com/office/officeart/2018/2/layout/IconVerticalSolidList"/>
    <dgm:cxn modelId="{167CBC62-C7B1-440F-B5D9-2A05ABFF2BB9}" srcId="{4E392B4D-62D5-459C-BF3A-8A565930309B}" destId="{1722BEDD-B5E5-40D1-8A49-C13095D466B5}" srcOrd="0" destOrd="0" parTransId="{A46E8032-5DDA-411F-BCAC-82759C8EBB3E}" sibTransId="{270F0526-AD90-4265-B4A2-27CF29395F41}"/>
    <dgm:cxn modelId="{6A06F667-7A77-4F5B-B165-1CD08A23017B}" srcId="{58465079-0EB5-45DE-9242-2EE051AF63C4}" destId="{15B57590-0BFB-4718-88FD-B577058C9D34}" srcOrd="3" destOrd="0" parTransId="{3DDE846D-868E-479B-83E4-4E4EE45AC5AA}" sibTransId="{F5F0952F-7428-492B-97E2-9B17ACB5B9E6}"/>
    <dgm:cxn modelId="{095DCE71-EB32-43FF-9A8B-0C6217D5C74E}" srcId="{58465079-0EB5-45DE-9242-2EE051AF63C4}" destId="{6314716F-6552-42F7-ADB5-946A4F92E065}" srcOrd="1" destOrd="0" parTransId="{3BB18890-16C5-432C-B483-A7E810E19EDD}" sibTransId="{319CC7B0-7F76-4D7D-8AB1-20A9353866C6}"/>
    <dgm:cxn modelId="{9E8CDE79-4563-49C1-94F6-53790D081FC8}" type="presOf" srcId="{58465079-0EB5-45DE-9242-2EE051AF63C4}" destId="{A60DDC4E-DDF0-4AA7-998B-9C334CAFA2FB}" srcOrd="0" destOrd="0" presId="urn:microsoft.com/office/officeart/2018/2/layout/IconVerticalSolidList"/>
    <dgm:cxn modelId="{3B2AE1A0-A391-4FF3-854F-9F2CBE933D1A}" type="presOf" srcId="{4E392B4D-62D5-459C-BF3A-8A565930309B}" destId="{701C5085-6C21-4C74-8006-818731A186EC}" srcOrd="0" destOrd="0" presId="urn:microsoft.com/office/officeart/2018/2/layout/IconVerticalSolidList"/>
    <dgm:cxn modelId="{3F49B8C3-D7C5-48F3-B75A-971508977C93}" type="presOf" srcId="{DF5A5B1C-1DCB-4C93-8023-D37CA7BB7849}" destId="{25472016-24E1-48E6-AC9E-464109CB9969}" srcOrd="0" destOrd="0" presId="urn:microsoft.com/office/officeart/2018/2/layout/IconVerticalSolidList"/>
    <dgm:cxn modelId="{A6C820D5-9BE3-401D-8E83-3AB998CFBAF2}" type="presOf" srcId="{1722BEDD-B5E5-40D1-8A49-C13095D466B5}" destId="{D7C36C44-7746-484C-AD63-CC4A9B189831}" srcOrd="0" destOrd="0" presId="urn:microsoft.com/office/officeart/2018/2/layout/IconVerticalSolidList"/>
    <dgm:cxn modelId="{C3EB61D8-DF1D-44B9-9E47-B75F81093E43}" type="presOf" srcId="{6314716F-6552-42F7-ADB5-946A4F92E065}" destId="{B70C63D4-0ECD-4818-9783-DCD97EDC7942}" srcOrd="0" destOrd="0" presId="urn:microsoft.com/office/officeart/2018/2/layout/IconVerticalSolidList"/>
    <dgm:cxn modelId="{3C2C3FF7-97E0-41D2-849C-39E0E831DFB1}" srcId="{58465079-0EB5-45DE-9242-2EE051AF63C4}" destId="{4E392B4D-62D5-459C-BF3A-8A565930309B}" srcOrd="2" destOrd="0" parTransId="{FF75C6BF-F450-4DB2-B57C-ADDB4295672E}" sibTransId="{35226C4C-BD9A-4EF0-B136-A39909DCBBB2}"/>
    <dgm:cxn modelId="{2A7A4C26-12CC-4298-9B08-5EAC081F75B4}" type="presParOf" srcId="{A60DDC4E-DDF0-4AA7-998B-9C334CAFA2FB}" destId="{1C18AB31-3AAC-494F-BFDF-78052FF06A03}" srcOrd="0" destOrd="0" presId="urn:microsoft.com/office/officeart/2018/2/layout/IconVerticalSolidList"/>
    <dgm:cxn modelId="{F460CE0F-DAFC-4ED4-998E-641932D71E8C}" type="presParOf" srcId="{1C18AB31-3AAC-494F-BFDF-78052FF06A03}" destId="{5631B1AA-3E15-4ACD-A8B5-F34E148225E9}" srcOrd="0" destOrd="0" presId="urn:microsoft.com/office/officeart/2018/2/layout/IconVerticalSolidList"/>
    <dgm:cxn modelId="{E9D3A681-135F-40C7-B866-45898FD6383C}" type="presParOf" srcId="{1C18AB31-3AAC-494F-BFDF-78052FF06A03}" destId="{7E331C5D-C9A3-4B81-A10B-CC51EA3BD8E2}" srcOrd="1" destOrd="0" presId="urn:microsoft.com/office/officeart/2018/2/layout/IconVerticalSolidList"/>
    <dgm:cxn modelId="{2ED7E684-98E7-4DA7-8FB7-1E232B8097BE}" type="presParOf" srcId="{1C18AB31-3AAC-494F-BFDF-78052FF06A03}" destId="{56E8EB38-FB72-4921-8158-D120A174C7C6}" srcOrd="2" destOrd="0" presId="urn:microsoft.com/office/officeart/2018/2/layout/IconVerticalSolidList"/>
    <dgm:cxn modelId="{01993C29-71A3-47D4-8499-0E3C21F41807}" type="presParOf" srcId="{1C18AB31-3AAC-494F-BFDF-78052FF06A03}" destId="{25472016-24E1-48E6-AC9E-464109CB9969}" srcOrd="3" destOrd="0" presId="urn:microsoft.com/office/officeart/2018/2/layout/IconVerticalSolidList"/>
    <dgm:cxn modelId="{2E06D6E4-F74A-4F09-BA84-BC7FE062ABF0}" type="presParOf" srcId="{A60DDC4E-DDF0-4AA7-998B-9C334CAFA2FB}" destId="{2A7E3AB2-D53C-415A-899F-F2E32C4F6CE4}" srcOrd="1" destOrd="0" presId="urn:microsoft.com/office/officeart/2018/2/layout/IconVerticalSolidList"/>
    <dgm:cxn modelId="{B13B49E8-B1FD-43DC-801A-B9EB944D3F6A}" type="presParOf" srcId="{A60DDC4E-DDF0-4AA7-998B-9C334CAFA2FB}" destId="{B00D9569-2097-4EFA-BF05-085646C472AD}" srcOrd="2" destOrd="0" presId="urn:microsoft.com/office/officeart/2018/2/layout/IconVerticalSolidList"/>
    <dgm:cxn modelId="{14D3792D-AC7E-4566-84CA-5A3A98425684}" type="presParOf" srcId="{B00D9569-2097-4EFA-BF05-085646C472AD}" destId="{F1D287D9-A333-4BC8-ADEB-B2ECE129FB30}" srcOrd="0" destOrd="0" presId="urn:microsoft.com/office/officeart/2018/2/layout/IconVerticalSolidList"/>
    <dgm:cxn modelId="{D4CAD86C-CA07-4399-8E76-1178B7DFAC86}" type="presParOf" srcId="{B00D9569-2097-4EFA-BF05-085646C472AD}" destId="{1E82169B-C0FF-424E-A095-8EE5B8E6B86B}" srcOrd="1" destOrd="0" presId="urn:microsoft.com/office/officeart/2018/2/layout/IconVerticalSolidList"/>
    <dgm:cxn modelId="{0A71E7CF-DB67-4D4C-9320-6EBC21292E7B}" type="presParOf" srcId="{B00D9569-2097-4EFA-BF05-085646C472AD}" destId="{4B294FB7-9B2F-43E0-9A1C-EF445C94BD57}" srcOrd="2" destOrd="0" presId="urn:microsoft.com/office/officeart/2018/2/layout/IconVerticalSolidList"/>
    <dgm:cxn modelId="{63420840-F7BA-4B5A-8F12-109F01F1B4A1}" type="presParOf" srcId="{B00D9569-2097-4EFA-BF05-085646C472AD}" destId="{B70C63D4-0ECD-4818-9783-DCD97EDC7942}" srcOrd="3" destOrd="0" presId="urn:microsoft.com/office/officeart/2018/2/layout/IconVerticalSolidList"/>
    <dgm:cxn modelId="{D6C97EED-91F7-49F7-B2E9-E67788585FD6}" type="presParOf" srcId="{A60DDC4E-DDF0-4AA7-998B-9C334CAFA2FB}" destId="{5FA56BB7-039B-4935-92DE-BE0E867653B0}" srcOrd="3" destOrd="0" presId="urn:microsoft.com/office/officeart/2018/2/layout/IconVerticalSolidList"/>
    <dgm:cxn modelId="{67D44215-33D8-4F54-88E6-21CA37D23394}" type="presParOf" srcId="{A60DDC4E-DDF0-4AA7-998B-9C334CAFA2FB}" destId="{E0CE90D2-5DCA-4CD4-B58F-D4D711D49C46}" srcOrd="4" destOrd="0" presId="urn:microsoft.com/office/officeart/2018/2/layout/IconVerticalSolidList"/>
    <dgm:cxn modelId="{4090604B-B582-4E2E-A752-85FA3577596C}" type="presParOf" srcId="{E0CE90D2-5DCA-4CD4-B58F-D4D711D49C46}" destId="{3BEA9332-4A34-4293-BFCC-D6CC5EB850FB}" srcOrd="0" destOrd="0" presId="urn:microsoft.com/office/officeart/2018/2/layout/IconVerticalSolidList"/>
    <dgm:cxn modelId="{47E76DFE-5F87-4C1B-91EA-4AD1A13FE21B}" type="presParOf" srcId="{E0CE90D2-5DCA-4CD4-B58F-D4D711D49C46}" destId="{4343186C-E213-4F26-B226-B320B0539479}" srcOrd="1" destOrd="0" presId="urn:microsoft.com/office/officeart/2018/2/layout/IconVerticalSolidList"/>
    <dgm:cxn modelId="{D6149C3E-85B4-4483-94CB-52E9C3E429FE}" type="presParOf" srcId="{E0CE90D2-5DCA-4CD4-B58F-D4D711D49C46}" destId="{139EDA35-E13A-4A32-A9E6-300453A0DEE8}" srcOrd="2" destOrd="0" presId="urn:microsoft.com/office/officeart/2018/2/layout/IconVerticalSolidList"/>
    <dgm:cxn modelId="{E3F52490-5A81-4169-BADA-3C443BAE5771}" type="presParOf" srcId="{E0CE90D2-5DCA-4CD4-B58F-D4D711D49C46}" destId="{701C5085-6C21-4C74-8006-818731A186EC}" srcOrd="3" destOrd="0" presId="urn:microsoft.com/office/officeart/2018/2/layout/IconVerticalSolidList"/>
    <dgm:cxn modelId="{E5EEE6EA-33CE-471A-B1A4-D75D147C03B6}" type="presParOf" srcId="{E0CE90D2-5DCA-4CD4-B58F-D4D711D49C46}" destId="{D7C36C44-7746-484C-AD63-CC4A9B189831}" srcOrd="4" destOrd="0" presId="urn:microsoft.com/office/officeart/2018/2/layout/IconVerticalSolidList"/>
    <dgm:cxn modelId="{5CAE37B7-E55D-426B-BDE0-7E13AE78498C}" type="presParOf" srcId="{A60DDC4E-DDF0-4AA7-998B-9C334CAFA2FB}" destId="{F4BF2AD2-5400-4306-A214-4F1192B16934}" srcOrd="5" destOrd="0" presId="urn:microsoft.com/office/officeart/2018/2/layout/IconVerticalSolidList"/>
    <dgm:cxn modelId="{22160EC1-290B-4238-BF5A-EE1A768399BE}" type="presParOf" srcId="{A60DDC4E-DDF0-4AA7-998B-9C334CAFA2FB}" destId="{2221E0DF-BD9B-49E6-B9EE-F414EDBCC5A9}" srcOrd="6" destOrd="0" presId="urn:microsoft.com/office/officeart/2018/2/layout/IconVerticalSolidList"/>
    <dgm:cxn modelId="{A91B483B-E1A4-4DC7-A9C4-210B869D11DE}" type="presParOf" srcId="{2221E0DF-BD9B-49E6-B9EE-F414EDBCC5A9}" destId="{A70F9EB9-DB2D-4231-B6E0-C6F68296AE33}" srcOrd="0" destOrd="0" presId="urn:microsoft.com/office/officeart/2018/2/layout/IconVerticalSolidList"/>
    <dgm:cxn modelId="{057DCCFD-47F1-450C-A962-3328647C47DE}" type="presParOf" srcId="{2221E0DF-BD9B-49E6-B9EE-F414EDBCC5A9}" destId="{3D669CCF-AE49-4077-B2FC-B230FF6BD0F3}" srcOrd="1" destOrd="0" presId="urn:microsoft.com/office/officeart/2018/2/layout/IconVerticalSolidList"/>
    <dgm:cxn modelId="{F768A525-7BE7-4DCC-9773-2C67D8136866}" type="presParOf" srcId="{2221E0DF-BD9B-49E6-B9EE-F414EDBCC5A9}" destId="{5B83F6C7-73C1-4DF7-B8B1-5355ACE8BC96}" srcOrd="2" destOrd="0" presId="urn:microsoft.com/office/officeart/2018/2/layout/IconVerticalSolidList"/>
    <dgm:cxn modelId="{1705AC5F-C0C8-456C-A5FA-841645F1D9C6}" type="presParOf" srcId="{2221E0DF-BD9B-49E6-B9EE-F414EDBCC5A9}" destId="{12037B58-8AEE-46CE-8FB8-1F9891A076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6034F5-AA79-468C-8F5D-7357D99F99D8}" type="doc">
      <dgm:prSet loTypeId="urn:microsoft.com/office/officeart/2005/8/layout/vList2" loCatId="list" qsTypeId="urn:microsoft.com/office/officeart/2005/8/quickstyle/simple1#3" qsCatId="simple" csTypeId="urn:microsoft.com/office/officeart/2005/8/colors/colorful5#1" csCatId="colorful" phldr="1"/>
      <dgm:spPr/>
      <dgm:t>
        <a:bodyPr/>
        <a:lstStyle/>
        <a:p>
          <a:endParaRPr lang="en-US"/>
        </a:p>
      </dgm:t>
    </dgm:pt>
    <dgm:pt modelId="{454E63E1-97D9-4F3F-B635-4F0C4ABCF1C8}" type="pres">
      <dgm:prSet presAssocID="{C66034F5-AA79-468C-8F5D-7357D99F99D8}" presName="linear" presStyleCnt="0">
        <dgm:presLayoutVars>
          <dgm:animLvl val="lvl"/>
          <dgm:resizeHandles val="exact"/>
        </dgm:presLayoutVars>
      </dgm:prSet>
      <dgm:spPr/>
    </dgm:pt>
  </dgm:ptLst>
  <dgm:cxnLst>
    <dgm:cxn modelId="{02B90679-EEB0-47AF-9862-EAEE822F98EB}" type="presOf" srcId="{C66034F5-AA79-468C-8F5D-7357D99F99D8}" destId="{454E63E1-97D9-4F3F-B635-4F0C4ABCF1C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3D8026-85D7-4494-B79A-7269AA4C8E58}" type="doc">
      <dgm:prSet loTypeId="urn:microsoft.com/office/officeart/2018/2/layout/IconVerticalSolidList" loCatId="icon" qsTypeId="urn:microsoft.com/office/officeart/2005/8/quickstyle/simple1#4" qsCatId="simple" csTypeId="urn:microsoft.com/office/officeart/2018/5/colors/Iconchunking_neutralicontext_colorful1" csCatId="colorful" phldr="1"/>
      <dgm:spPr/>
      <dgm:t>
        <a:bodyPr/>
        <a:lstStyle/>
        <a:p>
          <a:endParaRPr lang="en-US"/>
        </a:p>
      </dgm:t>
    </dgm:pt>
    <dgm:pt modelId="{0DFC3B57-23C7-4713-897F-7D63CD8BD659}">
      <dgm:prSet/>
      <dgm:spPr/>
      <dgm:t>
        <a:bodyPr/>
        <a:lstStyle/>
        <a:p>
          <a:pPr>
            <a:lnSpc>
              <a:spcPct val="100000"/>
            </a:lnSpc>
          </a:pPr>
          <a:r>
            <a:rPr lang="en-GB" b="1"/>
            <a:t>Getting Started</a:t>
          </a:r>
          <a:endParaRPr lang="en-US"/>
        </a:p>
      </dgm:t>
    </dgm:pt>
    <dgm:pt modelId="{57153D52-1988-4873-B9D3-AEC9E4CD0824}" type="parTrans" cxnId="{F1C39C2D-A009-41BF-A1CC-59703CD6FEB4}">
      <dgm:prSet/>
      <dgm:spPr/>
      <dgm:t>
        <a:bodyPr/>
        <a:lstStyle/>
        <a:p>
          <a:endParaRPr lang="en-US"/>
        </a:p>
      </dgm:t>
    </dgm:pt>
    <dgm:pt modelId="{C86CFF16-FA40-409D-9375-632CDE576298}" type="sibTrans" cxnId="{F1C39C2D-A009-41BF-A1CC-59703CD6FEB4}">
      <dgm:prSet/>
      <dgm:spPr/>
      <dgm:t>
        <a:bodyPr/>
        <a:lstStyle/>
        <a:p>
          <a:endParaRPr lang="en-US"/>
        </a:p>
      </dgm:t>
    </dgm:pt>
    <dgm:pt modelId="{60B52D6E-F147-45FB-951B-F4BDABB0C812}">
      <dgm:prSet/>
      <dgm:spPr/>
      <dgm:t>
        <a:bodyPr/>
        <a:lstStyle/>
        <a:p>
          <a:pPr>
            <a:lnSpc>
              <a:spcPct val="100000"/>
            </a:lnSpc>
          </a:pPr>
          <a:r>
            <a:rPr lang="en-GB" b="1"/>
            <a:t>Access Portal:</a:t>
          </a:r>
          <a:r>
            <a:rPr lang="en-GB"/>
            <a:t> Use your student login credentials</a:t>
          </a:r>
          <a:endParaRPr lang="en-US"/>
        </a:p>
      </dgm:t>
    </dgm:pt>
    <dgm:pt modelId="{B2B31EE1-2F28-40F9-B702-185F439DEDF2}" type="parTrans" cxnId="{20B2A02B-61CA-4BA7-A920-D745F420F0D3}">
      <dgm:prSet/>
      <dgm:spPr/>
      <dgm:t>
        <a:bodyPr/>
        <a:lstStyle/>
        <a:p>
          <a:endParaRPr lang="en-US"/>
        </a:p>
      </dgm:t>
    </dgm:pt>
    <dgm:pt modelId="{CB9A618B-46E2-4A38-B4C0-95C8F7920E9B}" type="sibTrans" cxnId="{20B2A02B-61CA-4BA7-A920-D745F420F0D3}">
      <dgm:prSet/>
      <dgm:spPr/>
      <dgm:t>
        <a:bodyPr/>
        <a:lstStyle/>
        <a:p>
          <a:endParaRPr lang="en-US"/>
        </a:p>
      </dgm:t>
    </dgm:pt>
    <dgm:pt modelId="{CFE31373-43B5-442F-AE59-1454BA84596F}">
      <dgm:prSet/>
      <dgm:spPr/>
      <dgm:t>
        <a:bodyPr/>
        <a:lstStyle/>
        <a:p>
          <a:pPr>
            <a:lnSpc>
              <a:spcPct val="100000"/>
            </a:lnSpc>
          </a:pPr>
          <a:r>
            <a:rPr lang="en-GB" b="1"/>
            <a:t>Download Desktop Apps:</a:t>
          </a:r>
          <a:r>
            <a:rPr lang="en-GB"/>
            <a:t> Install on up to 5 devices</a:t>
          </a:r>
          <a:endParaRPr lang="en-US"/>
        </a:p>
      </dgm:t>
    </dgm:pt>
    <dgm:pt modelId="{01A6EE9B-D333-4F72-BCEB-D735E86BF3DD}" type="parTrans" cxnId="{B144597B-4C69-4546-9EFD-5E2C62EADC44}">
      <dgm:prSet/>
      <dgm:spPr/>
      <dgm:t>
        <a:bodyPr/>
        <a:lstStyle/>
        <a:p>
          <a:endParaRPr lang="en-US"/>
        </a:p>
      </dgm:t>
    </dgm:pt>
    <dgm:pt modelId="{E59F11E7-57E4-4382-8851-1264B8FD383A}" type="sibTrans" cxnId="{B144597B-4C69-4546-9EFD-5E2C62EADC44}">
      <dgm:prSet/>
      <dgm:spPr/>
      <dgm:t>
        <a:bodyPr/>
        <a:lstStyle/>
        <a:p>
          <a:endParaRPr lang="en-US"/>
        </a:p>
      </dgm:t>
    </dgm:pt>
    <dgm:pt modelId="{8C87984C-4469-4558-A91F-5F8FDEC3BF4D}">
      <dgm:prSet/>
      <dgm:spPr/>
      <dgm:t>
        <a:bodyPr/>
        <a:lstStyle/>
        <a:p>
          <a:pPr>
            <a:lnSpc>
              <a:spcPct val="100000"/>
            </a:lnSpc>
          </a:pPr>
          <a:r>
            <a:rPr lang="en-GB" b="1"/>
            <a:t>Mobile Setup:</a:t>
          </a:r>
          <a:r>
            <a:rPr lang="en-GB"/>
            <a:t> Download apps from your device's app store</a:t>
          </a:r>
          <a:endParaRPr lang="en-US"/>
        </a:p>
      </dgm:t>
    </dgm:pt>
    <dgm:pt modelId="{2FC42A60-00EF-44A5-A18B-1085CD05F8CC}" type="parTrans" cxnId="{1F40363F-99D2-4C2A-BDF6-D76BC27645D9}">
      <dgm:prSet/>
      <dgm:spPr/>
      <dgm:t>
        <a:bodyPr/>
        <a:lstStyle/>
        <a:p>
          <a:endParaRPr lang="en-US"/>
        </a:p>
      </dgm:t>
    </dgm:pt>
    <dgm:pt modelId="{665007A9-A615-4C2D-A624-9BF61C743C14}" type="sibTrans" cxnId="{1F40363F-99D2-4C2A-BDF6-D76BC27645D9}">
      <dgm:prSet/>
      <dgm:spPr/>
      <dgm:t>
        <a:bodyPr/>
        <a:lstStyle/>
        <a:p>
          <a:endParaRPr lang="en-US"/>
        </a:p>
      </dgm:t>
    </dgm:pt>
    <dgm:pt modelId="{2C216E07-3D2B-4D57-8F4E-F140F5607B71}">
      <dgm:prSet/>
      <dgm:spPr/>
      <dgm:t>
        <a:bodyPr/>
        <a:lstStyle/>
        <a:p>
          <a:pPr>
            <a:lnSpc>
              <a:spcPct val="100000"/>
            </a:lnSpc>
          </a:pPr>
          <a:r>
            <a:rPr lang="en-GB" b="1"/>
            <a:t>OneDrive Configuration:</a:t>
          </a:r>
          <a:r>
            <a:rPr lang="en-GB"/>
            <a:t> Set up cloud synchronization</a:t>
          </a:r>
          <a:endParaRPr lang="en-US"/>
        </a:p>
      </dgm:t>
    </dgm:pt>
    <dgm:pt modelId="{A3E1DB9E-D10A-48A6-917E-1DB02D675632}" type="parTrans" cxnId="{B7E6445A-D257-49A7-B843-172E8BDF2178}">
      <dgm:prSet/>
      <dgm:spPr/>
      <dgm:t>
        <a:bodyPr/>
        <a:lstStyle/>
        <a:p>
          <a:endParaRPr lang="en-US"/>
        </a:p>
      </dgm:t>
    </dgm:pt>
    <dgm:pt modelId="{2209F1F9-5556-42F8-9FC3-56A4E1A22B69}" type="sibTrans" cxnId="{B7E6445A-D257-49A7-B843-172E8BDF2178}">
      <dgm:prSet/>
      <dgm:spPr/>
      <dgm:t>
        <a:bodyPr/>
        <a:lstStyle/>
        <a:p>
          <a:endParaRPr lang="en-US"/>
        </a:p>
      </dgm:t>
    </dgm:pt>
    <dgm:pt modelId="{E9C31802-FC03-4823-9746-141D74747CC9}">
      <dgm:prSet/>
      <dgm:spPr/>
      <dgm:t>
        <a:bodyPr/>
        <a:lstStyle/>
        <a:p>
          <a:pPr>
            <a:lnSpc>
              <a:spcPct val="100000"/>
            </a:lnSpc>
          </a:pPr>
          <a:r>
            <a:rPr lang="en-GB" b="1"/>
            <a:t>Account Verification:</a:t>
          </a:r>
          <a:r>
            <a:rPr lang="en-GB"/>
            <a:t> Ensure all services are active</a:t>
          </a:r>
          <a:endParaRPr lang="en-US"/>
        </a:p>
      </dgm:t>
    </dgm:pt>
    <dgm:pt modelId="{F5D79F90-DD27-4B12-A831-8FA678A3D667}" type="parTrans" cxnId="{75CDEF96-8FC9-4062-80A2-F747866A03A7}">
      <dgm:prSet/>
      <dgm:spPr/>
      <dgm:t>
        <a:bodyPr/>
        <a:lstStyle/>
        <a:p>
          <a:endParaRPr lang="en-US"/>
        </a:p>
      </dgm:t>
    </dgm:pt>
    <dgm:pt modelId="{11B9FAA4-71A8-444A-8752-484237FC32CE}" type="sibTrans" cxnId="{75CDEF96-8FC9-4062-80A2-F747866A03A7}">
      <dgm:prSet/>
      <dgm:spPr/>
      <dgm:t>
        <a:bodyPr/>
        <a:lstStyle/>
        <a:p>
          <a:endParaRPr lang="en-US"/>
        </a:p>
      </dgm:t>
    </dgm:pt>
    <dgm:pt modelId="{06404BCF-7DDD-47E4-AFBE-FC1171F6AAA9}">
      <dgm:prSet/>
      <dgm:spPr/>
      <dgm:t>
        <a:bodyPr/>
        <a:lstStyle/>
        <a:p>
          <a:pPr>
            <a:lnSpc>
              <a:spcPct val="100000"/>
            </a:lnSpc>
          </a:pPr>
          <a:r>
            <a:rPr lang="en-GB" b="1"/>
            <a:t>Hands-On Activity:</a:t>
          </a:r>
          <a:r>
            <a:rPr lang="en-GB"/>
            <a:t> Let's walk through the setup process together. Make sure you have your student credentials ready.</a:t>
          </a:r>
          <a:endParaRPr lang="en-US"/>
        </a:p>
      </dgm:t>
    </dgm:pt>
    <dgm:pt modelId="{9CC7D23A-C10F-49F2-B9D1-594456AEC62B}" type="parTrans" cxnId="{AAAC11DF-C20D-45D1-AB52-DD0A778487EE}">
      <dgm:prSet/>
      <dgm:spPr/>
      <dgm:t>
        <a:bodyPr/>
        <a:lstStyle/>
        <a:p>
          <a:endParaRPr lang="en-US"/>
        </a:p>
      </dgm:t>
    </dgm:pt>
    <dgm:pt modelId="{297DF483-6899-4626-B57E-B2BA3D3CBFCF}" type="sibTrans" cxnId="{AAAC11DF-C20D-45D1-AB52-DD0A778487EE}">
      <dgm:prSet/>
      <dgm:spPr/>
      <dgm:t>
        <a:bodyPr/>
        <a:lstStyle/>
        <a:p>
          <a:endParaRPr lang="en-US"/>
        </a:p>
      </dgm:t>
    </dgm:pt>
    <dgm:pt modelId="{B98D1252-3171-41E3-83D8-01B2C6918DF2}">
      <dgm:prSet/>
      <dgm:spPr/>
      <dgm:t>
        <a:bodyPr/>
        <a:lstStyle/>
        <a:p>
          <a:pPr>
            <a:lnSpc>
              <a:spcPct val="100000"/>
            </a:lnSpc>
          </a:pPr>
          <a:r>
            <a:rPr lang="en-GB" b="1" dirty="0"/>
            <a:t>Important:</a:t>
          </a:r>
          <a:r>
            <a:rPr lang="en-GB" dirty="0"/>
            <a:t> Use your institutional email for setup to ensure proper licensing and access to educational features.</a:t>
          </a:r>
          <a:endParaRPr lang="en-US" dirty="0"/>
        </a:p>
      </dgm:t>
    </dgm:pt>
    <dgm:pt modelId="{3064DB5E-230F-483D-A327-8E4D041ED79C}" type="parTrans" cxnId="{4C5413B3-EAC7-46AB-B2A2-B7E8CC99B6C1}">
      <dgm:prSet/>
      <dgm:spPr/>
      <dgm:t>
        <a:bodyPr/>
        <a:lstStyle/>
        <a:p>
          <a:endParaRPr lang="en-US"/>
        </a:p>
      </dgm:t>
    </dgm:pt>
    <dgm:pt modelId="{A0C67B4F-DA14-45D5-9E38-B80B10F0D066}" type="sibTrans" cxnId="{4C5413B3-EAC7-46AB-B2A2-B7E8CC99B6C1}">
      <dgm:prSet/>
      <dgm:spPr/>
      <dgm:t>
        <a:bodyPr/>
        <a:lstStyle/>
        <a:p>
          <a:endParaRPr lang="en-US"/>
        </a:p>
      </dgm:t>
    </dgm:pt>
    <dgm:pt modelId="{5D8DDA93-B855-45E0-8A0F-1EA743AC43E1}" type="pres">
      <dgm:prSet presAssocID="{533D8026-85D7-4494-B79A-7269AA4C8E58}" presName="root" presStyleCnt="0">
        <dgm:presLayoutVars>
          <dgm:dir/>
          <dgm:resizeHandles val="exact"/>
        </dgm:presLayoutVars>
      </dgm:prSet>
      <dgm:spPr/>
    </dgm:pt>
    <dgm:pt modelId="{1FB7ECDF-BF38-4561-A1A6-F35EFFA606B6}" type="pres">
      <dgm:prSet presAssocID="{0DFC3B57-23C7-4713-897F-7D63CD8BD659}" presName="compNode" presStyleCnt="0"/>
      <dgm:spPr/>
    </dgm:pt>
    <dgm:pt modelId="{D32ED2C0-39B7-4A3A-81E8-278C9ECD08CA}" type="pres">
      <dgm:prSet presAssocID="{0DFC3B57-23C7-4713-897F-7D63CD8BD659}" presName="bgRect" presStyleLbl="bgShp" presStyleIdx="0" presStyleCnt="8"/>
      <dgm:spPr/>
    </dgm:pt>
    <dgm:pt modelId="{1C42BFA8-4234-4EA1-9A19-92DBB47325FC}" type="pres">
      <dgm:prSet presAssocID="{0DFC3B57-23C7-4713-897F-7D63CD8BD659}"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57F8DBB3-1675-405C-A57F-B5661A4D42E4}" type="pres">
      <dgm:prSet presAssocID="{0DFC3B57-23C7-4713-897F-7D63CD8BD659}" presName="spaceRect" presStyleCnt="0"/>
      <dgm:spPr/>
    </dgm:pt>
    <dgm:pt modelId="{DB458165-726D-43D7-BEBD-1A287E7D7F48}" type="pres">
      <dgm:prSet presAssocID="{0DFC3B57-23C7-4713-897F-7D63CD8BD659}" presName="parTx" presStyleLbl="revTx" presStyleIdx="0" presStyleCnt="8">
        <dgm:presLayoutVars>
          <dgm:chMax val="0"/>
          <dgm:chPref val="0"/>
        </dgm:presLayoutVars>
      </dgm:prSet>
      <dgm:spPr/>
    </dgm:pt>
    <dgm:pt modelId="{2685726F-0BF6-4FDA-AFE3-9F679BDA4A8E}" type="pres">
      <dgm:prSet presAssocID="{C86CFF16-FA40-409D-9375-632CDE576298}" presName="sibTrans" presStyleCnt="0"/>
      <dgm:spPr/>
    </dgm:pt>
    <dgm:pt modelId="{523B9E78-C081-45F9-8350-7D9EA332734C}" type="pres">
      <dgm:prSet presAssocID="{60B52D6E-F147-45FB-951B-F4BDABB0C812}" presName="compNode" presStyleCnt="0"/>
      <dgm:spPr/>
    </dgm:pt>
    <dgm:pt modelId="{1EAD801A-7FE7-4561-B889-E6E40F3C1204}" type="pres">
      <dgm:prSet presAssocID="{60B52D6E-F147-45FB-951B-F4BDABB0C812}" presName="bgRect" presStyleLbl="bgShp" presStyleIdx="1" presStyleCnt="8"/>
      <dgm:spPr/>
    </dgm:pt>
    <dgm:pt modelId="{18B9D286-ED73-4D45-B3EC-D3433F7F24C7}" type="pres">
      <dgm:prSet presAssocID="{60B52D6E-F147-45FB-951B-F4BDABB0C812}"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35892E1D-525D-4D43-A927-7C4158119B94}" type="pres">
      <dgm:prSet presAssocID="{60B52D6E-F147-45FB-951B-F4BDABB0C812}" presName="spaceRect" presStyleCnt="0"/>
      <dgm:spPr/>
    </dgm:pt>
    <dgm:pt modelId="{2CE13DAB-DB2A-4D21-A9E3-37E9F0A56992}" type="pres">
      <dgm:prSet presAssocID="{60B52D6E-F147-45FB-951B-F4BDABB0C812}" presName="parTx" presStyleLbl="revTx" presStyleIdx="1" presStyleCnt="8">
        <dgm:presLayoutVars>
          <dgm:chMax val="0"/>
          <dgm:chPref val="0"/>
        </dgm:presLayoutVars>
      </dgm:prSet>
      <dgm:spPr/>
    </dgm:pt>
    <dgm:pt modelId="{87F1756C-037E-485A-A682-2ECBEE1AB8B4}" type="pres">
      <dgm:prSet presAssocID="{CB9A618B-46E2-4A38-B4C0-95C8F7920E9B}" presName="sibTrans" presStyleCnt="0"/>
      <dgm:spPr/>
    </dgm:pt>
    <dgm:pt modelId="{4F2D37BE-F9FC-40BC-9619-48B718053F83}" type="pres">
      <dgm:prSet presAssocID="{CFE31373-43B5-442F-AE59-1454BA84596F}" presName="compNode" presStyleCnt="0"/>
      <dgm:spPr/>
    </dgm:pt>
    <dgm:pt modelId="{F0054845-0AC6-497B-B827-4609EC4678C1}" type="pres">
      <dgm:prSet presAssocID="{CFE31373-43B5-442F-AE59-1454BA84596F}" presName="bgRect" presStyleLbl="bgShp" presStyleIdx="2" presStyleCnt="8"/>
      <dgm:spPr/>
    </dgm:pt>
    <dgm:pt modelId="{EB45DB67-8EFD-4ABF-981A-7F617D2A5E4A}" type="pres">
      <dgm:prSet presAssocID="{CFE31373-43B5-442F-AE59-1454BA84596F}"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wnload"/>
        </a:ext>
      </dgm:extLst>
    </dgm:pt>
    <dgm:pt modelId="{222D4515-41E4-4CA3-BF23-AAB889E8A187}" type="pres">
      <dgm:prSet presAssocID="{CFE31373-43B5-442F-AE59-1454BA84596F}" presName="spaceRect" presStyleCnt="0"/>
      <dgm:spPr/>
    </dgm:pt>
    <dgm:pt modelId="{F7DDF43F-507A-44D7-B947-4DB37CA543FC}" type="pres">
      <dgm:prSet presAssocID="{CFE31373-43B5-442F-AE59-1454BA84596F}" presName="parTx" presStyleLbl="revTx" presStyleIdx="2" presStyleCnt="8">
        <dgm:presLayoutVars>
          <dgm:chMax val="0"/>
          <dgm:chPref val="0"/>
        </dgm:presLayoutVars>
      </dgm:prSet>
      <dgm:spPr/>
    </dgm:pt>
    <dgm:pt modelId="{ADF7A5FA-1736-4E88-A77F-1261935C4275}" type="pres">
      <dgm:prSet presAssocID="{E59F11E7-57E4-4382-8851-1264B8FD383A}" presName="sibTrans" presStyleCnt="0"/>
      <dgm:spPr/>
    </dgm:pt>
    <dgm:pt modelId="{049BD7E7-7378-42EF-86B7-9ACA72652B43}" type="pres">
      <dgm:prSet presAssocID="{8C87984C-4469-4558-A91F-5F8FDEC3BF4D}" presName="compNode" presStyleCnt="0"/>
      <dgm:spPr/>
    </dgm:pt>
    <dgm:pt modelId="{51073D4E-286F-4FDC-A838-CF87253A9A85}" type="pres">
      <dgm:prSet presAssocID="{8C87984C-4469-4558-A91F-5F8FDEC3BF4D}" presName="bgRect" presStyleLbl="bgShp" presStyleIdx="3" presStyleCnt="8"/>
      <dgm:spPr/>
    </dgm:pt>
    <dgm:pt modelId="{3A05E991-A4BC-4E84-9538-49EC89EE3B94}" type="pres">
      <dgm:prSet presAssocID="{8C87984C-4469-4558-A91F-5F8FDEC3BF4D}"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from cloud"/>
        </a:ext>
      </dgm:extLst>
    </dgm:pt>
    <dgm:pt modelId="{8C51D78B-D772-477C-9FE8-90BF10D01BFD}" type="pres">
      <dgm:prSet presAssocID="{8C87984C-4469-4558-A91F-5F8FDEC3BF4D}" presName="spaceRect" presStyleCnt="0"/>
      <dgm:spPr/>
    </dgm:pt>
    <dgm:pt modelId="{A581592D-59BE-4B0A-8407-2E07B9E7D81C}" type="pres">
      <dgm:prSet presAssocID="{8C87984C-4469-4558-A91F-5F8FDEC3BF4D}" presName="parTx" presStyleLbl="revTx" presStyleIdx="3" presStyleCnt="8">
        <dgm:presLayoutVars>
          <dgm:chMax val="0"/>
          <dgm:chPref val="0"/>
        </dgm:presLayoutVars>
      </dgm:prSet>
      <dgm:spPr/>
    </dgm:pt>
    <dgm:pt modelId="{2C39330C-604D-4E71-9BF6-D757376BAFFB}" type="pres">
      <dgm:prSet presAssocID="{665007A9-A615-4C2D-A624-9BF61C743C14}" presName="sibTrans" presStyleCnt="0"/>
      <dgm:spPr/>
    </dgm:pt>
    <dgm:pt modelId="{0A97E188-E90F-476F-83A6-FEAC2B7509B0}" type="pres">
      <dgm:prSet presAssocID="{2C216E07-3D2B-4D57-8F4E-F140F5607B71}" presName="compNode" presStyleCnt="0"/>
      <dgm:spPr/>
    </dgm:pt>
    <dgm:pt modelId="{476D66A6-89FF-4341-BC90-359E078DE250}" type="pres">
      <dgm:prSet presAssocID="{2C216E07-3D2B-4D57-8F4E-F140F5607B71}" presName="bgRect" presStyleLbl="bgShp" presStyleIdx="4" presStyleCnt="8"/>
      <dgm:spPr/>
    </dgm:pt>
    <dgm:pt modelId="{BB581723-6604-4532-B4C8-9DAA96B1FD3B}" type="pres">
      <dgm:prSet presAssocID="{2C216E07-3D2B-4D57-8F4E-F140F5607B71}"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ingle gear"/>
        </a:ext>
      </dgm:extLst>
    </dgm:pt>
    <dgm:pt modelId="{20326EAD-619F-49B9-91B0-3404F40471A8}" type="pres">
      <dgm:prSet presAssocID="{2C216E07-3D2B-4D57-8F4E-F140F5607B71}" presName="spaceRect" presStyleCnt="0"/>
      <dgm:spPr/>
    </dgm:pt>
    <dgm:pt modelId="{0DFC500B-A25F-43F8-BB0B-B4BA328896D0}" type="pres">
      <dgm:prSet presAssocID="{2C216E07-3D2B-4D57-8F4E-F140F5607B71}" presName="parTx" presStyleLbl="revTx" presStyleIdx="4" presStyleCnt="8">
        <dgm:presLayoutVars>
          <dgm:chMax val="0"/>
          <dgm:chPref val="0"/>
        </dgm:presLayoutVars>
      </dgm:prSet>
      <dgm:spPr/>
    </dgm:pt>
    <dgm:pt modelId="{32D5D36E-8667-40D7-945A-B0FE441CF61C}" type="pres">
      <dgm:prSet presAssocID="{2209F1F9-5556-42F8-9FC3-56A4E1A22B69}" presName="sibTrans" presStyleCnt="0"/>
      <dgm:spPr/>
    </dgm:pt>
    <dgm:pt modelId="{2C932E5F-8B84-410A-8757-4E5762087E4D}" type="pres">
      <dgm:prSet presAssocID="{E9C31802-FC03-4823-9746-141D74747CC9}" presName="compNode" presStyleCnt="0"/>
      <dgm:spPr/>
    </dgm:pt>
    <dgm:pt modelId="{0A7FFCD7-F9E9-4FCE-B043-25383E1721EF}" type="pres">
      <dgm:prSet presAssocID="{E9C31802-FC03-4823-9746-141D74747CC9}" presName="bgRect" presStyleLbl="bgShp" presStyleIdx="5" presStyleCnt="8"/>
      <dgm:spPr/>
    </dgm:pt>
    <dgm:pt modelId="{A2A599CD-863D-448B-B31D-742340063E66}" type="pres">
      <dgm:prSet presAssocID="{E9C31802-FC03-4823-9746-141D74747CC9}"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00801E5C-760B-4F6C-AA79-C3615230E1FF}" type="pres">
      <dgm:prSet presAssocID="{E9C31802-FC03-4823-9746-141D74747CC9}" presName="spaceRect" presStyleCnt="0"/>
      <dgm:spPr/>
    </dgm:pt>
    <dgm:pt modelId="{4B096746-F9C1-4C52-89DB-F8B3DFD3D0A1}" type="pres">
      <dgm:prSet presAssocID="{E9C31802-FC03-4823-9746-141D74747CC9}" presName="parTx" presStyleLbl="revTx" presStyleIdx="5" presStyleCnt="8">
        <dgm:presLayoutVars>
          <dgm:chMax val="0"/>
          <dgm:chPref val="0"/>
        </dgm:presLayoutVars>
      </dgm:prSet>
      <dgm:spPr/>
    </dgm:pt>
    <dgm:pt modelId="{9A1A9907-9481-40D7-99D3-BE4518B55A2D}" type="pres">
      <dgm:prSet presAssocID="{11B9FAA4-71A8-444A-8752-484237FC32CE}" presName="sibTrans" presStyleCnt="0"/>
      <dgm:spPr/>
    </dgm:pt>
    <dgm:pt modelId="{289CCA74-51FB-4A50-A428-908B56D9D499}" type="pres">
      <dgm:prSet presAssocID="{06404BCF-7DDD-47E4-AFBE-FC1171F6AAA9}" presName="compNode" presStyleCnt="0"/>
      <dgm:spPr/>
    </dgm:pt>
    <dgm:pt modelId="{804A33BB-DBB6-4306-8F4A-BE0942C95126}" type="pres">
      <dgm:prSet presAssocID="{06404BCF-7DDD-47E4-AFBE-FC1171F6AAA9}" presName="bgRect" presStyleLbl="bgShp" presStyleIdx="6" presStyleCnt="8"/>
      <dgm:spPr/>
    </dgm:pt>
    <dgm:pt modelId="{F6C2CDFC-10D0-4EAA-B37F-259C1B8CAC3E}" type="pres">
      <dgm:prSet presAssocID="{06404BCF-7DDD-47E4-AFBE-FC1171F6AAA9}"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iploma Roll"/>
        </a:ext>
      </dgm:extLst>
    </dgm:pt>
    <dgm:pt modelId="{684CA9A0-6277-4F33-BA08-DE2A8A5F7FC9}" type="pres">
      <dgm:prSet presAssocID="{06404BCF-7DDD-47E4-AFBE-FC1171F6AAA9}" presName="spaceRect" presStyleCnt="0"/>
      <dgm:spPr/>
    </dgm:pt>
    <dgm:pt modelId="{5DE36DCF-979B-47C5-B608-A864781ED154}" type="pres">
      <dgm:prSet presAssocID="{06404BCF-7DDD-47E4-AFBE-FC1171F6AAA9}" presName="parTx" presStyleLbl="revTx" presStyleIdx="6" presStyleCnt="8">
        <dgm:presLayoutVars>
          <dgm:chMax val="0"/>
          <dgm:chPref val="0"/>
        </dgm:presLayoutVars>
      </dgm:prSet>
      <dgm:spPr/>
    </dgm:pt>
    <dgm:pt modelId="{83CB9885-C48E-44A7-ACE2-F21F984F620F}" type="pres">
      <dgm:prSet presAssocID="{297DF483-6899-4626-B57E-B2BA3D3CBFCF}" presName="sibTrans" presStyleCnt="0"/>
      <dgm:spPr/>
    </dgm:pt>
    <dgm:pt modelId="{DEBE0188-EC2C-49E0-880E-A4D2C54A97F5}" type="pres">
      <dgm:prSet presAssocID="{B98D1252-3171-41E3-83D8-01B2C6918DF2}" presName="compNode" presStyleCnt="0"/>
      <dgm:spPr/>
    </dgm:pt>
    <dgm:pt modelId="{32FCA4BD-A4BE-42F8-8F25-27FBB2FFD240}" type="pres">
      <dgm:prSet presAssocID="{B98D1252-3171-41E3-83D8-01B2C6918DF2}" presName="bgRect" presStyleLbl="bgShp" presStyleIdx="7" presStyleCnt="8"/>
      <dgm:spPr/>
    </dgm:pt>
    <dgm:pt modelId="{F60731AE-9713-4A72-BE47-85A70D11D042}" type="pres">
      <dgm:prSet presAssocID="{B98D1252-3171-41E3-83D8-01B2C6918DF2}"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nvelope"/>
        </a:ext>
      </dgm:extLst>
    </dgm:pt>
    <dgm:pt modelId="{CAA379D4-FE0E-4950-8903-F42FE7980536}" type="pres">
      <dgm:prSet presAssocID="{B98D1252-3171-41E3-83D8-01B2C6918DF2}" presName="spaceRect" presStyleCnt="0"/>
      <dgm:spPr/>
    </dgm:pt>
    <dgm:pt modelId="{BD27ED43-4890-4013-AC4D-8ABD5264A6B3}" type="pres">
      <dgm:prSet presAssocID="{B98D1252-3171-41E3-83D8-01B2C6918DF2}" presName="parTx" presStyleLbl="revTx" presStyleIdx="7" presStyleCnt="8">
        <dgm:presLayoutVars>
          <dgm:chMax val="0"/>
          <dgm:chPref val="0"/>
        </dgm:presLayoutVars>
      </dgm:prSet>
      <dgm:spPr/>
    </dgm:pt>
  </dgm:ptLst>
  <dgm:cxnLst>
    <dgm:cxn modelId="{139F7C0D-0B34-4EAF-81BA-F8E2E68F0254}" type="presOf" srcId="{B98D1252-3171-41E3-83D8-01B2C6918DF2}" destId="{BD27ED43-4890-4013-AC4D-8ABD5264A6B3}" srcOrd="0" destOrd="0" presId="urn:microsoft.com/office/officeart/2018/2/layout/IconVerticalSolidList"/>
    <dgm:cxn modelId="{20B2A02B-61CA-4BA7-A920-D745F420F0D3}" srcId="{533D8026-85D7-4494-B79A-7269AA4C8E58}" destId="{60B52D6E-F147-45FB-951B-F4BDABB0C812}" srcOrd="1" destOrd="0" parTransId="{B2B31EE1-2F28-40F9-B702-185F439DEDF2}" sibTransId="{CB9A618B-46E2-4A38-B4C0-95C8F7920E9B}"/>
    <dgm:cxn modelId="{F1C39C2D-A009-41BF-A1CC-59703CD6FEB4}" srcId="{533D8026-85D7-4494-B79A-7269AA4C8E58}" destId="{0DFC3B57-23C7-4713-897F-7D63CD8BD659}" srcOrd="0" destOrd="0" parTransId="{57153D52-1988-4873-B9D3-AEC9E4CD0824}" sibTransId="{C86CFF16-FA40-409D-9375-632CDE576298}"/>
    <dgm:cxn modelId="{91B87F3C-EA7E-4E58-A267-4FE3FB049562}" type="presOf" srcId="{E9C31802-FC03-4823-9746-141D74747CC9}" destId="{4B096746-F9C1-4C52-89DB-F8B3DFD3D0A1}" srcOrd="0" destOrd="0" presId="urn:microsoft.com/office/officeart/2018/2/layout/IconVerticalSolidList"/>
    <dgm:cxn modelId="{656FB73C-E47E-4687-B357-C5BAD0F38DEB}" type="presOf" srcId="{60B52D6E-F147-45FB-951B-F4BDABB0C812}" destId="{2CE13DAB-DB2A-4D21-A9E3-37E9F0A56992}" srcOrd="0" destOrd="0" presId="urn:microsoft.com/office/officeart/2018/2/layout/IconVerticalSolidList"/>
    <dgm:cxn modelId="{1F40363F-99D2-4C2A-BDF6-D76BC27645D9}" srcId="{533D8026-85D7-4494-B79A-7269AA4C8E58}" destId="{8C87984C-4469-4558-A91F-5F8FDEC3BF4D}" srcOrd="3" destOrd="0" parTransId="{2FC42A60-00EF-44A5-A18B-1085CD05F8CC}" sibTransId="{665007A9-A615-4C2D-A624-9BF61C743C14}"/>
    <dgm:cxn modelId="{07E5D953-7654-449A-9B6C-E5CBBC50DCCB}" type="presOf" srcId="{8C87984C-4469-4558-A91F-5F8FDEC3BF4D}" destId="{A581592D-59BE-4B0A-8407-2E07B9E7D81C}" srcOrd="0" destOrd="0" presId="urn:microsoft.com/office/officeart/2018/2/layout/IconVerticalSolidList"/>
    <dgm:cxn modelId="{B7E6445A-D257-49A7-B843-172E8BDF2178}" srcId="{533D8026-85D7-4494-B79A-7269AA4C8E58}" destId="{2C216E07-3D2B-4D57-8F4E-F140F5607B71}" srcOrd="4" destOrd="0" parTransId="{A3E1DB9E-D10A-48A6-917E-1DB02D675632}" sibTransId="{2209F1F9-5556-42F8-9FC3-56A4E1A22B69}"/>
    <dgm:cxn modelId="{B144597B-4C69-4546-9EFD-5E2C62EADC44}" srcId="{533D8026-85D7-4494-B79A-7269AA4C8E58}" destId="{CFE31373-43B5-442F-AE59-1454BA84596F}" srcOrd="2" destOrd="0" parTransId="{01A6EE9B-D333-4F72-BCEB-D735E86BF3DD}" sibTransId="{E59F11E7-57E4-4382-8851-1264B8FD383A}"/>
    <dgm:cxn modelId="{ECF75D81-7E06-461A-98CB-B51DA41A71F7}" type="presOf" srcId="{CFE31373-43B5-442F-AE59-1454BA84596F}" destId="{F7DDF43F-507A-44D7-B947-4DB37CA543FC}" srcOrd="0" destOrd="0" presId="urn:microsoft.com/office/officeart/2018/2/layout/IconVerticalSolidList"/>
    <dgm:cxn modelId="{75CDEF96-8FC9-4062-80A2-F747866A03A7}" srcId="{533D8026-85D7-4494-B79A-7269AA4C8E58}" destId="{E9C31802-FC03-4823-9746-141D74747CC9}" srcOrd="5" destOrd="0" parTransId="{F5D79F90-DD27-4B12-A831-8FA678A3D667}" sibTransId="{11B9FAA4-71A8-444A-8752-484237FC32CE}"/>
    <dgm:cxn modelId="{4C5413B3-EAC7-46AB-B2A2-B7E8CC99B6C1}" srcId="{533D8026-85D7-4494-B79A-7269AA4C8E58}" destId="{B98D1252-3171-41E3-83D8-01B2C6918DF2}" srcOrd="7" destOrd="0" parTransId="{3064DB5E-230F-483D-A327-8E4D041ED79C}" sibTransId="{A0C67B4F-DA14-45D5-9E38-B80B10F0D066}"/>
    <dgm:cxn modelId="{084A1DC3-4AF1-4547-9716-5B1F0747617D}" type="presOf" srcId="{0DFC3B57-23C7-4713-897F-7D63CD8BD659}" destId="{DB458165-726D-43D7-BEBD-1A287E7D7F48}" srcOrd="0" destOrd="0" presId="urn:microsoft.com/office/officeart/2018/2/layout/IconVerticalSolidList"/>
    <dgm:cxn modelId="{25BC83D1-0AB8-47DE-B308-A616B0B657D7}" type="presOf" srcId="{533D8026-85D7-4494-B79A-7269AA4C8E58}" destId="{5D8DDA93-B855-45E0-8A0F-1EA743AC43E1}" srcOrd="0" destOrd="0" presId="urn:microsoft.com/office/officeart/2018/2/layout/IconVerticalSolidList"/>
    <dgm:cxn modelId="{AAAC11DF-C20D-45D1-AB52-DD0A778487EE}" srcId="{533D8026-85D7-4494-B79A-7269AA4C8E58}" destId="{06404BCF-7DDD-47E4-AFBE-FC1171F6AAA9}" srcOrd="6" destOrd="0" parTransId="{9CC7D23A-C10F-49F2-B9D1-594456AEC62B}" sibTransId="{297DF483-6899-4626-B57E-B2BA3D3CBFCF}"/>
    <dgm:cxn modelId="{8B3BEBE1-E3D4-4C1F-91CD-56E25A5BF5D9}" type="presOf" srcId="{06404BCF-7DDD-47E4-AFBE-FC1171F6AAA9}" destId="{5DE36DCF-979B-47C5-B608-A864781ED154}" srcOrd="0" destOrd="0" presId="urn:microsoft.com/office/officeart/2018/2/layout/IconVerticalSolidList"/>
    <dgm:cxn modelId="{A8F0CCF3-73B3-445C-A256-8CA94685F545}" type="presOf" srcId="{2C216E07-3D2B-4D57-8F4E-F140F5607B71}" destId="{0DFC500B-A25F-43F8-BB0B-B4BA328896D0}" srcOrd="0" destOrd="0" presId="urn:microsoft.com/office/officeart/2018/2/layout/IconVerticalSolidList"/>
    <dgm:cxn modelId="{A1370407-CB62-459D-9546-6DE51F7907A1}" type="presParOf" srcId="{5D8DDA93-B855-45E0-8A0F-1EA743AC43E1}" destId="{1FB7ECDF-BF38-4561-A1A6-F35EFFA606B6}" srcOrd="0" destOrd="0" presId="urn:microsoft.com/office/officeart/2018/2/layout/IconVerticalSolidList"/>
    <dgm:cxn modelId="{E38E5EA5-4DCA-4E94-AB5A-7FDD332F1D70}" type="presParOf" srcId="{1FB7ECDF-BF38-4561-A1A6-F35EFFA606B6}" destId="{D32ED2C0-39B7-4A3A-81E8-278C9ECD08CA}" srcOrd="0" destOrd="0" presId="urn:microsoft.com/office/officeart/2018/2/layout/IconVerticalSolidList"/>
    <dgm:cxn modelId="{81E165FA-9FFB-42ED-B84D-C363CBB8F94B}" type="presParOf" srcId="{1FB7ECDF-BF38-4561-A1A6-F35EFFA606B6}" destId="{1C42BFA8-4234-4EA1-9A19-92DBB47325FC}" srcOrd="1" destOrd="0" presId="urn:microsoft.com/office/officeart/2018/2/layout/IconVerticalSolidList"/>
    <dgm:cxn modelId="{1E02EA5A-D8CD-4040-80E9-257B37F78614}" type="presParOf" srcId="{1FB7ECDF-BF38-4561-A1A6-F35EFFA606B6}" destId="{57F8DBB3-1675-405C-A57F-B5661A4D42E4}" srcOrd="2" destOrd="0" presId="urn:microsoft.com/office/officeart/2018/2/layout/IconVerticalSolidList"/>
    <dgm:cxn modelId="{A306660F-01E7-46F5-8F6C-D9CEEA0948B7}" type="presParOf" srcId="{1FB7ECDF-BF38-4561-A1A6-F35EFFA606B6}" destId="{DB458165-726D-43D7-BEBD-1A287E7D7F48}" srcOrd="3" destOrd="0" presId="urn:microsoft.com/office/officeart/2018/2/layout/IconVerticalSolidList"/>
    <dgm:cxn modelId="{C8609BAC-11A5-40A8-BFD4-C9DAB12495C7}" type="presParOf" srcId="{5D8DDA93-B855-45E0-8A0F-1EA743AC43E1}" destId="{2685726F-0BF6-4FDA-AFE3-9F679BDA4A8E}" srcOrd="1" destOrd="0" presId="urn:microsoft.com/office/officeart/2018/2/layout/IconVerticalSolidList"/>
    <dgm:cxn modelId="{CBCAE92A-9B79-4C1A-9639-3D83B86C70A3}" type="presParOf" srcId="{5D8DDA93-B855-45E0-8A0F-1EA743AC43E1}" destId="{523B9E78-C081-45F9-8350-7D9EA332734C}" srcOrd="2" destOrd="0" presId="urn:microsoft.com/office/officeart/2018/2/layout/IconVerticalSolidList"/>
    <dgm:cxn modelId="{5B6AF240-69D9-42E8-81C3-C433120AF68C}" type="presParOf" srcId="{523B9E78-C081-45F9-8350-7D9EA332734C}" destId="{1EAD801A-7FE7-4561-B889-E6E40F3C1204}" srcOrd="0" destOrd="0" presId="urn:microsoft.com/office/officeart/2018/2/layout/IconVerticalSolidList"/>
    <dgm:cxn modelId="{FE56ADFD-151C-4AAA-ADCD-9373CA9C76AF}" type="presParOf" srcId="{523B9E78-C081-45F9-8350-7D9EA332734C}" destId="{18B9D286-ED73-4D45-B3EC-D3433F7F24C7}" srcOrd="1" destOrd="0" presId="urn:microsoft.com/office/officeart/2018/2/layout/IconVerticalSolidList"/>
    <dgm:cxn modelId="{B265D18E-1364-4115-A676-D1FF11620BB4}" type="presParOf" srcId="{523B9E78-C081-45F9-8350-7D9EA332734C}" destId="{35892E1D-525D-4D43-A927-7C4158119B94}" srcOrd="2" destOrd="0" presId="urn:microsoft.com/office/officeart/2018/2/layout/IconVerticalSolidList"/>
    <dgm:cxn modelId="{9745475D-74A9-4B5B-B00C-E4461E155600}" type="presParOf" srcId="{523B9E78-C081-45F9-8350-7D9EA332734C}" destId="{2CE13DAB-DB2A-4D21-A9E3-37E9F0A56992}" srcOrd="3" destOrd="0" presId="urn:microsoft.com/office/officeart/2018/2/layout/IconVerticalSolidList"/>
    <dgm:cxn modelId="{0ADBC78A-9680-4E1E-852B-829475DBB4C8}" type="presParOf" srcId="{5D8DDA93-B855-45E0-8A0F-1EA743AC43E1}" destId="{87F1756C-037E-485A-A682-2ECBEE1AB8B4}" srcOrd="3" destOrd="0" presId="urn:microsoft.com/office/officeart/2018/2/layout/IconVerticalSolidList"/>
    <dgm:cxn modelId="{F65C4804-A1B9-4DF7-900F-24CE01962DFE}" type="presParOf" srcId="{5D8DDA93-B855-45E0-8A0F-1EA743AC43E1}" destId="{4F2D37BE-F9FC-40BC-9619-48B718053F83}" srcOrd="4" destOrd="0" presId="urn:microsoft.com/office/officeart/2018/2/layout/IconVerticalSolidList"/>
    <dgm:cxn modelId="{735883A8-0F9D-4CD6-83BD-41D65EE14297}" type="presParOf" srcId="{4F2D37BE-F9FC-40BC-9619-48B718053F83}" destId="{F0054845-0AC6-497B-B827-4609EC4678C1}" srcOrd="0" destOrd="0" presId="urn:microsoft.com/office/officeart/2018/2/layout/IconVerticalSolidList"/>
    <dgm:cxn modelId="{A77842AE-B411-474D-8E7E-D9E253ED0D02}" type="presParOf" srcId="{4F2D37BE-F9FC-40BC-9619-48B718053F83}" destId="{EB45DB67-8EFD-4ABF-981A-7F617D2A5E4A}" srcOrd="1" destOrd="0" presId="urn:microsoft.com/office/officeart/2018/2/layout/IconVerticalSolidList"/>
    <dgm:cxn modelId="{C1EFC210-FBC2-4BDA-A9FC-521E418CF5E1}" type="presParOf" srcId="{4F2D37BE-F9FC-40BC-9619-48B718053F83}" destId="{222D4515-41E4-4CA3-BF23-AAB889E8A187}" srcOrd="2" destOrd="0" presId="urn:microsoft.com/office/officeart/2018/2/layout/IconVerticalSolidList"/>
    <dgm:cxn modelId="{AD8B6981-8FDA-47FF-90AC-B721D1904273}" type="presParOf" srcId="{4F2D37BE-F9FC-40BC-9619-48B718053F83}" destId="{F7DDF43F-507A-44D7-B947-4DB37CA543FC}" srcOrd="3" destOrd="0" presId="urn:microsoft.com/office/officeart/2018/2/layout/IconVerticalSolidList"/>
    <dgm:cxn modelId="{6227EBB9-B01B-40C4-A52F-06963486457A}" type="presParOf" srcId="{5D8DDA93-B855-45E0-8A0F-1EA743AC43E1}" destId="{ADF7A5FA-1736-4E88-A77F-1261935C4275}" srcOrd="5" destOrd="0" presId="urn:microsoft.com/office/officeart/2018/2/layout/IconVerticalSolidList"/>
    <dgm:cxn modelId="{6EDBAD1E-90D8-40F7-BC73-B211A55A3599}" type="presParOf" srcId="{5D8DDA93-B855-45E0-8A0F-1EA743AC43E1}" destId="{049BD7E7-7378-42EF-86B7-9ACA72652B43}" srcOrd="6" destOrd="0" presId="urn:microsoft.com/office/officeart/2018/2/layout/IconVerticalSolidList"/>
    <dgm:cxn modelId="{FACA7FAB-3298-43AE-832A-6698E4570A18}" type="presParOf" srcId="{049BD7E7-7378-42EF-86B7-9ACA72652B43}" destId="{51073D4E-286F-4FDC-A838-CF87253A9A85}" srcOrd="0" destOrd="0" presId="urn:microsoft.com/office/officeart/2018/2/layout/IconVerticalSolidList"/>
    <dgm:cxn modelId="{077192C2-4E70-4EF1-AB82-F30323A1843F}" type="presParOf" srcId="{049BD7E7-7378-42EF-86B7-9ACA72652B43}" destId="{3A05E991-A4BC-4E84-9538-49EC89EE3B94}" srcOrd="1" destOrd="0" presId="urn:microsoft.com/office/officeart/2018/2/layout/IconVerticalSolidList"/>
    <dgm:cxn modelId="{4AE5F09E-EC6E-40C9-A962-A404521EDEC4}" type="presParOf" srcId="{049BD7E7-7378-42EF-86B7-9ACA72652B43}" destId="{8C51D78B-D772-477C-9FE8-90BF10D01BFD}" srcOrd="2" destOrd="0" presId="urn:microsoft.com/office/officeart/2018/2/layout/IconVerticalSolidList"/>
    <dgm:cxn modelId="{9597F376-211E-4692-8BE9-96C1594AD8AF}" type="presParOf" srcId="{049BD7E7-7378-42EF-86B7-9ACA72652B43}" destId="{A581592D-59BE-4B0A-8407-2E07B9E7D81C}" srcOrd="3" destOrd="0" presId="urn:microsoft.com/office/officeart/2018/2/layout/IconVerticalSolidList"/>
    <dgm:cxn modelId="{2773CBA7-F596-4DDC-A605-F723BF38134D}" type="presParOf" srcId="{5D8DDA93-B855-45E0-8A0F-1EA743AC43E1}" destId="{2C39330C-604D-4E71-9BF6-D757376BAFFB}" srcOrd="7" destOrd="0" presId="urn:microsoft.com/office/officeart/2018/2/layout/IconVerticalSolidList"/>
    <dgm:cxn modelId="{B4346CCE-9E59-4E96-BB69-AD24F78B920E}" type="presParOf" srcId="{5D8DDA93-B855-45E0-8A0F-1EA743AC43E1}" destId="{0A97E188-E90F-476F-83A6-FEAC2B7509B0}" srcOrd="8" destOrd="0" presId="urn:microsoft.com/office/officeart/2018/2/layout/IconVerticalSolidList"/>
    <dgm:cxn modelId="{4446E813-FED6-47FD-8873-AE0CDDAED517}" type="presParOf" srcId="{0A97E188-E90F-476F-83A6-FEAC2B7509B0}" destId="{476D66A6-89FF-4341-BC90-359E078DE250}" srcOrd="0" destOrd="0" presId="urn:microsoft.com/office/officeart/2018/2/layout/IconVerticalSolidList"/>
    <dgm:cxn modelId="{D1A4690C-4786-4201-950F-D49AA2CE5D03}" type="presParOf" srcId="{0A97E188-E90F-476F-83A6-FEAC2B7509B0}" destId="{BB581723-6604-4532-B4C8-9DAA96B1FD3B}" srcOrd="1" destOrd="0" presId="urn:microsoft.com/office/officeart/2018/2/layout/IconVerticalSolidList"/>
    <dgm:cxn modelId="{4AB48268-6C02-4103-A321-EF74872DF4B6}" type="presParOf" srcId="{0A97E188-E90F-476F-83A6-FEAC2B7509B0}" destId="{20326EAD-619F-49B9-91B0-3404F40471A8}" srcOrd="2" destOrd="0" presId="urn:microsoft.com/office/officeart/2018/2/layout/IconVerticalSolidList"/>
    <dgm:cxn modelId="{D0E4CB45-A562-4390-A414-C3716F32C16F}" type="presParOf" srcId="{0A97E188-E90F-476F-83A6-FEAC2B7509B0}" destId="{0DFC500B-A25F-43F8-BB0B-B4BA328896D0}" srcOrd="3" destOrd="0" presId="urn:microsoft.com/office/officeart/2018/2/layout/IconVerticalSolidList"/>
    <dgm:cxn modelId="{549629A2-EB51-4253-A99A-D40F8C7D6EB8}" type="presParOf" srcId="{5D8DDA93-B855-45E0-8A0F-1EA743AC43E1}" destId="{32D5D36E-8667-40D7-945A-B0FE441CF61C}" srcOrd="9" destOrd="0" presId="urn:microsoft.com/office/officeart/2018/2/layout/IconVerticalSolidList"/>
    <dgm:cxn modelId="{5E19CA9F-BD2A-44D7-BB6A-04F5C67171B3}" type="presParOf" srcId="{5D8DDA93-B855-45E0-8A0F-1EA743AC43E1}" destId="{2C932E5F-8B84-410A-8757-4E5762087E4D}" srcOrd="10" destOrd="0" presId="urn:microsoft.com/office/officeart/2018/2/layout/IconVerticalSolidList"/>
    <dgm:cxn modelId="{1F76F17A-E795-4C55-A519-A08E996566FD}" type="presParOf" srcId="{2C932E5F-8B84-410A-8757-4E5762087E4D}" destId="{0A7FFCD7-F9E9-4FCE-B043-25383E1721EF}" srcOrd="0" destOrd="0" presId="urn:microsoft.com/office/officeart/2018/2/layout/IconVerticalSolidList"/>
    <dgm:cxn modelId="{B464EC1B-52ED-4AB5-8D3E-C76AE550CC6F}" type="presParOf" srcId="{2C932E5F-8B84-410A-8757-4E5762087E4D}" destId="{A2A599CD-863D-448B-B31D-742340063E66}" srcOrd="1" destOrd="0" presId="urn:microsoft.com/office/officeart/2018/2/layout/IconVerticalSolidList"/>
    <dgm:cxn modelId="{6DE478A9-57AD-4C81-A2F8-D9ABE3E691BA}" type="presParOf" srcId="{2C932E5F-8B84-410A-8757-4E5762087E4D}" destId="{00801E5C-760B-4F6C-AA79-C3615230E1FF}" srcOrd="2" destOrd="0" presId="urn:microsoft.com/office/officeart/2018/2/layout/IconVerticalSolidList"/>
    <dgm:cxn modelId="{8A31CEFB-BCF8-4644-AC49-45D68F390071}" type="presParOf" srcId="{2C932E5F-8B84-410A-8757-4E5762087E4D}" destId="{4B096746-F9C1-4C52-89DB-F8B3DFD3D0A1}" srcOrd="3" destOrd="0" presId="urn:microsoft.com/office/officeart/2018/2/layout/IconVerticalSolidList"/>
    <dgm:cxn modelId="{39566CEC-87FC-47CB-A1E2-5CE253284CA5}" type="presParOf" srcId="{5D8DDA93-B855-45E0-8A0F-1EA743AC43E1}" destId="{9A1A9907-9481-40D7-99D3-BE4518B55A2D}" srcOrd="11" destOrd="0" presId="urn:microsoft.com/office/officeart/2018/2/layout/IconVerticalSolidList"/>
    <dgm:cxn modelId="{5EE23FF9-A01B-4A98-834B-6C72EF0A6A4C}" type="presParOf" srcId="{5D8DDA93-B855-45E0-8A0F-1EA743AC43E1}" destId="{289CCA74-51FB-4A50-A428-908B56D9D499}" srcOrd="12" destOrd="0" presId="urn:microsoft.com/office/officeart/2018/2/layout/IconVerticalSolidList"/>
    <dgm:cxn modelId="{3263DA84-550F-4CCD-AE83-7056B9D50EBD}" type="presParOf" srcId="{289CCA74-51FB-4A50-A428-908B56D9D499}" destId="{804A33BB-DBB6-4306-8F4A-BE0942C95126}" srcOrd="0" destOrd="0" presId="urn:microsoft.com/office/officeart/2018/2/layout/IconVerticalSolidList"/>
    <dgm:cxn modelId="{A8A2E96D-6AAF-428B-8982-466F1A5CAFB0}" type="presParOf" srcId="{289CCA74-51FB-4A50-A428-908B56D9D499}" destId="{F6C2CDFC-10D0-4EAA-B37F-259C1B8CAC3E}" srcOrd="1" destOrd="0" presId="urn:microsoft.com/office/officeart/2018/2/layout/IconVerticalSolidList"/>
    <dgm:cxn modelId="{CE75B954-6977-4507-BE1E-8902F587D46B}" type="presParOf" srcId="{289CCA74-51FB-4A50-A428-908B56D9D499}" destId="{684CA9A0-6277-4F33-BA08-DE2A8A5F7FC9}" srcOrd="2" destOrd="0" presId="urn:microsoft.com/office/officeart/2018/2/layout/IconVerticalSolidList"/>
    <dgm:cxn modelId="{C80B0E6C-4131-47F2-BE7B-8726BADDB0C7}" type="presParOf" srcId="{289CCA74-51FB-4A50-A428-908B56D9D499}" destId="{5DE36DCF-979B-47C5-B608-A864781ED154}" srcOrd="3" destOrd="0" presId="urn:microsoft.com/office/officeart/2018/2/layout/IconVerticalSolidList"/>
    <dgm:cxn modelId="{FDEF4FF0-EA07-4562-B0ED-E1B4256D8F7A}" type="presParOf" srcId="{5D8DDA93-B855-45E0-8A0F-1EA743AC43E1}" destId="{83CB9885-C48E-44A7-ACE2-F21F984F620F}" srcOrd="13" destOrd="0" presId="urn:microsoft.com/office/officeart/2018/2/layout/IconVerticalSolidList"/>
    <dgm:cxn modelId="{6306F3EF-81D4-4066-9E95-125090326D2D}" type="presParOf" srcId="{5D8DDA93-B855-45E0-8A0F-1EA743AC43E1}" destId="{DEBE0188-EC2C-49E0-880E-A4D2C54A97F5}" srcOrd="14" destOrd="0" presId="urn:microsoft.com/office/officeart/2018/2/layout/IconVerticalSolidList"/>
    <dgm:cxn modelId="{7ACAC708-F1BC-43AD-BE6D-531C840315E1}" type="presParOf" srcId="{DEBE0188-EC2C-49E0-880E-A4D2C54A97F5}" destId="{32FCA4BD-A4BE-42F8-8F25-27FBB2FFD240}" srcOrd="0" destOrd="0" presId="urn:microsoft.com/office/officeart/2018/2/layout/IconVerticalSolidList"/>
    <dgm:cxn modelId="{8A207935-232B-464F-82B6-7AC4E97AC3C5}" type="presParOf" srcId="{DEBE0188-EC2C-49E0-880E-A4D2C54A97F5}" destId="{F60731AE-9713-4A72-BE47-85A70D11D042}" srcOrd="1" destOrd="0" presId="urn:microsoft.com/office/officeart/2018/2/layout/IconVerticalSolidList"/>
    <dgm:cxn modelId="{9081FB60-FC69-46B2-948D-5E8AD4DB2072}" type="presParOf" srcId="{DEBE0188-EC2C-49E0-880E-A4D2C54A97F5}" destId="{CAA379D4-FE0E-4950-8903-F42FE7980536}" srcOrd="2" destOrd="0" presId="urn:microsoft.com/office/officeart/2018/2/layout/IconVerticalSolidList"/>
    <dgm:cxn modelId="{2088C742-B358-4946-BF50-46EEE7062643}" type="presParOf" srcId="{DEBE0188-EC2C-49E0-880E-A4D2C54A97F5}" destId="{BD27ED43-4890-4013-AC4D-8ABD5264A6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CD8524-8B1E-4684-B558-ADD1894EC618}" type="doc">
      <dgm:prSet loTypeId="urn:microsoft.com/office/officeart/2005/8/layout/bProcess2" loCatId="process" qsTypeId="urn:microsoft.com/office/officeart/2005/8/quickstyle/simple1#5" qsCatId="simple" csTypeId="urn:microsoft.com/office/officeart/2005/8/colors/colorful1#1" csCatId="colorful" phldr="1"/>
      <dgm:spPr/>
      <dgm:t>
        <a:bodyPr/>
        <a:lstStyle/>
        <a:p>
          <a:endParaRPr lang="en-US"/>
        </a:p>
      </dgm:t>
    </dgm:pt>
    <dgm:pt modelId="{2010E22B-9F13-48B3-BB89-F1A142197DE7}">
      <dgm:prSet/>
      <dgm:spPr/>
      <dgm:t>
        <a:bodyPr/>
        <a:lstStyle/>
        <a:p>
          <a:r>
            <a:rPr lang="en-GB"/>
            <a:t>From here you will have to follow the instructions on the page:</a:t>
          </a:r>
          <a:endParaRPr lang="en-US"/>
        </a:p>
      </dgm:t>
    </dgm:pt>
    <dgm:pt modelId="{4A339169-6663-4417-B70C-2779FA51FE7A}" type="parTrans" cxnId="{C6AB9A79-611C-4E27-A757-1C29D7080265}">
      <dgm:prSet/>
      <dgm:spPr/>
      <dgm:t>
        <a:bodyPr/>
        <a:lstStyle/>
        <a:p>
          <a:endParaRPr lang="en-US"/>
        </a:p>
      </dgm:t>
    </dgm:pt>
    <dgm:pt modelId="{4141F278-D298-4E4F-85F7-E680DAFF1C2A}" type="sibTrans" cxnId="{C6AB9A79-611C-4E27-A757-1C29D7080265}">
      <dgm:prSet/>
      <dgm:spPr/>
      <dgm:t>
        <a:bodyPr/>
        <a:lstStyle/>
        <a:p>
          <a:endParaRPr lang="en-US"/>
        </a:p>
      </dgm:t>
    </dgm:pt>
    <dgm:pt modelId="{790ED3C8-7F2F-423D-B733-25A21B3E2DF4}">
      <dgm:prSet/>
      <dgm:spPr/>
      <dgm:t>
        <a:bodyPr/>
        <a:lstStyle/>
        <a:p>
          <a:r>
            <a:rPr lang="en-GB" dirty="0"/>
            <a:t>You are doing this as students on a </a:t>
          </a:r>
          <a:r>
            <a:rPr lang="en-GB" dirty="0" err="1"/>
            <a:t>CertHE</a:t>
          </a:r>
          <a:r>
            <a:rPr lang="en-GB" dirty="0"/>
            <a:t> programme on the campus you attend, </a:t>
          </a:r>
          <a:r>
            <a:rPr lang="en-GB" dirty="0" err="1"/>
            <a:t>ie</a:t>
          </a:r>
          <a:r>
            <a:rPr lang="en-GB" dirty="0"/>
            <a:t> </a:t>
          </a:r>
          <a:r>
            <a:rPr lang="en-GB" dirty="0" err="1"/>
            <a:t>welsh</a:t>
          </a:r>
          <a:r>
            <a:rPr lang="en-GB" dirty="0"/>
            <a:t> campus</a:t>
          </a:r>
          <a:endParaRPr lang="en-US" dirty="0"/>
        </a:p>
      </dgm:t>
    </dgm:pt>
    <dgm:pt modelId="{6FBCA926-4E21-49A3-B153-1C80A2D6D3FC}" type="parTrans" cxnId="{A815DEBB-9402-496D-B9AB-2D7598B90E4F}">
      <dgm:prSet/>
      <dgm:spPr/>
      <dgm:t>
        <a:bodyPr/>
        <a:lstStyle/>
        <a:p>
          <a:endParaRPr lang="en-US"/>
        </a:p>
      </dgm:t>
    </dgm:pt>
    <dgm:pt modelId="{458C9245-9571-401A-9262-DC5B0FA7B9FD}" type="sibTrans" cxnId="{A815DEBB-9402-496D-B9AB-2D7598B90E4F}">
      <dgm:prSet/>
      <dgm:spPr/>
      <dgm:t>
        <a:bodyPr/>
        <a:lstStyle/>
        <a:p>
          <a:endParaRPr lang="en-US"/>
        </a:p>
      </dgm:t>
    </dgm:pt>
    <dgm:pt modelId="{6E6123EB-4F25-4ECA-B841-EB70F4D2700E}" type="pres">
      <dgm:prSet presAssocID="{BECD8524-8B1E-4684-B558-ADD1894EC618}" presName="diagram" presStyleCnt="0">
        <dgm:presLayoutVars>
          <dgm:dir/>
          <dgm:resizeHandles/>
        </dgm:presLayoutVars>
      </dgm:prSet>
      <dgm:spPr/>
    </dgm:pt>
    <dgm:pt modelId="{E5384A37-5E6A-4DFC-984F-35E4AE90E2E9}" type="pres">
      <dgm:prSet presAssocID="{2010E22B-9F13-48B3-BB89-F1A142197DE7}" presName="firstNode" presStyleLbl="node1" presStyleIdx="0" presStyleCnt="2">
        <dgm:presLayoutVars>
          <dgm:bulletEnabled val="1"/>
        </dgm:presLayoutVars>
      </dgm:prSet>
      <dgm:spPr/>
    </dgm:pt>
    <dgm:pt modelId="{74FFB645-F08A-48AF-9B7A-6E06691B4009}" type="pres">
      <dgm:prSet presAssocID="{4141F278-D298-4E4F-85F7-E680DAFF1C2A}" presName="sibTrans" presStyleLbl="sibTrans2D1" presStyleIdx="0" presStyleCnt="1"/>
      <dgm:spPr/>
    </dgm:pt>
    <dgm:pt modelId="{7202582F-D74C-4726-B4F0-C5E89D54D1F1}" type="pres">
      <dgm:prSet presAssocID="{790ED3C8-7F2F-423D-B733-25A21B3E2DF4}" presName="lastNode" presStyleLbl="node1" presStyleIdx="1" presStyleCnt="2">
        <dgm:presLayoutVars>
          <dgm:bulletEnabled val="1"/>
        </dgm:presLayoutVars>
      </dgm:prSet>
      <dgm:spPr/>
    </dgm:pt>
  </dgm:ptLst>
  <dgm:cxnLst>
    <dgm:cxn modelId="{209AF61E-119D-4181-B1D1-B45E3EB6FD5B}" type="presOf" srcId="{BECD8524-8B1E-4684-B558-ADD1894EC618}" destId="{6E6123EB-4F25-4ECA-B841-EB70F4D2700E}" srcOrd="0" destOrd="0" presId="urn:microsoft.com/office/officeart/2005/8/layout/bProcess2"/>
    <dgm:cxn modelId="{721E2E31-108D-46A7-997D-44129D666B20}" type="presOf" srcId="{2010E22B-9F13-48B3-BB89-F1A142197DE7}" destId="{E5384A37-5E6A-4DFC-984F-35E4AE90E2E9}" srcOrd="0" destOrd="0" presId="urn:microsoft.com/office/officeart/2005/8/layout/bProcess2"/>
    <dgm:cxn modelId="{857F6C6B-3A7F-46FB-9B4B-3B43691B0690}" type="presOf" srcId="{4141F278-D298-4E4F-85F7-E680DAFF1C2A}" destId="{74FFB645-F08A-48AF-9B7A-6E06691B4009}" srcOrd="0" destOrd="0" presId="urn:microsoft.com/office/officeart/2005/8/layout/bProcess2"/>
    <dgm:cxn modelId="{C6AB9A79-611C-4E27-A757-1C29D7080265}" srcId="{BECD8524-8B1E-4684-B558-ADD1894EC618}" destId="{2010E22B-9F13-48B3-BB89-F1A142197DE7}" srcOrd="0" destOrd="0" parTransId="{4A339169-6663-4417-B70C-2779FA51FE7A}" sibTransId="{4141F278-D298-4E4F-85F7-E680DAFF1C2A}"/>
    <dgm:cxn modelId="{16A1A085-13BF-4FE4-86DF-182B1A5F03CB}" type="presOf" srcId="{790ED3C8-7F2F-423D-B733-25A21B3E2DF4}" destId="{7202582F-D74C-4726-B4F0-C5E89D54D1F1}" srcOrd="0" destOrd="0" presId="urn:microsoft.com/office/officeart/2005/8/layout/bProcess2"/>
    <dgm:cxn modelId="{A815DEBB-9402-496D-B9AB-2D7598B90E4F}" srcId="{BECD8524-8B1E-4684-B558-ADD1894EC618}" destId="{790ED3C8-7F2F-423D-B733-25A21B3E2DF4}" srcOrd="1" destOrd="0" parTransId="{6FBCA926-4E21-49A3-B153-1C80A2D6D3FC}" sibTransId="{458C9245-9571-401A-9262-DC5B0FA7B9FD}"/>
    <dgm:cxn modelId="{CA20C4D7-8BB6-4B11-AF75-68C4362C68AB}" type="presParOf" srcId="{6E6123EB-4F25-4ECA-B841-EB70F4D2700E}" destId="{E5384A37-5E6A-4DFC-984F-35E4AE90E2E9}" srcOrd="0" destOrd="0" presId="urn:microsoft.com/office/officeart/2005/8/layout/bProcess2"/>
    <dgm:cxn modelId="{B80A933D-428D-4168-AF26-B8CED8B3500D}" type="presParOf" srcId="{6E6123EB-4F25-4ECA-B841-EB70F4D2700E}" destId="{74FFB645-F08A-48AF-9B7A-6E06691B4009}" srcOrd="1" destOrd="0" presId="urn:microsoft.com/office/officeart/2005/8/layout/bProcess2"/>
    <dgm:cxn modelId="{90860B07-2B0E-4AFA-9D5E-9714993D227D}" type="presParOf" srcId="{6E6123EB-4F25-4ECA-B841-EB70F4D2700E}" destId="{7202582F-D74C-4726-B4F0-C5E89D54D1F1}"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1B1AA-3E15-4ACD-A8B5-F34E148225E9}">
      <dsp:nvSpPr>
        <dsp:cNvPr id="0" name=""/>
        <dsp:cNvSpPr/>
      </dsp:nvSpPr>
      <dsp:spPr>
        <a:xfrm>
          <a:off x="-280135" y="8817"/>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31C5D-C9A3-4B81-A10B-CC51EA3BD8E2}">
      <dsp:nvSpPr>
        <dsp:cNvPr id="0" name=""/>
        <dsp:cNvSpPr/>
      </dsp:nvSpPr>
      <dsp:spPr>
        <a:xfrm>
          <a:off x="17856" y="230464"/>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472016-24E1-48E6-AC9E-464109CB9969}">
      <dsp:nvSpPr>
        <dsp:cNvPr id="0" name=""/>
        <dsp:cNvSpPr/>
      </dsp:nvSpPr>
      <dsp:spPr>
        <a:xfrm>
          <a:off x="857652" y="8817"/>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Philippa Fitzgerald</a:t>
          </a:r>
        </a:p>
      </dsp:txBody>
      <dsp:txXfrm>
        <a:off x="857652" y="8817"/>
        <a:ext cx="5319839" cy="985097"/>
      </dsp:txXfrm>
    </dsp:sp>
    <dsp:sp modelId="{F1D287D9-A333-4BC8-ADEB-B2ECE129FB30}">
      <dsp:nvSpPr>
        <dsp:cNvPr id="0" name=""/>
        <dsp:cNvSpPr/>
      </dsp:nvSpPr>
      <dsp:spPr>
        <a:xfrm>
          <a:off x="-280135" y="1240189"/>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82169B-C0FF-424E-A095-8EE5B8E6B86B}">
      <dsp:nvSpPr>
        <dsp:cNvPr id="0" name=""/>
        <dsp:cNvSpPr/>
      </dsp:nvSpPr>
      <dsp:spPr>
        <a:xfrm>
          <a:off x="17856" y="1461836"/>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C63D4-0ECD-4818-9783-DCD97EDC7942}">
      <dsp:nvSpPr>
        <dsp:cNvPr id="0" name=""/>
        <dsp:cNvSpPr/>
      </dsp:nvSpPr>
      <dsp:spPr>
        <a:xfrm>
          <a:off x="857652" y="1240189"/>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Background: Hospitality/Self employed.</a:t>
          </a:r>
        </a:p>
      </dsp:txBody>
      <dsp:txXfrm>
        <a:off x="857652" y="1240189"/>
        <a:ext cx="5319839" cy="985097"/>
      </dsp:txXfrm>
    </dsp:sp>
    <dsp:sp modelId="{3BEA9332-4A34-4293-BFCC-D6CC5EB850FB}">
      <dsp:nvSpPr>
        <dsp:cNvPr id="0" name=""/>
        <dsp:cNvSpPr/>
      </dsp:nvSpPr>
      <dsp:spPr>
        <a:xfrm>
          <a:off x="-280135" y="2471561"/>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3186C-E213-4F26-B226-B320B0539479}">
      <dsp:nvSpPr>
        <dsp:cNvPr id="0" name=""/>
        <dsp:cNvSpPr/>
      </dsp:nvSpPr>
      <dsp:spPr>
        <a:xfrm>
          <a:off x="17856" y="2693208"/>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1C5085-6C21-4C74-8006-818731A186EC}">
      <dsp:nvSpPr>
        <dsp:cNvPr id="0" name=""/>
        <dsp:cNvSpPr/>
      </dsp:nvSpPr>
      <dsp:spPr>
        <a:xfrm>
          <a:off x="857652" y="2471561"/>
          <a:ext cx="2906933"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Qualifications:</a:t>
          </a:r>
        </a:p>
      </dsp:txBody>
      <dsp:txXfrm>
        <a:off x="857652" y="2471561"/>
        <a:ext cx="2906933" cy="985097"/>
      </dsp:txXfrm>
    </dsp:sp>
    <dsp:sp modelId="{D7C36C44-7746-484C-AD63-CC4A9B189831}">
      <dsp:nvSpPr>
        <dsp:cNvPr id="0" name=""/>
        <dsp:cNvSpPr/>
      </dsp:nvSpPr>
      <dsp:spPr>
        <a:xfrm>
          <a:off x="2622388" y="2471561"/>
          <a:ext cx="353789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622300">
            <a:lnSpc>
              <a:spcPct val="100000"/>
            </a:lnSpc>
            <a:spcBef>
              <a:spcPct val="0"/>
            </a:spcBef>
            <a:spcAft>
              <a:spcPct val="35000"/>
            </a:spcAft>
            <a:buNone/>
          </a:pPr>
          <a:r>
            <a:rPr lang="en-US" sz="1400" kern="1200" dirty="0"/>
            <a:t>Degree in International Travel and Tourism Management (First class </a:t>
          </a:r>
          <a:r>
            <a:rPr lang="en-US" sz="1400" kern="1200" dirty="0" err="1"/>
            <a:t>honours</a:t>
          </a:r>
          <a:r>
            <a:rPr lang="en-US" sz="1400" kern="1200" dirty="0"/>
            <a:t>) </a:t>
          </a:r>
        </a:p>
        <a:p>
          <a:pPr marL="0" lvl="0" indent="0" algn="l" defTabSz="622300">
            <a:lnSpc>
              <a:spcPct val="100000"/>
            </a:lnSpc>
            <a:spcBef>
              <a:spcPct val="0"/>
            </a:spcBef>
            <a:spcAft>
              <a:spcPct val="35000"/>
            </a:spcAft>
            <a:buNone/>
          </a:pPr>
          <a:r>
            <a:rPr lang="en-US" sz="1400" kern="1200" dirty="0"/>
            <a:t>Masters in Business Administration </a:t>
          </a:r>
        </a:p>
        <a:p>
          <a:pPr marL="0" lvl="0" indent="0" algn="l" defTabSz="622300">
            <a:lnSpc>
              <a:spcPct val="100000"/>
            </a:lnSpc>
            <a:spcBef>
              <a:spcPct val="0"/>
            </a:spcBef>
            <a:spcAft>
              <a:spcPct val="35000"/>
            </a:spcAft>
            <a:buNone/>
          </a:pPr>
          <a:r>
            <a:rPr lang="en-US" sz="1400" kern="1200" dirty="0"/>
            <a:t>PCET </a:t>
          </a:r>
        </a:p>
      </dsp:txBody>
      <dsp:txXfrm>
        <a:off x="2622388" y="2471561"/>
        <a:ext cx="3537899" cy="985097"/>
      </dsp:txXfrm>
    </dsp:sp>
    <dsp:sp modelId="{A70F9EB9-DB2D-4231-B6E0-C6F68296AE33}">
      <dsp:nvSpPr>
        <dsp:cNvPr id="0" name=""/>
        <dsp:cNvSpPr/>
      </dsp:nvSpPr>
      <dsp:spPr>
        <a:xfrm>
          <a:off x="-280135" y="3702933"/>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69CCF-AE49-4077-B2FC-B230FF6BD0F3}">
      <dsp:nvSpPr>
        <dsp:cNvPr id="0" name=""/>
        <dsp:cNvSpPr/>
      </dsp:nvSpPr>
      <dsp:spPr>
        <a:xfrm>
          <a:off x="17856" y="3924580"/>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37B58-8AEE-46CE-8FB8-1F9891A0765C}">
      <dsp:nvSpPr>
        <dsp:cNvPr id="0" name=""/>
        <dsp:cNvSpPr/>
      </dsp:nvSpPr>
      <dsp:spPr>
        <a:xfrm>
          <a:off x="857652" y="3702933"/>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a:t>Future: Lecture </a:t>
          </a:r>
        </a:p>
      </dsp:txBody>
      <dsp:txXfrm>
        <a:off x="857652" y="3702933"/>
        <a:ext cx="5319839" cy="9850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1B1AA-3E15-4ACD-A8B5-F34E148225E9}">
      <dsp:nvSpPr>
        <dsp:cNvPr id="0" name=""/>
        <dsp:cNvSpPr/>
      </dsp:nvSpPr>
      <dsp:spPr>
        <a:xfrm>
          <a:off x="-280135" y="8817"/>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31C5D-C9A3-4B81-A10B-CC51EA3BD8E2}">
      <dsp:nvSpPr>
        <dsp:cNvPr id="0" name=""/>
        <dsp:cNvSpPr/>
      </dsp:nvSpPr>
      <dsp:spPr>
        <a:xfrm>
          <a:off x="17856" y="230464"/>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472016-24E1-48E6-AC9E-464109CB9969}">
      <dsp:nvSpPr>
        <dsp:cNvPr id="0" name=""/>
        <dsp:cNvSpPr/>
      </dsp:nvSpPr>
      <dsp:spPr>
        <a:xfrm>
          <a:off x="857652" y="8817"/>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Ffion Cumberpatch</a:t>
          </a:r>
        </a:p>
      </dsp:txBody>
      <dsp:txXfrm>
        <a:off x="857652" y="8817"/>
        <a:ext cx="5319839" cy="985097"/>
      </dsp:txXfrm>
    </dsp:sp>
    <dsp:sp modelId="{F1D287D9-A333-4BC8-ADEB-B2ECE129FB30}">
      <dsp:nvSpPr>
        <dsp:cNvPr id="0" name=""/>
        <dsp:cNvSpPr/>
      </dsp:nvSpPr>
      <dsp:spPr>
        <a:xfrm>
          <a:off x="-280135" y="1240189"/>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82169B-C0FF-424E-A095-8EE5B8E6B86B}">
      <dsp:nvSpPr>
        <dsp:cNvPr id="0" name=""/>
        <dsp:cNvSpPr/>
      </dsp:nvSpPr>
      <dsp:spPr>
        <a:xfrm>
          <a:off x="17856" y="1461836"/>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C63D4-0ECD-4818-9783-DCD97EDC7942}">
      <dsp:nvSpPr>
        <dsp:cNvPr id="0" name=""/>
        <dsp:cNvSpPr/>
      </dsp:nvSpPr>
      <dsp:spPr>
        <a:xfrm>
          <a:off x="857652" y="1240189"/>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Background:</a:t>
          </a:r>
        </a:p>
      </dsp:txBody>
      <dsp:txXfrm>
        <a:off x="857652" y="1240189"/>
        <a:ext cx="5319839" cy="985097"/>
      </dsp:txXfrm>
    </dsp:sp>
    <dsp:sp modelId="{3BEA9332-4A34-4293-BFCC-D6CC5EB850FB}">
      <dsp:nvSpPr>
        <dsp:cNvPr id="0" name=""/>
        <dsp:cNvSpPr/>
      </dsp:nvSpPr>
      <dsp:spPr>
        <a:xfrm>
          <a:off x="-280135" y="2471561"/>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3186C-E213-4F26-B226-B320B0539479}">
      <dsp:nvSpPr>
        <dsp:cNvPr id="0" name=""/>
        <dsp:cNvSpPr/>
      </dsp:nvSpPr>
      <dsp:spPr>
        <a:xfrm>
          <a:off x="17856" y="2693208"/>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1C5085-6C21-4C74-8006-818731A186EC}">
      <dsp:nvSpPr>
        <dsp:cNvPr id="0" name=""/>
        <dsp:cNvSpPr/>
      </dsp:nvSpPr>
      <dsp:spPr>
        <a:xfrm>
          <a:off x="857652" y="2471561"/>
          <a:ext cx="2906933"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Qualifications:</a:t>
          </a:r>
        </a:p>
      </dsp:txBody>
      <dsp:txXfrm>
        <a:off x="857652" y="2471561"/>
        <a:ext cx="2906933" cy="985097"/>
      </dsp:txXfrm>
    </dsp:sp>
    <dsp:sp modelId="{D7C36C44-7746-484C-AD63-CC4A9B189831}">
      <dsp:nvSpPr>
        <dsp:cNvPr id="0" name=""/>
        <dsp:cNvSpPr/>
      </dsp:nvSpPr>
      <dsp:spPr>
        <a:xfrm>
          <a:off x="2622388" y="2471561"/>
          <a:ext cx="353789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622300">
            <a:lnSpc>
              <a:spcPct val="100000"/>
            </a:lnSpc>
            <a:spcBef>
              <a:spcPct val="0"/>
            </a:spcBef>
            <a:spcAft>
              <a:spcPct val="35000"/>
            </a:spcAft>
            <a:buNone/>
          </a:pPr>
          <a:endParaRPr lang="en-US" sz="1400" kern="1200" dirty="0"/>
        </a:p>
      </dsp:txBody>
      <dsp:txXfrm>
        <a:off x="2622388" y="2471561"/>
        <a:ext cx="3537899" cy="985097"/>
      </dsp:txXfrm>
    </dsp:sp>
    <dsp:sp modelId="{A70F9EB9-DB2D-4231-B6E0-C6F68296AE33}">
      <dsp:nvSpPr>
        <dsp:cNvPr id="0" name=""/>
        <dsp:cNvSpPr/>
      </dsp:nvSpPr>
      <dsp:spPr>
        <a:xfrm>
          <a:off x="-280135" y="3702933"/>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69CCF-AE49-4077-B2FC-B230FF6BD0F3}">
      <dsp:nvSpPr>
        <dsp:cNvPr id="0" name=""/>
        <dsp:cNvSpPr/>
      </dsp:nvSpPr>
      <dsp:spPr>
        <a:xfrm>
          <a:off x="17856" y="3924580"/>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37B58-8AEE-46CE-8FB8-1F9891A0765C}">
      <dsp:nvSpPr>
        <dsp:cNvPr id="0" name=""/>
        <dsp:cNvSpPr/>
      </dsp:nvSpPr>
      <dsp:spPr>
        <a:xfrm>
          <a:off x="857652" y="3702933"/>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Future: </a:t>
          </a:r>
        </a:p>
      </dsp:txBody>
      <dsp:txXfrm>
        <a:off x="857652" y="3702933"/>
        <a:ext cx="5319839" cy="9850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1B1AA-3E15-4ACD-A8B5-F34E148225E9}">
      <dsp:nvSpPr>
        <dsp:cNvPr id="0" name=""/>
        <dsp:cNvSpPr/>
      </dsp:nvSpPr>
      <dsp:spPr>
        <a:xfrm>
          <a:off x="-280135" y="8817"/>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31C5D-C9A3-4B81-A10B-CC51EA3BD8E2}">
      <dsp:nvSpPr>
        <dsp:cNvPr id="0" name=""/>
        <dsp:cNvSpPr/>
      </dsp:nvSpPr>
      <dsp:spPr>
        <a:xfrm>
          <a:off x="17856" y="230464"/>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472016-24E1-48E6-AC9E-464109CB9969}">
      <dsp:nvSpPr>
        <dsp:cNvPr id="0" name=""/>
        <dsp:cNvSpPr/>
      </dsp:nvSpPr>
      <dsp:spPr>
        <a:xfrm>
          <a:off x="857652" y="8817"/>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Jemma Smith</a:t>
          </a:r>
        </a:p>
      </dsp:txBody>
      <dsp:txXfrm>
        <a:off x="857652" y="8817"/>
        <a:ext cx="5319839" cy="985097"/>
      </dsp:txXfrm>
    </dsp:sp>
    <dsp:sp modelId="{F1D287D9-A333-4BC8-ADEB-B2ECE129FB30}">
      <dsp:nvSpPr>
        <dsp:cNvPr id="0" name=""/>
        <dsp:cNvSpPr/>
      </dsp:nvSpPr>
      <dsp:spPr>
        <a:xfrm>
          <a:off x="-280135" y="1240189"/>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82169B-C0FF-424E-A095-8EE5B8E6B86B}">
      <dsp:nvSpPr>
        <dsp:cNvPr id="0" name=""/>
        <dsp:cNvSpPr/>
      </dsp:nvSpPr>
      <dsp:spPr>
        <a:xfrm>
          <a:off x="17856" y="1461836"/>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C63D4-0ECD-4818-9783-DCD97EDC7942}">
      <dsp:nvSpPr>
        <dsp:cNvPr id="0" name=""/>
        <dsp:cNvSpPr/>
      </dsp:nvSpPr>
      <dsp:spPr>
        <a:xfrm>
          <a:off x="857652" y="1240189"/>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Background:</a:t>
          </a:r>
        </a:p>
      </dsp:txBody>
      <dsp:txXfrm>
        <a:off x="857652" y="1240189"/>
        <a:ext cx="5319839" cy="985097"/>
      </dsp:txXfrm>
    </dsp:sp>
    <dsp:sp modelId="{3BEA9332-4A34-4293-BFCC-D6CC5EB850FB}">
      <dsp:nvSpPr>
        <dsp:cNvPr id="0" name=""/>
        <dsp:cNvSpPr/>
      </dsp:nvSpPr>
      <dsp:spPr>
        <a:xfrm>
          <a:off x="-280135" y="2471561"/>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3186C-E213-4F26-B226-B320B0539479}">
      <dsp:nvSpPr>
        <dsp:cNvPr id="0" name=""/>
        <dsp:cNvSpPr/>
      </dsp:nvSpPr>
      <dsp:spPr>
        <a:xfrm>
          <a:off x="17856" y="2693208"/>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1C5085-6C21-4C74-8006-818731A186EC}">
      <dsp:nvSpPr>
        <dsp:cNvPr id="0" name=""/>
        <dsp:cNvSpPr/>
      </dsp:nvSpPr>
      <dsp:spPr>
        <a:xfrm>
          <a:off x="857652" y="2471561"/>
          <a:ext cx="2906933"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Qualifications:</a:t>
          </a:r>
        </a:p>
      </dsp:txBody>
      <dsp:txXfrm>
        <a:off x="857652" y="2471561"/>
        <a:ext cx="2906933" cy="985097"/>
      </dsp:txXfrm>
    </dsp:sp>
    <dsp:sp modelId="{D7C36C44-7746-484C-AD63-CC4A9B189831}">
      <dsp:nvSpPr>
        <dsp:cNvPr id="0" name=""/>
        <dsp:cNvSpPr/>
      </dsp:nvSpPr>
      <dsp:spPr>
        <a:xfrm>
          <a:off x="2622388" y="2471561"/>
          <a:ext cx="353789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622300">
            <a:lnSpc>
              <a:spcPct val="100000"/>
            </a:lnSpc>
            <a:spcBef>
              <a:spcPct val="0"/>
            </a:spcBef>
            <a:spcAft>
              <a:spcPct val="35000"/>
            </a:spcAft>
            <a:buNone/>
          </a:pPr>
          <a:endParaRPr lang="en-US" sz="1400" kern="1200" dirty="0"/>
        </a:p>
      </dsp:txBody>
      <dsp:txXfrm>
        <a:off x="2622388" y="2471561"/>
        <a:ext cx="3537899" cy="985097"/>
      </dsp:txXfrm>
    </dsp:sp>
    <dsp:sp modelId="{A70F9EB9-DB2D-4231-B6E0-C6F68296AE33}">
      <dsp:nvSpPr>
        <dsp:cNvPr id="0" name=""/>
        <dsp:cNvSpPr/>
      </dsp:nvSpPr>
      <dsp:spPr>
        <a:xfrm>
          <a:off x="-280135" y="3702933"/>
          <a:ext cx="6459853" cy="9850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69CCF-AE49-4077-B2FC-B230FF6BD0F3}">
      <dsp:nvSpPr>
        <dsp:cNvPr id="0" name=""/>
        <dsp:cNvSpPr/>
      </dsp:nvSpPr>
      <dsp:spPr>
        <a:xfrm>
          <a:off x="17856" y="3924580"/>
          <a:ext cx="541803" cy="5418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37B58-8AEE-46CE-8FB8-1F9891A0765C}">
      <dsp:nvSpPr>
        <dsp:cNvPr id="0" name=""/>
        <dsp:cNvSpPr/>
      </dsp:nvSpPr>
      <dsp:spPr>
        <a:xfrm>
          <a:off x="857652" y="3702933"/>
          <a:ext cx="5319839" cy="985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256" tIns="104256" rIns="104256" bIns="104256" numCol="1" spcCol="1270" anchor="ctr" anchorCtr="0">
          <a:noAutofit/>
        </a:bodyPr>
        <a:lstStyle/>
        <a:p>
          <a:pPr marL="0" lvl="0" indent="0" algn="l" defTabSz="977900">
            <a:lnSpc>
              <a:spcPct val="100000"/>
            </a:lnSpc>
            <a:spcBef>
              <a:spcPct val="0"/>
            </a:spcBef>
            <a:spcAft>
              <a:spcPct val="35000"/>
            </a:spcAft>
            <a:buNone/>
          </a:pPr>
          <a:r>
            <a:rPr lang="en-US" sz="2200" kern="1200" dirty="0"/>
            <a:t>Future: </a:t>
          </a:r>
        </a:p>
      </dsp:txBody>
      <dsp:txXfrm>
        <a:off x="857652" y="3702933"/>
        <a:ext cx="5319839" cy="9850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ED2C0-39B7-4A3A-81E8-278C9ECD08CA}">
      <dsp:nvSpPr>
        <dsp:cNvPr id="0" name=""/>
        <dsp:cNvSpPr/>
      </dsp:nvSpPr>
      <dsp:spPr>
        <a:xfrm>
          <a:off x="0" y="775"/>
          <a:ext cx="6245265" cy="6515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42BFA8-4234-4EA1-9A19-92DBB47325FC}">
      <dsp:nvSpPr>
        <dsp:cNvPr id="0" name=""/>
        <dsp:cNvSpPr/>
      </dsp:nvSpPr>
      <dsp:spPr>
        <a:xfrm>
          <a:off x="197108" y="147385"/>
          <a:ext cx="358379" cy="3583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458165-726D-43D7-BEBD-1A287E7D7F48}">
      <dsp:nvSpPr>
        <dsp:cNvPr id="0" name=""/>
        <dsp:cNvSpPr/>
      </dsp:nvSpPr>
      <dsp:spPr>
        <a:xfrm>
          <a:off x="752597" y="7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Getting Started</a:t>
          </a:r>
          <a:endParaRPr lang="en-US" sz="1600" kern="1200"/>
        </a:p>
      </dsp:txBody>
      <dsp:txXfrm>
        <a:off x="752597" y="775"/>
        <a:ext cx="5492667" cy="651599"/>
      </dsp:txXfrm>
    </dsp:sp>
    <dsp:sp modelId="{1EAD801A-7FE7-4561-B889-E6E40F3C1204}">
      <dsp:nvSpPr>
        <dsp:cNvPr id="0" name=""/>
        <dsp:cNvSpPr/>
      </dsp:nvSpPr>
      <dsp:spPr>
        <a:xfrm>
          <a:off x="0" y="815275"/>
          <a:ext cx="6245265" cy="6515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9D286-ED73-4D45-B3EC-D3433F7F24C7}">
      <dsp:nvSpPr>
        <dsp:cNvPr id="0" name=""/>
        <dsp:cNvSpPr/>
      </dsp:nvSpPr>
      <dsp:spPr>
        <a:xfrm>
          <a:off x="197108" y="961885"/>
          <a:ext cx="358379" cy="3583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E13DAB-DB2A-4D21-A9E3-37E9F0A56992}">
      <dsp:nvSpPr>
        <dsp:cNvPr id="0" name=""/>
        <dsp:cNvSpPr/>
      </dsp:nvSpPr>
      <dsp:spPr>
        <a:xfrm>
          <a:off x="752597" y="8152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Access Portal:</a:t>
          </a:r>
          <a:r>
            <a:rPr lang="en-GB" sz="1600" kern="1200"/>
            <a:t> Use your student login credentials</a:t>
          </a:r>
          <a:endParaRPr lang="en-US" sz="1600" kern="1200"/>
        </a:p>
      </dsp:txBody>
      <dsp:txXfrm>
        <a:off x="752597" y="815275"/>
        <a:ext cx="5492667" cy="651599"/>
      </dsp:txXfrm>
    </dsp:sp>
    <dsp:sp modelId="{F0054845-0AC6-497B-B827-4609EC4678C1}">
      <dsp:nvSpPr>
        <dsp:cNvPr id="0" name=""/>
        <dsp:cNvSpPr/>
      </dsp:nvSpPr>
      <dsp:spPr>
        <a:xfrm>
          <a:off x="0" y="1629775"/>
          <a:ext cx="6245265" cy="6515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5DB67-8EFD-4ABF-981A-7F617D2A5E4A}">
      <dsp:nvSpPr>
        <dsp:cNvPr id="0" name=""/>
        <dsp:cNvSpPr/>
      </dsp:nvSpPr>
      <dsp:spPr>
        <a:xfrm>
          <a:off x="197108" y="1776385"/>
          <a:ext cx="358379" cy="3583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DDF43F-507A-44D7-B947-4DB37CA543FC}">
      <dsp:nvSpPr>
        <dsp:cNvPr id="0" name=""/>
        <dsp:cNvSpPr/>
      </dsp:nvSpPr>
      <dsp:spPr>
        <a:xfrm>
          <a:off x="752597" y="16297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Download Desktop Apps:</a:t>
          </a:r>
          <a:r>
            <a:rPr lang="en-GB" sz="1600" kern="1200"/>
            <a:t> Install on up to 5 devices</a:t>
          </a:r>
          <a:endParaRPr lang="en-US" sz="1600" kern="1200"/>
        </a:p>
      </dsp:txBody>
      <dsp:txXfrm>
        <a:off x="752597" y="1629775"/>
        <a:ext cx="5492667" cy="651599"/>
      </dsp:txXfrm>
    </dsp:sp>
    <dsp:sp modelId="{51073D4E-286F-4FDC-A838-CF87253A9A85}">
      <dsp:nvSpPr>
        <dsp:cNvPr id="0" name=""/>
        <dsp:cNvSpPr/>
      </dsp:nvSpPr>
      <dsp:spPr>
        <a:xfrm>
          <a:off x="0" y="2444275"/>
          <a:ext cx="6245265" cy="65159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05E991-A4BC-4E84-9538-49EC89EE3B94}">
      <dsp:nvSpPr>
        <dsp:cNvPr id="0" name=""/>
        <dsp:cNvSpPr/>
      </dsp:nvSpPr>
      <dsp:spPr>
        <a:xfrm>
          <a:off x="197108" y="2590885"/>
          <a:ext cx="358379" cy="3583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81592D-59BE-4B0A-8407-2E07B9E7D81C}">
      <dsp:nvSpPr>
        <dsp:cNvPr id="0" name=""/>
        <dsp:cNvSpPr/>
      </dsp:nvSpPr>
      <dsp:spPr>
        <a:xfrm>
          <a:off x="752597" y="24442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Mobile Setup:</a:t>
          </a:r>
          <a:r>
            <a:rPr lang="en-GB" sz="1600" kern="1200"/>
            <a:t> Download apps from your device's app store</a:t>
          </a:r>
          <a:endParaRPr lang="en-US" sz="1600" kern="1200"/>
        </a:p>
      </dsp:txBody>
      <dsp:txXfrm>
        <a:off x="752597" y="2444275"/>
        <a:ext cx="5492667" cy="651599"/>
      </dsp:txXfrm>
    </dsp:sp>
    <dsp:sp modelId="{476D66A6-89FF-4341-BC90-359E078DE250}">
      <dsp:nvSpPr>
        <dsp:cNvPr id="0" name=""/>
        <dsp:cNvSpPr/>
      </dsp:nvSpPr>
      <dsp:spPr>
        <a:xfrm>
          <a:off x="0" y="3258775"/>
          <a:ext cx="6245265" cy="65159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581723-6604-4532-B4C8-9DAA96B1FD3B}">
      <dsp:nvSpPr>
        <dsp:cNvPr id="0" name=""/>
        <dsp:cNvSpPr/>
      </dsp:nvSpPr>
      <dsp:spPr>
        <a:xfrm>
          <a:off x="197108" y="3405385"/>
          <a:ext cx="358379" cy="3583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FC500B-A25F-43F8-BB0B-B4BA328896D0}">
      <dsp:nvSpPr>
        <dsp:cNvPr id="0" name=""/>
        <dsp:cNvSpPr/>
      </dsp:nvSpPr>
      <dsp:spPr>
        <a:xfrm>
          <a:off x="752597" y="32587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OneDrive Configuration:</a:t>
          </a:r>
          <a:r>
            <a:rPr lang="en-GB" sz="1600" kern="1200"/>
            <a:t> Set up cloud synchronization</a:t>
          </a:r>
          <a:endParaRPr lang="en-US" sz="1600" kern="1200"/>
        </a:p>
      </dsp:txBody>
      <dsp:txXfrm>
        <a:off x="752597" y="3258775"/>
        <a:ext cx="5492667" cy="651599"/>
      </dsp:txXfrm>
    </dsp:sp>
    <dsp:sp modelId="{0A7FFCD7-F9E9-4FCE-B043-25383E1721EF}">
      <dsp:nvSpPr>
        <dsp:cNvPr id="0" name=""/>
        <dsp:cNvSpPr/>
      </dsp:nvSpPr>
      <dsp:spPr>
        <a:xfrm>
          <a:off x="0" y="4073275"/>
          <a:ext cx="6245265" cy="6515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599CD-863D-448B-B31D-742340063E66}">
      <dsp:nvSpPr>
        <dsp:cNvPr id="0" name=""/>
        <dsp:cNvSpPr/>
      </dsp:nvSpPr>
      <dsp:spPr>
        <a:xfrm>
          <a:off x="197108" y="4219885"/>
          <a:ext cx="358379" cy="3583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096746-F9C1-4C52-89DB-F8B3DFD3D0A1}">
      <dsp:nvSpPr>
        <dsp:cNvPr id="0" name=""/>
        <dsp:cNvSpPr/>
      </dsp:nvSpPr>
      <dsp:spPr>
        <a:xfrm>
          <a:off x="752597" y="40732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Account Verification:</a:t>
          </a:r>
          <a:r>
            <a:rPr lang="en-GB" sz="1600" kern="1200"/>
            <a:t> Ensure all services are active</a:t>
          </a:r>
          <a:endParaRPr lang="en-US" sz="1600" kern="1200"/>
        </a:p>
      </dsp:txBody>
      <dsp:txXfrm>
        <a:off x="752597" y="4073275"/>
        <a:ext cx="5492667" cy="651599"/>
      </dsp:txXfrm>
    </dsp:sp>
    <dsp:sp modelId="{804A33BB-DBB6-4306-8F4A-BE0942C95126}">
      <dsp:nvSpPr>
        <dsp:cNvPr id="0" name=""/>
        <dsp:cNvSpPr/>
      </dsp:nvSpPr>
      <dsp:spPr>
        <a:xfrm>
          <a:off x="0" y="4887775"/>
          <a:ext cx="6245265" cy="6515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2CDFC-10D0-4EAA-B37F-259C1B8CAC3E}">
      <dsp:nvSpPr>
        <dsp:cNvPr id="0" name=""/>
        <dsp:cNvSpPr/>
      </dsp:nvSpPr>
      <dsp:spPr>
        <a:xfrm>
          <a:off x="197108" y="5034385"/>
          <a:ext cx="358379" cy="3583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36DCF-979B-47C5-B608-A864781ED154}">
      <dsp:nvSpPr>
        <dsp:cNvPr id="0" name=""/>
        <dsp:cNvSpPr/>
      </dsp:nvSpPr>
      <dsp:spPr>
        <a:xfrm>
          <a:off x="752597" y="48877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a:t>Hands-On Activity:</a:t>
          </a:r>
          <a:r>
            <a:rPr lang="en-GB" sz="1600" kern="1200"/>
            <a:t> Let's walk through the setup process together. Make sure you have your student credentials ready.</a:t>
          </a:r>
          <a:endParaRPr lang="en-US" sz="1600" kern="1200"/>
        </a:p>
      </dsp:txBody>
      <dsp:txXfrm>
        <a:off x="752597" y="4887775"/>
        <a:ext cx="5492667" cy="651599"/>
      </dsp:txXfrm>
    </dsp:sp>
    <dsp:sp modelId="{32FCA4BD-A4BE-42F8-8F25-27FBB2FFD240}">
      <dsp:nvSpPr>
        <dsp:cNvPr id="0" name=""/>
        <dsp:cNvSpPr/>
      </dsp:nvSpPr>
      <dsp:spPr>
        <a:xfrm>
          <a:off x="0" y="5702275"/>
          <a:ext cx="6245265" cy="6515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731AE-9713-4A72-BE47-85A70D11D042}">
      <dsp:nvSpPr>
        <dsp:cNvPr id="0" name=""/>
        <dsp:cNvSpPr/>
      </dsp:nvSpPr>
      <dsp:spPr>
        <a:xfrm>
          <a:off x="197108" y="5848885"/>
          <a:ext cx="358379" cy="3583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7ED43-4890-4013-AC4D-8ABD5264A6B3}">
      <dsp:nvSpPr>
        <dsp:cNvPr id="0" name=""/>
        <dsp:cNvSpPr/>
      </dsp:nvSpPr>
      <dsp:spPr>
        <a:xfrm>
          <a:off x="752597" y="5702275"/>
          <a:ext cx="5492667" cy="65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61" tIns="68961" rIns="68961" bIns="68961" numCol="1" spcCol="1270" anchor="ctr" anchorCtr="0">
          <a:noAutofit/>
        </a:bodyPr>
        <a:lstStyle/>
        <a:p>
          <a:pPr marL="0" lvl="0" indent="0" algn="l" defTabSz="711200">
            <a:lnSpc>
              <a:spcPct val="100000"/>
            </a:lnSpc>
            <a:spcBef>
              <a:spcPct val="0"/>
            </a:spcBef>
            <a:spcAft>
              <a:spcPct val="35000"/>
            </a:spcAft>
            <a:buNone/>
          </a:pPr>
          <a:r>
            <a:rPr lang="en-GB" sz="1600" b="1" kern="1200" dirty="0"/>
            <a:t>Important:</a:t>
          </a:r>
          <a:r>
            <a:rPr lang="en-GB" sz="1600" kern="1200" dirty="0"/>
            <a:t> Use your institutional email for setup to ensure proper licensing and access to educational features.</a:t>
          </a:r>
          <a:endParaRPr lang="en-US" sz="1600" kern="1200" dirty="0"/>
        </a:p>
      </dsp:txBody>
      <dsp:txXfrm>
        <a:off x="752597" y="5702275"/>
        <a:ext cx="5492667" cy="6515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84A37-5E6A-4DFC-984F-35E4AE90E2E9}">
      <dsp:nvSpPr>
        <dsp:cNvPr id="0" name=""/>
        <dsp:cNvSpPr/>
      </dsp:nvSpPr>
      <dsp:spPr>
        <a:xfrm>
          <a:off x="228107" y="2079"/>
          <a:ext cx="4188645" cy="4188645"/>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a:t>From here you will have to follow the instructions on the page:</a:t>
          </a:r>
          <a:endParaRPr lang="en-US" sz="2900" kern="1200"/>
        </a:p>
      </dsp:txBody>
      <dsp:txXfrm>
        <a:off x="841520" y="615492"/>
        <a:ext cx="2961819" cy="2961819"/>
      </dsp:txXfrm>
    </dsp:sp>
    <dsp:sp modelId="{74FFB645-F08A-48AF-9B7A-6E06691B4009}">
      <dsp:nvSpPr>
        <dsp:cNvPr id="0" name=""/>
        <dsp:cNvSpPr/>
      </dsp:nvSpPr>
      <dsp:spPr>
        <a:xfrm rot="5400000">
          <a:off x="4762316" y="1541406"/>
          <a:ext cx="1466025" cy="11099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02582F-D74C-4726-B4F0-C5E89D54D1F1}">
      <dsp:nvSpPr>
        <dsp:cNvPr id="0" name=""/>
        <dsp:cNvSpPr/>
      </dsp:nvSpPr>
      <dsp:spPr>
        <a:xfrm>
          <a:off x="6511075" y="2079"/>
          <a:ext cx="4188645" cy="4188645"/>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You are doing this as students on a </a:t>
          </a:r>
          <a:r>
            <a:rPr lang="en-GB" sz="2900" kern="1200" dirty="0" err="1"/>
            <a:t>CertHE</a:t>
          </a:r>
          <a:r>
            <a:rPr lang="en-GB" sz="2900" kern="1200" dirty="0"/>
            <a:t> programme on the campus you attend, </a:t>
          </a:r>
          <a:r>
            <a:rPr lang="en-GB" sz="2900" kern="1200" dirty="0" err="1"/>
            <a:t>ie</a:t>
          </a:r>
          <a:r>
            <a:rPr lang="en-GB" sz="2900" kern="1200" dirty="0"/>
            <a:t> </a:t>
          </a:r>
          <a:r>
            <a:rPr lang="en-GB" sz="2900" kern="1200" dirty="0" err="1"/>
            <a:t>welsh</a:t>
          </a:r>
          <a:r>
            <a:rPr lang="en-GB" sz="2900" kern="1200" dirty="0"/>
            <a:t> campus</a:t>
          </a:r>
          <a:endParaRPr lang="en-US" sz="2900" kern="1200" dirty="0"/>
        </a:p>
      </dsp:txBody>
      <dsp:txXfrm>
        <a:off x="7124488" y="615492"/>
        <a:ext cx="2961819" cy="29618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9-10T11:24:59.130"/>
    </inkml:context>
    <inkml:brush xml:id="br0">
      <inkml:brushProperty name="width" value="0.35" units="cm"/>
      <inkml:brushProperty name="height" value="0.35" units="cm"/>
    </inkml:brush>
  </inkml:definitions>
  <inkml:trace contextRef="#ctx0" brushRef="#br0">1413 0 24575,'-33'1'0,"-1"1"0,0 2 0,1 1 0,0 2 0,-38 12 0,-12 7 0,-166 46 0,226-66 0,0 0 0,0 1 0,1 2 0,-40 20 0,-55 28 0,89-46 0,2 1 0,0 2 0,0 0 0,1 1 0,-32 27 0,24-10 0,1 1 0,1 1 0,3 2 0,-44 69 0,38-47 0,4 3 0,-38 101 0,60-138 0,2 1 0,0 0 0,2 0 0,-3 45 0,9 104 0,1-66 0,-5-70 0,-11 64 0,-1 18 0,13-96 0,2 258 0,4-257 0,1 0 0,1-1 0,1 0 0,1 0 0,1-1 0,16 28 0,-12-24 0,45 92 0,5-3 0,135 186 0,-179-279 0,2 0 0,1-1 0,1-1 0,1-2 0,0 0 0,2-2 0,29 15 0,137 51 0,-56-27 0,-116-46 0,1-2 0,-1 0 0,1-2 0,1 0 0,-1-1 0,1-2 0,39 2 0,425-7 0,-439-3 0,0-2 0,0-1 0,52-18 0,-79 20 0,-10 4 0,1-1 0,-1 0 0,0-1 0,0 0 0,-1-1 0,1 0 0,-1-1 0,0 0 0,0 0 0,11-11 0,31-37 0,-2-2 0,54-80 0,-102 133 0,119-192 0,-56 84 0,-30 56 0,-2-2 0,-3 0 0,37-100 0,-56 120 0,-2 0 0,-2-1 0,-1 0 0,-2 0 0,-1-70 0,-1 57 0,14-80 0,-9 81 0,3-18 0,-4 36 0,-1-1 0,-2 0 0,-1 0 0,-1 0 0,-8-61 0,4 78 0,-1-1 0,-1 1 0,0 0 0,-1 1 0,-1-1 0,0 1 0,-14-20 0,6 15 0,0 0 0,-1 1 0,-1 1 0,-26-21 0,-61-65 0,68 65 0,-51-42 0,-75-69 0,71 63 0,65 59 0,-2 1 0,-46-35 0,64 56 0,-30-22 0,-51-44 0,30 9 0,45 45 0,0 1 0,-1 0 0,-1 1 0,0 1 0,-33-20 0,38 29-6,-1 1 0,1 0 0,-18-3 1,9 2-1337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8:10:06.775"/>
    </inkml:context>
    <inkml:brush xml:id="br0">
      <inkml:brushProperty name="width" value="0.05" units="cm"/>
      <inkml:brushProperty name="height" value="0.05" units="cm"/>
    </inkml:brush>
  </inkml:definitions>
  <inkml:trace contextRef="#ctx0" brushRef="#br0">7812 3906 24520,'-3'153'0,"-6"0"0,-6 0 0,-6-2 0,-6 0 0,-6-1 0,-6-1 0,-5-3 0,-6-1 0,-6-2 0,-6-2 0,-5-3 0,-5-3 0,-6-3 0,-4-3 0,-6-3 0,-4-4 0,-6-3 0,-4-4 0,-4-5 0,-5-4 0,-3-4 0,-5-4 0,-3-6 0,-4-4 0,-3-5 0,-3-6 0,-4-5 0,-2-5 0,-2-5 0,-3-6 0,-2-6 0,-2-6 0,-1-5 0,-2-6 0,-1-6 0,-1-6 0,0-6 0,-2-6 0,1-6 0,0-6 0,0-6 0,0-6 0,1-6 0,1-6 0,1-6 0,2-6 0,1-5 0,2-6 0,2-6 0,3-6 0,2-5 0,2-5 0,4-5 0,3-6 0,3-5 0,4-4 0,3-6 0,5-4 0,3-4 0,5-4 0,4-5 0,5-4 0,4-3 0,5-4 0,6-3 0,4-3 0,6-3 0,5-3 0,5-3 0,6-2 0,6-2 0,6-1 0,5-3 0,6-1 0,6-1 0,6 0 0,6-2 0,6 0 0,6 0 0,6-1 0,6 1 0,6 0 0,6 2 0,6 0 0,6 1 0,6 1 0,5 3 0,6 1 0,6 2 0,6 2 0,5 3 0,5 3 0,6 3 0,4 3 0,6 3 0,5 4 0,4 3 0,5 4 0,4 5 0,5 4 0,3 4 0,5 4 0,3 6 0,4 4 0,3 6 0,3 4 0,4 6 0,2 5 0,2 5 0,3 6 0,2 6 0,2 6 0,1 5 0,2 6 0,1 6 0,1 6 0,1 6 0,0 6 0,0 6 0,0 6 0,1 6 0,-2 6 0,0 6 0,-1 6 0,-1 6 0,-2 6 0,-1 5 0,-2 6 0,-2 6 0,-3 6 0,-2 5 0,-2 5 0,-4 6 0,-3 4 0,-3 6 0,-4 4 0,-3 6 0,-5 4 0,-3 4 0,-5 4 0,-4 5 0,-4 4 0,-6 3 0,-4 4 0,-6 3 0,-4 3 0,-6 3 0,-5 3 0,-5 3 0,-6 2 0,-6 2 0,-6 1 0,-5 3 0,-6 1 0,-6 1 0,-6 0 0,-6 2 0,-6 0 0,-6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8:11:50.165"/>
    </inkml:context>
    <inkml:brush xml:id="br0">
      <inkml:brushProperty name="width" value="0.05" units="cm"/>
      <inkml:brushProperty name="height" value="0.05" units="cm"/>
    </inkml:brush>
  </inkml:definitions>
  <inkml:trace contextRef="#ctx0" brushRef="#br0">8400 4200 24525,'-3'165'0,"-7"0"0,-6-1 0,-7-1 0,-6-1 0,-6-1 0,-7-1 0,-6-2 0,-6-2 0,-6-3 0,-6-2 0,-6-2 0,-6-4 0,-5-3 0,-6-3 0,-5-3 0,-6-5 0,-4-3 0,-6-5 0,-4-4 0,-5-5 0,-4-4 0,-5-6 0,-3-4 0,-5-6 0,-3-5 0,-3-6 0,-3-5 0,-4-6 0,-2-6 0,-2-6 0,-3-6 0,-2-6 0,-2-6 0,-1-7 0,-1-6 0,-1-6 0,-1-7 0,-1-6 0,0-7 0,0-6 0,0-7 0,1-6 0,1-7 0,1-6 0,1-6 0,1-7 0,2-6 0,2-6 0,3-6 0,2-6 0,2-6 0,4-6 0,3-5 0,3-6 0,3-5 0,5-6 0,3-4 0,5-6 0,4-4 0,5-5 0,4-4 0,6-5 0,4-3 0,6-5 0,5-3 0,6-3 0,5-3 0,6-4 0,6-2 0,6-2 0,6-3 0,6-2 0,6-2 0,7-1 0,6-1 0,6-1 0,7-1 0,6-1 0,7 0 0,6 0 0,7 0 0,6 1 0,7 1 0,6 1 0,6 1 0,7 1 0,6 2 0,6 2 0,6 3 0,6 2 0,6 2 0,6 4 0,5 3 0,6 3 0,5 3 0,6 5 0,4 3 0,6 5 0,4 4 0,5 5 0,4 4 0,5 6 0,3 4 0,5 6 0,3 5 0,3 6 0,3 5 0,4 6 0,2 6 0,2 6 0,3 6 0,2 6 0,2 6 0,1 7 0,1 6 0,1 6 0,1 7 0,1 6 0,0 7 0,0 6 0,0 7 0,-1 6 0,-1 7 0,-1 6 0,-1 6 0,-1 7 0,-2 6 0,-2 6 0,-3 6 0,-2 6 0,-2 6 0,-4 6 0,-3 5 0,-3 6 0,-3 5 0,-5 6 0,-3 4 0,-5 6 0,-4 4 0,-5 5 0,-4 4 0,-6 5 0,-4 3 0,-6 5 0,-5 3 0,-6 3 0,-5 3 0,-6 4 0,-6 2 0,-6 2 0,-6 3 0,-6 2 0,-6 2 0,-7 1 0,-6 1 0,-6 1 0,-7 1 0,-6 1 0,-7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8:13:43.321"/>
    </inkml:context>
    <inkml:brush xml:id="br0">
      <inkml:brushProperty name="width" value="0.05" units="cm"/>
      <inkml:brushProperty name="height" value="0.05" units="cm"/>
    </inkml:brush>
  </inkml:definitions>
  <inkml:trace contextRef="#ctx0" brushRef="#br0">1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8:14:43.997"/>
    </inkml:context>
    <inkml:brush xml:id="br0">
      <inkml:brushProperty name="width" value="0.05" units="cm"/>
      <inkml:brushProperty name="height" value="0.05" units="cm"/>
    </inkml:brush>
  </inkml:definitions>
  <inkml:trace contextRef="#ctx0" brushRef="#br0">7904 3952 24472,'-3'155'0,"-6"0"0,-6-1 0,-6 0 0,-7-1 0,-5-2 0,-6-1 0,-6-1 0,-6-3 0,-6-1 0,-5-3 0,-5-2 0,-7-3 0,-4-4 0,-6-2 0,-4-4 0,-6-3 0,-5-4 0,-4-4 0,-4-4 0,-5-5 0,-4-3 0,-4-6 0,-4-4 0,-3-6 0,-4-4 0,-3-6 0,-3-4 0,-2-7 0,-3-5 0,-3-5 0,-2-6 0,-1-6 0,-2-6 0,-2-6 0,-1-5 0,0-7 0,-2-6 0,0-6 0,0-6 0,0-6 0,0-6 0,1-6 0,0-6 0,1-7 0,2-5 0,0-6 0,3-6 0,1-6 0,3-6 0,2-5 0,2-5 0,3-7 0,3-4 0,3-6 0,4-4 0,3-6 0,4-4 0,4-6 0,5-3 0,3-5 0,5-4 0,4-4 0,6-4 0,4-3 0,5-4 0,6-2 0,5-4 0,5-3 0,6-2 0,5-3 0,6-1 0,6-3 0,6-1 0,6-1 0,6-2 0,5-1 0,7 0 0,6-1 0,6 0 0,6 0 0,6 0 0,6 0 0,7 1 0,5 2 0,6 0 0,6 2 0,6 2 0,6 1 0,6 2 0,5 3 0,6 3 0,5 2 0,5 3 0,6 3 0,5 4 0,4 3 0,6 4 0,4 4 0,5 4 0,3 5 0,5 4 0,4 4 0,4 6 0,3 4 0,4 5 0,3 6 0,3 5 0,3 5 0,2 6 0,2 5 0,3 6 0,1 6 0,3 6 0,0 6 0,2 6 0,1 5 0,0 7 0,1 6 0,0 6 0,0 6 0,0 6 0,0 6 0,-2 7 0,0 5 0,-1 6 0,-2 6 0,-2 6 0,-1 6 0,-2 6 0,-3 5 0,-3 6 0,-2 5 0,-3 5 0,-3 6 0,-4 5 0,-3 4 0,-4 6 0,-4 4 0,-4 4 0,-5 5 0,-4 4 0,-4 4 0,-5 4 0,-6 3 0,-4 4 0,-6 3 0,-4 3 0,-7 2 0,-5 3 0,-5 3 0,-6 2 0,-6 1 0,-6 2 0,-6 2 0,-5 0 0,-7 2 0,-6 1 0,-6 0 0,-6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7:54:59.904"/>
    </inkml:context>
    <inkml:brush xml:id="br0">
      <inkml:brushProperty name="width" value="0.05" units="cm"/>
      <inkml:brushProperty name="height" value="0.05" units="cm"/>
    </inkml:brush>
  </inkml:definitions>
  <inkml:trace contextRef="#ctx0" brushRef="#br0">8359 1934 24501,'-3'75'0,"-7"1"0,-6 0 0,-6-1 0,-7 0 0,-6-1 0,-7-1 0,-6 0 0,-5-1 0,-7-2 0,-6 0 0,-6-2 0,-5-1 0,-6-1 0,-5-2 0,-6-2 0,-5-1 0,-5-3 0,-5-1 0,-5-2 0,-4-3 0,-5-1 0,-4-3 0,-4-2 0,-3-3 0,-5-2 0,-2-3 0,-4-2 0,-3-3 0,-2-2 0,-3-4 0,-2-2 0,-2-3 0,-2-2 0,-1-4 0,-2-3 0,0-2 0,-2-4 0,1-2 0,-1-4 0,-1-2 0,2-4 0,-1-2 0,2-4 0,0-2 0,2-3 0,1-4 0,2-2 0,2-3 0,2-2 0,3-4 0,2-2 0,3-3 0,4-2 0,2-3 0,5-2 0,3-3 0,4-2 0,4-3 0,5-1 0,4-3 0,5-2 0,5-1 0,5-3 0,5-1 0,6-2 0,5-2 0,6-1 0,5-1 0,6-2 0,6 0 0,7-2 0,5-1 0,6 0 0,7-1 0,6-1 0,7 0 0,6-1 0,6 0 0,7 1 0,6-1 0,7 0 0,6 0 0,6 1 0,7 0 0,6 1 0,7 1 0,6 0 0,5 1 0,7 2 0,6 0 0,6 2 0,5 1 0,6 1 0,5 2 0,6 2 0,5 1 0,5 3 0,5 1 0,5 2 0,4 3 0,5 1 0,4 3 0,4 2 0,3 3 0,5 2 0,2 3 0,4 2 0,3 3 0,2 2 0,3 4 0,2 2 0,2 3 0,2 2 0,1 4 0,2 3 0,0 2 0,2 4 0,-1 2 0,2 4 0,-1 2 0,-1 4 0,1 2 0,-2 4 0,0 2 0,-2 3 0,-1 4 0,-2 2 0,-2 3 0,-2 2 0,-3 4 0,-2 2 0,-3 3 0,-4 2 0,-2 3 0,-5 2 0,-3 3 0,-4 2 0,-4 3 0,-5 1 0,-4 3 0,-5 2 0,-5 1 0,-5 3 0,-5 1 0,-6 2 0,-5 2 0,-6 1 0,-5 1 0,-6 2 0,-6 0 0,-7 2 0,-5 1 0,-6 0 0,-7 1 0,-6 1 0,-7 0 0,-6 1 0,-6 0 0,-7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9T17:56:31.874"/>
    </inkml:context>
    <inkml:brush xml:id="br0">
      <inkml:brushProperty name="width" value="0.05" units="cm"/>
      <inkml:brushProperty name="height" value="0.05" units="cm"/>
    </inkml:brush>
  </inkml:definitions>
  <inkml:trace contextRef="#ctx0" brushRef="#br0">3271 952 24514,'-1'37'0,"-3"0"0,-2 0 0,-3 0 0,-2 0 0,-3 0 0,-2-1 0,-3 0 0,-2-1 0,-2 0 0,-3-1 0,-2-1 0,-3 0 0,-1 0 0,-3-2 0,-1 0 0,-3-1 0,-2-2 0,-2 0 0,-1-1 0,-2-1 0,-2-1 0,-2-1 0,-1-2 0,-2 0 0,-1-2 0,-1-1 0,-2-2 0,-1 0 0,-1-2 0,0-2 0,-2-1 0,-1-1 0,0-1 0,0-2 0,-2-2 0,1-1 0,-1-1 0,0-2 0,0-1 0,-1-2 0,1-1 0,0-2 0,1-1 0,-1-1 0,2-2 0,0-2 0,0-1 0,1-1 0,2-1 0,0-2 0,1-2 0,1 0 0,2-2 0,1-1 0,1-2 0,2 0 0,1-2 0,2-1 0,2-1 0,2-1 0,1-1 0,2 0 0,2-2 0,3-1 0,1 0 0,3-2 0,1 0 0,3 0 0,2-1 0,3-1 0,2 0 0,2-1 0,3 0 0,2-1 0,3 0 0,2 0 0,3 0 0,2 0 0,3 0 0,2-1 0,3 1 0,2 0 0,3 0 0,2 0 0,3 0 0,2 1 0,3 0 0,2 1 0,2 0 0,3 1 0,2 1 0,3 0 0,1 0 0,3 2 0,1 0 0,3 1 0,2 2 0,2 0 0,1 1 0,2 1 0,2 1 0,2 1 0,1 2 0,2 0 0,1 2 0,1 1 0,2 2 0,1 0 0,1 2 0,0 2 0,2 1 0,1 1 0,0 1 0,0 2 0,2 2 0,-1 1 0,1 1 0,0 2 0,1 1 0,-1 2 0,0 1 0,0 2 0,-1 1 0,1 1 0,-2 2 0,0 2 0,0 1 0,-1 1 0,-2 1 0,0 2 0,-1 2 0,-1 0 0,-2 2 0,-1 1 0,-1 2 0,-2 0 0,-1 2 0,-2 1 0,-2 1 0,-2 1 0,-1 1 0,-2 0 0,-2 2 0,-3 1 0,-1 0 0,-3 2 0,-1 0 0,-3 0 0,-2 1 0,-3 1 0,-2 0 0,-2 1 0,-3 0 0,-2 1 0,-3 0 0,-2 0 0,-3 0 0,-2 0 0,-3 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931392-3409-418E-8509-ED1A17613579}" type="datetimeFigureOut">
              <a:rPr lang="en-GB" smtClean="0"/>
              <a:t>04/09/2026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8D1B37-B429-4D35-936D-A2D4D611433D}" type="slidenum">
              <a:rPr lang="en-GB" smtClean="0"/>
              <a:t>‹#›</a:t>
            </a:fld>
            <a:endParaRPr lang="en-GB"/>
          </a:p>
        </p:txBody>
      </p:sp>
    </p:spTree>
    <p:extLst>
      <p:ext uri="{BB962C8B-B14F-4D97-AF65-F5344CB8AC3E}">
        <p14:creationId xmlns:p14="http://schemas.microsoft.com/office/powerpoint/2010/main" val="3524441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2D8F84-B171-483D-BE77-49166241C0B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1631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F4B5B-9259-55D7-D97E-066EA98891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3AE90C-9A21-0F6D-4774-51DE29FB85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04B657-C142-1489-716C-5B3A34E41CEB}"/>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5" name="Footer Placeholder 4">
            <a:extLst>
              <a:ext uri="{FF2B5EF4-FFF2-40B4-BE49-F238E27FC236}">
                <a16:creationId xmlns:a16="http://schemas.microsoft.com/office/drawing/2014/main" id="{C244047A-FACA-59AC-E34E-4F0EFD88D6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8D8589-7530-9532-9B85-49216954F3DB}"/>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4143021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E48B0-C25A-1066-B170-1BAB1C31A2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0D7BD3-5C8D-BBDD-289D-48F75266A6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9584E-1316-6EF9-FB5B-BC664492971E}"/>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5" name="Footer Placeholder 4">
            <a:extLst>
              <a:ext uri="{FF2B5EF4-FFF2-40B4-BE49-F238E27FC236}">
                <a16:creationId xmlns:a16="http://schemas.microsoft.com/office/drawing/2014/main" id="{68C4FDDF-085B-2F70-00D1-875DE1298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ED36E4-EE31-706B-A914-342250FFBD60}"/>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1259046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88AAF-894E-9EF9-4DDE-3EA20F2D5A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1A9305-4FE6-9449-9AA2-C6357E08C5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BB585D-D889-7066-1988-278560719FDC}"/>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5" name="Footer Placeholder 4">
            <a:extLst>
              <a:ext uri="{FF2B5EF4-FFF2-40B4-BE49-F238E27FC236}">
                <a16:creationId xmlns:a16="http://schemas.microsoft.com/office/drawing/2014/main" id="{A74C8BBF-F95C-2360-1967-B4DC6D4A3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0DE031-8A77-2398-5AAE-CEC1ABFE8940}"/>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2967489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333D3-CA58-D705-314B-A29B8F3E7B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FA71B5-3246-0664-EC59-B2077F2012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F373DF-D3D1-6AB0-53E7-8975EA66F1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FB5616-47EB-3D93-3D49-3A3F74365864}"/>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6" name="Footer Placeholder 5">
            <a:extLst>
              <a:ext uri="{FF2B5EF4-FFF2-40B4-BE49-F238E27FC236}">
                <a16:creationId xmlns:a16="http://schemas.microsoft.com/office/drawing/2014/main" id="{4D79224C-C5E6-598F-EC2D-639710BDC7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F85A41-1032-C4D3-ADBD-BD8C97FB7B74}"/>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2378092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71C0A-3A8A-6A4F-D2A1-17A66F52A7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09107B-4F28-9BD7-6DC0-5D56168F4E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1E8F34-FC38-2DD3-2A2D-26FF2918BC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9D8BA3-0962-7628-E038-DBF77FDF35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15E28E-5192-DC1E-83FB-3B57DBBD69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20B302-1C69-5831-72A2-CC7B441CF33B}"/>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8" name="Footer Placeholder 7">
            <a:extLst>
              <a:ext uri="{FF2B5EF4-FFF2-40B4-BE49-F238E27FC236}">
                <a16:creationId xmlns:a16="http://schemas.microsoft.com/office/drawing/2014/main" id="{0C64B5F5-C731-C693-1779-87B3E2E588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1C8803-56B4-C96B-1C90-FE9D4AA763AD}"/>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619361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B0E5-9CB1-1109-93C8-20469F1807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AAB171-070A-6DF9-A80E-644A217DA9B3}"/>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4" name="Footer Placeholder 3">
            <a:extLst>
              <a:ext uri="{FF2B5EF4-FFF2-40B4-BE49-F238E27FC236}">
                <a16:creationId xmlns:a16="http://schemas.microsoft.com/office/drawing/2014/main" id="{E8D12D23-1E2B-5C0A-90D0-DBEEB2CDE8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61CEF6-4D44-CFD3-6035-177DC1C2E8D7}"/>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3486358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177F53-9C4C-6BA0-D84D-5CD7F92F2A2A}"/>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3" name="Footer Placeholder 2">
            <a:extLst>
              <a:ext uri="{FF2B5EF4-FFF2-40B4-BE49-F238E27FC236}">
                <a16:creationId xmlns:a16="http://schemas.microsoft.com/office/drawing/2014/main" id="{77235C50-1866-A719-382F-A968039935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E3ACA6-93AF-4201-D256-8FEEEA08D773}"/>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2483325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30891-0F12-85B5-5E69-44A503B01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FD65D7-694F-06D2-6A25-3E885A0EE9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27258E-C94E-43FE-00D6-150966CC60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0BC4BF-7C6C-1302-AC3F-AF5A807A6DBB}"/>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6" name="Footer Placeholder 5">
            <a:extLst>
              <a:ext uri="{FF2B5EF4-FFF2-40B4-BE49-F238E27FC236}">
                <a16:creationId xmlns:a16="http://schemas.microsoft.com/office/drawing/2014/main" id="{A1F33B0B-21B0-67E0-372D-0091E85947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81D234-57FF-F2C6-B076-6A92236BACA7}"/>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3260663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EAAF9-DC43-BF70-2281-E1664AA886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80D9CC-D665-06DE-B46E-56B58ACF40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7060CB-B694-4F01-711C-D014F3102A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7E0659-D958-9606-242B-F98DD34FBA6B}"/>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6" name="Footer Placeholder 5">
            <a:extLst>
              <a:ext uri="{FF2B5EF4-FFF2-40B4-BE49-F238E27FC236}">
                <a16:creationId xmlns:a16="http://schemas.microsoft.com/office/drawing/2014/main" id="{A5481349-0106-A504-DEF3-5A7B327E54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1631F5-6EAD-1A64-0657-95E8985FD4DA}"/>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2319392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6B07B-CB59-83C6-EB16-A4B895565E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BF17BC-1C99-C903-CF83-EC1529A675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AD9A9-CF5F-49D1-5F1A-85C97A491EEF}"/>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5" name="Footer Placeholder 4">
            <a:extLst>
              <a:ext uri="{FF2B5EF4-FFF2-40B4-BE49-F238E27FC236}">
                <a16:creationId xmlns:a16="http://schemas.microsoft.com/office/drawing/2014/main" id="{8E8FD51E-7F13-2554-0EAE-74AEF108A9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F17AE9-3418-CB3B-F7AD-05DCD5567E14}"/>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984582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EBEB5D-4BC6-1574-FB6C-0A3A61971C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A6742B-3E48-17EB-61CB-853C9932E0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82A954-691A-CAB8-AC22-331FEA99393D}"/>
              </a:ext>
            </a:extLst>
          </p:cNvPr>
          <p:cNvSpPr>
            <a:spLocks noGrp="1"/>
          </p:cNvSpPr>
          <p:nvPr>
            <p:ph type="dt" sz="half" idx="10"/>
          </p:nvPr>
        </p:nvSpPr>
        <p:spPr/>
        <p:txBody>
          <a:bodyPr/>
          <a:lstStyle/>
          <a:p>
            <a:fld id="{D5E8E5E6-1881-4398-837F-F11EB34DB3BF}" type="datetimeFigureOut">
              <a:rPr lang="en-GB" smtClean="0"/>
              <a:t>04/09/2026</a:t>
            </a:fld>
            <a:endParaRPr lang="en-GB"/>
          </a:p>
        </p:txBody>
      </p:sp>
      <p:sp>
        <p:nvSpPr>
          <p:cNvPr id="5" name="Footer Placeholder 4">
            <a:extLst>
              <a:ext uri="{FF2B5EF4-FFF2-40B4-BE49-F238E27FC236}">
                <a16:creationId xmlns:a16="http://schemas.microsoft.com/office/drawing/2014/main" id="{D6FFDF0E-FC3A-8629-5B29-43CC73451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3726A1-46E6-6E79-5EC1-83AAE6356D45}"/>
              </a:ext>
            </a:extLst>
          </p:cNvPr>
          <p:cNvSpPr>
            <a:spLocks noGrp="1"/>
          </p:cNvSpPr>
          <p:nvPr>
            <p:ph type="sldNum" sz="quarter" idx="12"/>
          </p:nvPr>
        </p:nvSpPr>
        <p:spPr/>
        <p:txBody>
          <a:bodyPr/>
          <a:lstStyle/>
          <a:p>
            <a:fld id="{12F29623-2290-460F-A576-AF1E5E138012}" type="slidenum">
              <a:rPr lang="en-GB" smtClean="0"/>
              <a:t>‹#›</a:t>
            </a:fld>
            <a:endParaRPr lang="en-GB"/>
          </a:p>
        </p:txBody>
      </p:sp>
    </p:spTree>
    <p:extLst>
      <p:ext uri="{BB962C8B-B14F-4D97-AF65-F5344CB8AC3E}">
        <p14:creationId xmlns:p14="http://schemas.microsoft.com/office/powerpoint/2010/main" val="3882458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B7239-3FB8-EA8E-1CFE-0B46A096A0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BF0735-7079-ECE9-9EA3-4E6A9E7681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C138D4-5A8B-A1DF-E1B6-FD6E84CC7B7E}"/>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5" name="Footer Placeholder 4">
            <a:extLst>
              <a:ext uri="{FF2B5EF4-FFF2-40B4-BE49-F238E27FC236}">
                <a16:creationId xmlns:a16="http://schemas.microsoft.com/office/drawing/2014/main" id="{8557E7FF-C02D-2DCE-0367-9E7084CE0D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B417B-E88C-8337-22FB-BE369211C16F}"/>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692526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A6DD-66BB-1A13-301F-D830916DC3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1342CA-62A1-5A2A-9930-2E339FD622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1A1355-36EC-B16C-0C63-CBE17B0F9FB4}"/>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5" name="Footer Placeholder 4">
            <a:extLst>
              <a:ext uri="{FF2B5EF4-FFF2-40B4-BE49-F238E27FC236}">
                <a16:creationId xmlns:a16="http://schemas.microsoft.com/office/drawing/2014/main" id="{B2B31770-D625-DBCB-4B6E-2BEA572D6B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32AC5-54E2-A0B5-74B7-C8909657C1F1}"/>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1735393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4FEFC-1A0B-0B70-4693-66B70424A9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796931-7200-3299-CDDC-72033F2981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70B800-4B56-DBBD-D451-612D794D0EA3}"/>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5" name="Footer Placeholder 4">
            <a:extLst>
              <a:ext uri="{FF2B5EF4-FFF2-40B4-BE49-F238E27FC236}">
                <a16:creationId xmlns:a16="http://schemas.microsoft.com/office/drawing/2014/main" id="{C126D4D9-156D-F29B-3DD4-34B34A785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99B32-9EB8-9353-1970-04967909191E}"/>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4213867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55856-A25D-333C-9574-2C78EA09C3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A67D1-B17D-2114-DEB4-3639EE03E9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849C23-0526-FF0C-C014-89B488619A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996705-8EAE-9519-CA08-7C9FEAD45D01}"/>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6" name="Footer Placeholder 5">
            <a:extLst>
              <a:ext uri="{FF2B5EF4-FFF2-40B4-BE49-F238E27FC236}">
                <a16:creationId xmlns:a16="http://schemas.microsoft.com/office/drawing/2014/main" id="{2CB3BF0E-797E-59BC-B597-ABB3972D7C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852E10-762A-1707-34CC-AD4E66F66F7F}"/>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338375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EC9F4-0997-D742-2510-A11BD1E325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ECA3CA-DA9F-45BF-ED80-9A8772F37A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B61EBF-CEA8-3BA6-B699-7ED252353B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62BAC2-A3DC-0C04-452F-94773D9757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516E3A-BC4F-6157-8009-6B84C698EE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5DF20B-1F7E-084D-5696-65B6ACF99236}"/>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8" name="Footer Placeholder 7">
            <a:extLst>
              <a:ext uri="{FF2B5EF4-FFF2-40B4-BE49-F238E27FC236}">
                <a16:creationId xmlns:a16="http://schemas.microsoft.com/office/drawing/2014/main" id="{2C1B7935-8BE7-49C4-B21A-E6730031E5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E21213-B328-C1AF-7B7E-A7D070EA406D}"/>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7465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D3CA7-4858-A4D1-13CE-CA55CD2DF9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F9FAC2-0178-BB75-B0F5-04B1FC285764}"/>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4" name="Footer Placeholder 3">
            <a:extLst>
              <a:ext uri="{FF2B5EF4-FFF2-40B4-BE49-F238E27FC236}">
                <a16:creationId xmlns:a16="http://schemas.microsoft.com/office/drawing/2014/main" id="{1EDE3A00-486F-D0C0-0A56-242DC97B8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0CB19B-087B-BA83-9601-4E0C4809721E}"/>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4917145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F1F9A8-775D-3107-360E-1CE902B9977E}"/>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3" name="Footer Placeholder 2">
            <a:extLst>
              <a:ext uri="{FF2B5EF4-FFF2-40B4-BE49-F238E27FC236}">
                <a16:creationId xmlns:a16="http://schemas.microsoft.com/office/drawing/2014/main" id="{F670BB6D-1799-EFE5-A875-3E5C6A5B80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7D7E41-5EE9-752B-659B-F8654342C9B8}"/>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6444010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39CD-9C56-8C13-22F6-1088B951D6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03BDC5-9CF4-1434-A64B-E7CB7917DC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C8AA94-DBC5-611C-DF2E-A8EA628AE5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A2B013-0EAA-F0F9-422E-C860E0B6C2E4}"/>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6" name="Footer Placeholder 5">
            <a:extLst>
              <a:ext uri="{FF2B5EF4-FFF2-40B4-BE49-F238E27FC236}">
                <a16:creationId xmlns:a16="http://schemas.microsoft.com/office/drawing/2014/main" id="{3A88416C-406B-1475-E28D-8FC92550E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C42FEF-6970-4814-2577-77B620CC72A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1878320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1835-73A7-B810-BCFE-FAEB950CE4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3A5C4E-F0C7-312C-770F-A098ACED80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6637A2-37BE-7344-BB7D-DE0037BC27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9B0B6C-C937-17E1-6D8B-BD81E5E8D451}"/>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6" name="Footer Placeholder 5">
            <a:extLst>
              <a:ext uri="{FF2B5EF4-FFF2-40B4-BE49-F238E27FC236}">
                <a16:creationId xmlns:a16="http://schemas.microsoft.com/office/drawing/2014/main" id="{A17D71C0-3F41-D7B2-A10A-536165300B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3B0DD2-8FEB-30D0-505F-D03BC131464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7685259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BC30-2039-708B-18FD-A3A5C2F79A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93A278-D01D-0DB0-9828-ED76056CD8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77CCA-E79C-D504-09D7-B32A39037405}"/>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5" name="Footer Placeholder 4">
            <a:extLst>
              <a:ext uri="{FF2B5EF4-FFF2-40B4-BE49-F238E27FC236}">
                <a16:creationId xmlns:a16="http://schemas.microsoft.com/office/drawing/2014/main" id="{7579C7FD-08D0-E073-9388-5FCBED7F04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CB60E-1809-22E2-A9DA-099C5CF6D0B7}"/>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29665260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5B3D2B-E404-6EAA-B35F-9B2DECFE24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B830E2-866B-AFB1-79C3-E4EFF782DA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C0980-F959-0EF2-9859-BA4E260424DA}"/>
              </a:ext>
            </a:extLst>
          </p:cNvPr>
          <p:cNvSpPr>
            <a:spLocks noGrp="1"/>
          </p:cNvSpPr>
          <p:nvPr>
            <p:ph type="dt" sz="half" idx="10"/>
          </p:nvPr>
        </p:nvSpPr>
        <p:spPr/>
        <p:txBody>
          <a:bodyPr/>
          <a:lstStyle/>
          <a:p>
            <a:fld id="{3EC2417D-D18F-47F1-AB51-3078385CBC3E}" type="datetimeFigureOut">
              <a:rPr lang="en-GB" smtClean="0"/>
              <a:t>04/09/2026</a:t>
            </a:fld>
            <a:endParaRPr lang="en-GB"/>
          </a:p>
        </p:txBody>
      </p:sp>
      <p:sp>
        <p:nvSpPr>
          <p:cNvPr id="5" name="Footer Placeholder 4">
            <a:extLst>
              <a:ext uri="{FF2B5EF4-FFF2-40B4-BE49-F238E27FC236}">
                <a16:creationId xmlns:a16="http://schemas.microsoft.com/office/drawing/2014/main" id="{11F9D82C-7EFD-C174-4AB3-DD9FD7BFF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27C005-9ADF-764F-1C3E-21739EEDA8CB}"/>
              </a:ext>
            </a:extLst>
          </p:cNvPr>
          <p:cNvSpPr>
            <a:spLocks noGrp="1"/>
          </p:cNvSpPr>
          <p:nvPr>
            <p:ph type="sldNum" sz="quarter" idx="12"/>
          </p:nvPr>
        </p:nvSpPr>
        <p:spPr/>
        <p:txBody>
          <a:bodyPr/>
          <a:lstStyle/>
          <a:p>
            <a:fld id="{E5C2ED60-DFA1-495F-AFD0-E792309C39B7}" type="slidenum">
              <a:rPr lang="en-GB" smtClean="0"/>
              <a:t>‹#›</a:t>
            </a:fld>
            <a:endParaRPr lang="en-GB"/>
          </a:p>
        </p:txBody>
      </p:sp>
    </p:spTree>
    <p:extLst>
      <p:ext uri="{BB962C8B-B14F-4D97-AF65-F5344CB8AC3E}">
        <p14:creationId xmlns:p14="http://schemas.microsoft.com/office/powerpoint/2010/main" val="3415487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082B34-9F27-D1F4-D5BC-30864420F0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E35E88-7B55-FB11-7946-597225687A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F12B9D-86A6-F547-78EC-0414F72342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E8E5E6-1881-4398-837F-F11EB34DB3BF}" type="datetimeFigureOut">
              <a:rPr lang="en-GB" smtClean="0"/>
              <a:t>04/09/2026</a:t>
            </a:fld>
            <a:endParaRPr lang="en-GB"/>
          </a:p>
        </p:txBody>
      </p:sp>
      <p:sp>
        <p:nvSpPr>
          <p:cNvPr id="5" name="Footer Placeholder 4">
            <a:extLst>
              <a:ext uri="{FF2B5EF4-FFF2-40B4-BE49-F238E27FC236}">
                <a16:creationId xmlns:a16="http://schemas.microsoft.com/office/drawing/2014/main" id="{A449ADF0-4D79-A22D-D869-8C2B58A263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0F66EE-BB30-348B-8909-DA4C6A83D1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F29623-2290-460F-A576-AF1E5E138012}" type="slidenum">
              <a:rPr lang="en-GB" smtClean="0"/>
              <a:t>‹#›</a:t>
            </a:fld>
            <a:endParaRPr lang="en-GB"/>
          </a:p>
        </p:txBody>
      </p:sp>
    </p:spTree>
    <p:extLst>
      <p:ext uri="{BB962C8B-B14F-4D97-AF65-F5344CB8AC3E}">
        <p14:creationId xmlns:p14="http://schemas.microsoft.com/office/powerpoint/2010/main" val="10963311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DD95DC-92DC-E07D-BE33-7D9216B483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331B2B-7149-F026-54F3-803123EE1D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E5509-5A0D-A9AF-1D83-373D870F30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C2417D-D18F-47F1-AB51-3078385CBC3E}" type="datetimeFigureOut">
              <a:rPr lang="en-GB" smtClean="0"/>
              <a:t>04/09/2026</a:t>
            </a:fld>
            <a:endParaRPr lang="en-GB"/>
          </a:p>
        </p:txBody>
      </p:sp>
      <p:sp>
        <p:nvSpPr>
          <p:cNvPr id="5" name="Footer Placeholder 4">
            <a:extLst>
              <a:ext uri="{FF2B5EF4-FFF2-40B4-BE49-F238E27FC236}">
                <a16:creationId xmlns:a16="http://schemas.microsoft.com/office/drawing/2014/main" id="{B45EB603-90D3-0BBD-7B54-675F3D9B6F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A2DF73-0C74-FA2D-6953-46543E938F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C2ED60-DFA1-495F-AFD0-E792309C39B7}" type="slidenum">
              <a:rPr lang="en-GB" smtClean="0"/>
              <a:t>‹#›</a:t>
            </a:fld>
            <a:endParaRPr lang="en-GB"/>
          </a:p>
        </p:txBody>
      </p:sp>
    </p:spTree>
    <p:extLst>
      <p:ext uri="{BB962C8B-B14F-4D97-AF65-F5344CB8AC3E}">
        <p14:creationId xmlns:p14="http://schemas.microsoft.com/office/powerpoint/2010/main" val="30134718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jpeg"/><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uwtsd.ac.uk/study/fees-and-finance/undergraduate-fees/undergraduate-funding-support/undergraduate-bursaries-4" TargetMode="External"/><Relationship Id="rId1" Type="http://schemas.openxmlformats.org/officeDocument/2006/relationships/slideLayout" Target="../slideLayouts/slideLayout2.xml"/><Relationship Id="rId5" Type="http://schemas.openxmlformats.org/officeDocument/2006/relationships/image" Target="../media/image170.png"/><Relationship Id="rId4" Type="http://schemas.openxmlformats.org/officeDocument/2006/relationships/customXml" Target="../ink/ink1.xml"/></Relationships>
</file>

<file path=ppt/slides/_rels/slide2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0.png"/><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1.png"/><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2.png"/><Relationship Id="rId1" Type="http://schemas.openxmlformats.org/officeDocument/2006/relationships/slideLayout" Target="../slideLayouts/slideLayout18.xml"/><Relationship Id="rId6" Type="http://schemas.openxmlformats.org/officeDocument/2006/relationships/image" Target="../media/image30.png"/><Relationship Id="rId5" Type="http://schemas.openxmlformats.org/officeDocument/2006/relationships/customXml" Target="../ink/ink5.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digitalskills.uwtsd.ac.uk/"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33.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9.sv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mailto:f.cumberpatch@uwtsd.ac.uk" TargetMode="External"/><Relationship Id="rId2" Type="http://schemas.openxmlformats.org/officeDocument/2006/relationships/hyperlink" Target="mailto:p.fitzgerald@uwtsd.ac.uk" TargetMode="External"/><Relationship Id="rId1" Type="http://schemas.openxmlformats.org/officeDocument/2006/relationships/slideLayout" Target="../slideLayouts/slideLayout7.xml"/><Relationship Id="rId4" Type="http://schemas.openxmlformats.org/officeDocument/2006/relationships/hyperlink" Target="mailto:j.smith@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Math And Science Formulas">
            <a:extLst>
              <a:ext uri="{FF2B5EF4-FFF2-40B4-BE49-F238E27FC236}">
                <a16:creationId xmlns:a16="http://schemas.microsoft.com/office/drawing/2014/main" id="{0BD1ADC6-AE49-AE3B-B559-A9FE2266A90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EE05A-4FAE-896E-24A5-B3A65A59AF77}"/>
              </a:ext>
            </a:extLst>
          </p:cNvPr>
          <p:cNvSpPr>
            <a:spLocks noGrp="1"/>
          </p:cNvSpPr>
          <p:nvPr>
            <p:ph type="ctrTitle"/>
          </p:nvPr>
        </p:nvSpPr>
        <p:spPr>
          <a:xfrm>
            <a:off x="321733" y="554845"/>
            <a:ext cx="10656891" cy="3902673"/>
          </a:xfrm>
        </p:spPr>
        <p:txBody>
          <a:bodyPr anchor="t">
            <a:normAutofit/>
          </a:bodyPr>
          <a:lstStyle/>
          <a:p>
            <a:pPr algn="l"/>
            <a:r>
              <a:rPr lang="en-GB" sz="5200">
                <a:solidFill>
                  <a:srgbClr val="FFFFFF"/>
                </a:solidFill>
              </a:rPr>
              <a:t>Digital Skills Module</a:t>
            </a:r>
            <a:br>
              <a:rPr lang="en-GB" sz="5200">
                <a:solidFill>
                  <a:srgbClr val="FFFFFF"/>
                </a:solidFill>
              </a:rPr>
            </a:br>
            <a:r>
              <a:rPr lang="en-GB" sz="5200" b="1">
                <a:solidFill>
                  <a:srgbClr val="FFFFFF"/>
                </a:solidFill>
              </a:rPr>
              <a:t>Week 1: Module Induction</a:t>
            </a:r>
            <a:br>
              <a:rPr lang="en-GB" sz="5200" b="1">
                <a:solidFill>
                  <a:srgbClr val="FFFFFF"/>
                </a:solidFill>
              </a:rPr>
            </a:br>
            <a:br>
              <a:rPr lang="en-GB" sz="5200">
                <a:solidFill>
                  <a:srgbClr val="FFFFFF"/>
                </a:solidFill>
              </a:rPr>
            </a:br>
            <a:endParaRPr lang="en-GB" sz="5200">
              <a:solidFill>
                <a:srgbClr val="FFFFFF"/>
              </a:solidFill>
            </a:endParaRPr>
          </a:p>
        </p:txBody>
      </p:sp>
      <p:sp>
        <p:nvSpPr>
          <p:cNvPr id="19" name="Rectangle 18">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67B96D-7710-0191-21C3-D29B8925736E}"/>
              </a:ext>
            </a:extLst>
          </p:cNvPr>
          <p:cNvSpPr>
            <a:spLocks noGrp="1"/>
          </p:cNvSpPr>
          <p:nvPr>
            <p:ph type="subTitle" idx="1"/>
          </p:nvPr>
        </p:nvSpPr>
        <p:spPr>
          <a:xfrm>
            <a:off x="315523" y="4718033"/>
            <a:ext cx="10678296" cy="1175039"/>
          </a:xfrm>
        </p:spPr>
        <p:txBody>
          <a:bodyPr anchor="b">
            <a:normAutofit/>
          </a:bodyPr>
          <a:lstStyle/>
          <a:p>
            <a:pPr algn="l"/>
            <a:r>
              <a:rPr lang="en-GB" sz="1900" dirty="0">
                <a:solidFill>
                  <a:srgbClr val="FFFFFF"/>
                </a:solidFill>
              </a:rPr>
              <a:t>Welcome to Your Digital Transformation Journey</a:t>
            </a:r>
            <a:br>
              <a:rPr lang="en-GB" sz="1900" dirty="0">
                <a:solidFill>
                  <a:srgbClr val="FFFFFF"/>
                </a:solidFill>
              </a:rPr>
            </a:br>
            <a:r>
              <a:rPr lang="en-GB" sz="1900" dirty="0">
                <a:solidFill>
                  <a:srgbClr val="FFFFFF"/>
                </a:solidFill>
              </a:rPr>
              <a:t>Week Commencing: 7th September 2026</a:t>
            </a:r>
            <a:br>
              <a:rPr lang="en-GB" sz="1900" dirty="0">
                <a:solidFill>
                  <a:srgbClr val="FFFFFF"/>
                </a:solidFill>
              </a:rPr>
            </a:br>
            <a:br>
              <a:rPr lang="en-GB" sz="1900" dirty="0">
                <a:solidFill>
                  <a:srgbClr val="FFFFFF"/>
                </a:solidFill>
              </a:rPr>
            </a:br>
            <a:r>
              <a:rPr lang="en-GB" sz="1900" b="1" dirty="0">
                <a:solidFill>
                  <a:srgbClr val="FFFFFF"/>
                </a:solidFill>
              </a:rPr>
              <a:t>Objective:</a:t>
            </a:r>
            <a:r>
              <a:rPr lang="en-GB" sz="1900" dirty="0">
                <a:solidFill>
                  <a:srgbClr val="FFFFFF"/>
                </a:solidFill>
              </a:rPr>
              <a:t> Get familiar with the module, tools, and digital learning environment</a:t>
            </a:r>
          </a:p>
        </p:txBody>
      </p:sp>
    </p:spTree>
    <p:extLst>
      <p:ext uri="{BB962C8B-B14F-4D97-AF65-F5344CB8AC3E}">
        <p14:creationId xmlns:p14="http://schemas.microsoft.com/office/powerpoint/2010/main" val="74327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heel(1)">
                                      <p:cBhvr>
                                        <p:cTn id="16"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
                                        </p:tgtEl>
                                      </p:cBhvr>
                                    </p:cmd>
                                  </p:childTnLst>
                                </p:cTn>
                              </p:par>
                            </p:childTnLst>
                          </p:cTn>
                        </p:par>
                      </p:childTnLst>
                    </p:cTn>
                  </p:par>
                </p:childTnLst>
              </p:cTn>
              <p:nextCondLst>
                <p:cond evt="onClick" delay="0">
                  <p:tgtEl>
                    <p:spTgt spid="5"/>
                  </p:tgtEl>
                </p:cond>
              </p:nextCondLst>
            </p:seq>
            <p:video>
              <p:cMediaNode mute="1">
                <p:cTn id="22" repeatCount="indefinite" fill="hold" display="0">
                  <p:stCondLst>
                    <p:cond delay="indefinite"/>
                  </p:stCondLst>
                </p:cTn>
                <p:tgtEl>
                  <p:spTgt spid="5"/>
                </p:tgtEl>
              </p:cMediaNode>
            </p:vide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70944DA-14D5-522E-C096-129996A42DCE}"/>
              </a:ext>
            </a:extLst>
          </p:cNvPr>
          <p:cNvSpPr>
            <a:spLocks noGrp="1"/>
          </p:cNvSpPr>
          <p:nvPr>
            <p:ph type="title"/>
          </p:nvPr>
        </p:nvSpPr>
        <p:spPr>
          <a:xfrm>
            <a:off x="804672" y="2053641"/>
            <a:ext cx="3669161" cy="2760098"/>
          </a:xfrm>
        </p:spPr>
        <p:txBody>
          <a:bodyPr>
            <a:normAutofit/>
          </a:bodyPr>
          <a:lstStyle/>
          <a:p>
            <a:r>
              <a:rPr lang="en-GB" sz="4000" b="1">
                <a:solidFill>
                  <a:schemeClr val="tx2"/>
                </a:solidFill>
              </a:rPr>
              <a:t>Week 1 Learning Outcomes</a:t>
            </a:r>
            <a:br>
              <a:rPr lang="en-GB" sz="4000" b="1">
                <a:solidFill>
                  <a:schemeClr val="tx2"/>
                </a:solidFill>
              </a:rPr>
            </a:br>
            <a:endParaRPr lang="en-GB" sz="4000">
              <a:solidFill>
                <a:schemeClr val="tx2"/>
              </a:solidFill>
            </a:endParaRPr>
          </a:p>
        </p:txBody>
      </p:sp>
      <p:sp>
        <p:nvSpPr>
          <p:cNvPr id="3" name="Content Placeholder 2">
            <a:extLst>
              <a:ext uri="{FF2B5EF4-FFF2-40B4-BE49-F238E27FC236}">
                <a16:creationId xmlns:a16="http://schemas.microsoft.com/office/drawing/2014/main" id="{359E506C-58A6-4834-0D85-DBAFD96FD788}"/>
              </a:ext>
            </a:extLst>
          </p:cNvPr>
          <p:cNvSpPr>
            <a:spLocks noGrp="1"/>
          </p:cNvSpPr>
          <p:nvPr>
            <p:ph idx="1"/>
          </p:nvPr>
        </p:nvSpPr>
        <p:spPr>
          <a:xfrm>
            <a:off x="6090574" y="801866"/>
            <a:ext cx="5306084" cy="5230634"/>
          </a:xfrm>
          <a:noFill/>
          <a:ln>
            <a:noFill/>
          </a:ln>
        </p:spPr>
        <p:txBody>
          <a:bodyPr anchor="ctr">
            <a:normAutofit/>
          </a:bodyPr>
          <a:lstStyle/>
          <a:p>
            <a:pPr marL="0" indent="0" algn="ctr">
              <a:buNone/>
            </a:pPr>
            <a:r>
              <a:rPr lang="en-GB" sz="7200" dirty="0">
                <a:solidFill>
                  <a:schemeClr val="tx2"/>
                </a:solidFill>
              </a:rPr>
              <a:t>🎯</a:t>
            </a:r>
          </a:p>
          <a:p>
            <a:pPr marL="0" indent="0">
              <a:buNone/>
            </a:pPr>
            <a:r>
              <a:rPr lang="en-GB" sz="1800" dirty="0">
                <a:solidFill>
                  <a:schemeClr val="tx2"/>
                </a:solidFill>
              </a:rPr>
              <a:t>By the end of this session, you will be able to:</a:t>
            </a:r>
          </a:p>
          <a:p>
            <a:r>
              <a:rPr lang="en-GB" sz="1800" dirty="0">
                <a:solidFill>
                  <a:schemeClr val="tx2"/>
                </a:solidFill>
              </a:rPr>
              <a:t>Navigate Moodle confidently for course materials and submissions</a:t>
            </a:r>
          </a:p>
          <a:p>
            <a:r>
              <a:rPr lang="en-GB" sz="1800" dirty="0">
                <a:solidFill>
                  <a:schemeClr val="tx2"/>
                </a:solidFill>
              </a:rPr>
              <a:t>Access and use Turnitin for assignment submissions</a:t>
            </a:r>
          </a:p>
          <a:p>
            <a:r>
              <a:rPr lang="en-GB" sz="1800" dirty="0">
                <a:solidFill>
                  <a:schemeClr val="tx2"/>
                </a:solidFill>
              </a:rPr>
              <a:t>Understand the module structure, assignments, and assessment criteria</a:t>
            </a:r>
          </a:p>
          <a:p>
            <a:r>
              <a:rPr lang="en-GB" sz="1800" dirty="0">
                <a:solidFill>
                  <a:schemeClr val="tx2"/>
                </a:solidFill>
              </a:rPr>
              <a:t>Complete the JISC Discovery Tool assessment</a:t>
            </a:r>
          </a:p>
          <a:p>
            <a:r>
              <a:rPr lang="en-GB" sz="1800" dirty="0">
                <a:solidFill>
                  <a:schemeClr val="tx2"/>
                </a:solidFill>
              </a:rPr>
              <a:t>Access Digital Connectivity Bursary information</a:t>
            </a:r>
          </a:p>
          <a:p>
            <a:r>
              <a:rPr lang="en-GB" sz="1800" dirty="0">
                <a:solidFill>
                  <a:schemeClr val="tx2"/>
                </a:solidFill>
              </a:rPr>
              <a:t>Set up and access Office 365 products</a:t>
            </a:r>
          </a:p>
          <a:p>
            <a:r>
              <a:rPr lang="en-GB" sz="1800" dirty="0">
                <a:solidFill>
                  <a:schemeClr val="tx2"/>
                </a:solidFill>
              </a:rPr>
              <a:t>Understand the digital skills development pathway</a:t>
            </a:r>
          </a:p>
          <a:p>
            <a:endParaRPr lang="en-GB" sz="1800" dirty="0">
              <a:solidFill>
                <a:schemeClr val="tx2"/>
              </a:solidFill>
            </a:endParaRPr>
          </a:p>
        </p:txBody>
      </p:sp>
    </p:spTree>
    <p:extLst>
      <p:ext uri="{BB962C8B-B14F-4D97-AF65-F5344CB8AC3E}">
        <p14:creationId xmlns:p14="http://schemas.microsoft.com/office/powerpoint/2010/main" val="556910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AD67EB-D5DC-E268-EB7F-3550442A0CC2}"/>
              </a:ext>
            </a:extLst>
          </p:cNvPr>
          <p:cNvSpPr>
            <a:spLocks noGrp="1"/>
          </p:cNvSpPr>
          <p:nvPr>
            <p:ph type="title"/>
          </p:nvPr>
        </p:nvSpPr>
        <p:spPr>
          <a:xfrm>
            <a:off x="838200" y="365125"/>
            <a:ext cx="10515600" cy="1325563"/>
          </a:xfrm>
        </p:spPr>
        <p:txBody>
          <a:bodyPr>
            <a:normAutofit/>
          </a:bodyPr>
          <a:lstStyle/>
          <a:p>
            <a:r>
              <a:rPr lang="en-GB" sz="5400"/>
              <a:t>House Rules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A67226-9D26-B8B2-00A6-F70BB29C549D}"/>
              </a:ext>
            </a:extLst>
          </p:cNvPr>
          <p:cNvSpPr>
            <a:spLocks noGrp="1"/>
          </p:cNvSpPr>
          <p:nvPr>
            <p:ph idx="1"/>
          </p:nvPr>
        </p:nvSpPr>
        <p:spPr>
          <a:xfrm>
            <a:off x="838200" y="1929384"/>
            <a:ext cx="10515600" cy="4251960"/>
          </a:xfrm>
        </p:spPr>
        <p:txBody>
          <a:bodyPr>
            <a:normAutofit fontScale="77500" lnSpcReduction="20000"/>
          </a:bodyPr>
          <a:lstStyle/>
          <a:p>
            <a:r>
              <a:rPr lang="en-GB" dirty="0"/>
              <a:t>We will start at either 9am or 1pm prompt: </a:t>
            </a:r>
            <a:r>
              <a:rPr lang="en-GB" sz="1600" dirty="0"/>
              <a:t>If you are late, please enter quietly and take a seat.</a:t>
            </a:r>
          </a:p>
          <a:p>
            <a:r>
              <a:rPr lang="en-GB" dirty="0"/>
              <a:t>We will take breaks:</a:t>
            </a:r>
            <a:r>
              <a:rPr lang="en-GB" sz="1600" dirty="0"/>
              <a:t> Please stick to the breaks given.</a:t>
            </a:r>
          </a:p>
          <a:p>
            <a:r>
              <a:rPr lang="en-GB" dirty="0"/>
              <a:t>Snacks and Drinks: </a:t>
            </a:r>
            <a:r>
              <a:rPr lang="en-GB" sz="1700" dirty="0"/>
              <a:t>You can have snacks and drinks (non alcoholic), however drinks must have lids and not consumed near electrical equipment, also nothing distracting.</a:t>
            </a:r>
          </a:p>
          <a:p>
            <a:r>
              <a:rPr lang="en-GB" dirty="0"/>
              <a:t>Smoking or vaping will not be tolerated at any time.</a:t>
            </a:r>
          </a:p>
          <a:p>
            <a:r>
              <a:rPr lang="en-GB" dirty="0"/>
              <a:t>Opinions Matter: </a:t>
            </a:r>
            <a:r>
              <a:rPr lang="en-GB" sz="1700" dirty="0"/>
              <a:t>We will have discussions that will show our difference please be mindful that we are all entitled to them, I will at no point ask you to accept someone else's opinion however I do ask that you are respectful when sensitive topics are discussed.</a:t>
            </a:r>
          </a:p>
          <a:p>
            <a:r>
              <a:rPr lang="en-GB" dirty="0"/>
              <a:t>Behaviour: </a:t>
            </a:r>
            <a:r>
              <a:rPr lang="en-GB" sz="1700" dirty="0"/>
              <a:t>Disrespectful or aggressive behaviour towards students and staff will not be tolerated and you will be asked to leave the session.</a:t>
            </a:r>
          </a:p>
          <a:p>
            <a:r>
              <a:rPr lang="en-GB" dirty="0"/>
              <a:t>Mobile phones: </a:t>
            </a:r>
            <a:r>
              <a:rPr lang="en-GB" sz="1700" dirty="0"/>
              <a:t>I appreciate that some may have important calls/emergency you need to take such as childcare issues however please keep your phones on silent and only use them when asked to do so within the session, any work that needs to be done within this module should be done on a laptop as the accessibility on a mobile phone is not as good as that of a laptop.</a:t>
            </a:r>
          </a:p>
          <a:p>
            <a:r>
              <a:rPr lang="en-GB" dirty="0"/>
              <a:t>Attendance: </a:t>
            </a:r>
            <a:r>
              <a:rPr lang="en-GB" sz="1700" dirty="0"/>
              <a:t> This will be monitored closely, continues late arrival and early leaving will not be tolerated. It disrupts the flow of the lesson, and you will miss important information that will not be repeated.</a:t>
            </a:r>
          </a:p>
          <a:p>
            <a:pPr marL="0" indent="0" algn="ctr">
              <a:buNone/>
            </a:pPr>
            <a:r>
              <a:rPr lang="en-GB" sz="1700" b="1" dirty="0"/>
              <a:t>If these rules are not adhered to you will be asked to leave the session, please do not take offence but it is important that everyone gets the best from the lecture.</a:t>
            </a:r>
          </a:p>
        </p:txBody>
      </p:sp>
    </p:spTree>
    <p:extLst>
      <p:ext uri="{BB962C8B-B14F-4D97-AF65-F5344CB8AC3E}">
        <p14:creationId xmlns:p14="http://schemas.microsoft.com/office/powerpoint/2010/main" val="1001035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erson with long brown hair&#10;&#10;Description automatically generated">
            <a:extLst>
              <a:ext uri="{FF2B5EF4-FFF2-40B4-BE49-F238E27FC236}">
                <a16:creationId xmlns:a16="http://schemas.microsoft.com/office/drawing/2014/main" id="{E811ECE9-39EE-ED4A-0B69-E855E541AF7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246" r="-3" b="15167"/>
          <a:stretch/>
        </p:blipFill>
        <p:spPr>
          <a:xfrm>
            <a:off x="858284" y="1165109"/>
            <a:ext cx="2321539" cy="237057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C78A7E-4D37-37E5-4CAF-C6EE643132DB}"/>
              </a:ext>
            </a:extLst>
          </p:cNvPr>
          <p:cNvSpPr>
            <a:spLocks noGrp="1"/>
          </p:cNvSpPr>
          <p:nvPr>
            <p:ph type="title"/>
          </p:nvPr>
        </p:nvSpPr>
        <p:spPr>
          <a:xfrm>
            <a:off x="5827048" y="444272"/>
            <a:ext cx="5721484" cy="1325563"/>
          </a:xfrm>
        </p:spPr>
        <p:txBody>
          <a:bodyPr vert="horz" lIns="91440" tIns="45720" rIns="91440" bIns="45720" rtlCol="0" anchor="ctr">
            <a:normAutofit/>
          </a:bodyPr>
          <a:lstStyle/>
          <a:p>
            <a:r>
              <a:rPr lang="en-US" dirty="0"/>
              <a:t>About me</a:t>
            </a:r>
          </a:p>
        </p:txBody>
      </p:sp>
      <p:graphicFrame>
        <p:nvGraphicFramePr>
          <p:cNvPr id="18" name="TextBox 5">
            <a:extLst>
              <a:ext uri="{FF2B5EF4-FFF2-40B4-BE49-F238E27FC236}">
                <a16:creationId xmlns:a16="http://schemas.microsoft.com/office/drawing/2014/main" id="{39FCE1DA-D979-AF77-299D-BFCEB2405CBF}"/>
              </a:ext>
            </a:extLst>
          </p:cNvPr>
          <p:cNvGraphicFramePr/>
          <p:nvPr>
            <p:extLst>
              <p:ext uri="{D42A27DB-BD31-4B8C-83A1-F6EECF244321}">
                <p14:modId xmlns:p14="http://schemas.microsoft.com/office/powerpoint/2010/main" val="883961967"/>
              </p:ext>
            </p:extLst>
          </p:nvPr>
        </p:nvGraphicFramePr>
        <p:xfrm>
          <a:off x="4201447" y="1556426"/>
          <a:ext cx="6459853" cy="4696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684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1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39616-F2B2-40AA-6F63-622F2A903B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735DD2-16D5-3ED2-6650-BE690362A7F0}"/>
              </a:ext>
            </a:extLst>
          </p:cNvPr>
          <p:cNvSpPr>
            <a:spLocks noGrp="1"/>
          </p:cNvSpPr>
          <p:nvPr>
            <p:ph type="title"/>
          </p:nvPr>
        </p:nvSpPr>
        <p:spPr>
          <a:xfrm>
            <a:off x="5827048" y="444272"/>
            <a:ext cx="5721484" cy="1325563"/>
          </a:xfrm>
        </p:spPr>
        <p:txBody>
          <a:bodyPr vert="horz" lIns="91440" tIns="45720" rIns="91440" bIns="45720" rtlCol="0" anchor="ctr">
            <a:normAutofit/>
          </a:bodyPr>
          <a:lstStyle/>
          <a:p>
            <a:r>
              <a:rPr lang="en-US" dirty="0"/>
              <a:t>About me</a:t>
            </a:r>
          </a:p>
        </p:txBody>
      </p:sp>
      <p:graphicFrame>
        <p:nvGraphicFramePr>
          <p:cNvPr id="18" name="TextBox 5">
            <a:extLst>
              <a:ext uri="{FF2B5EF4-FFF2-40B4-BE49-F238E27FC236}">
                <a16:creationId xmlns:a16="http://schemas.microsoft.com/office/drawing/2014/main" id="{F6574E9F-1C6E-7544-0E07-A8A8523D75BE}"/>
              </a:ext>
            </a:extLst>
          </p:cNvPr>
          <p:cNvGraphicFramePr/>
          <p:nvPr>
            <p:extLst>
              <p:ext uri="{D42A27DB-BD31-4B8C-83A1-F6EECF244321}">
                <p14:modId xmlns:p14="http://schemas.microsoft.com/office/powerpoint/2010/main" val="1466455832"/>
              </p:ext>
            </p:extLst>
          </p:nvPr>
        </p:nvGraphicFramePr>
        <p:xfrm>
          <a:off x="4201447" y="1556426"/>
          <a:ext cx="6459853" cy="4696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7FA00ED2-E10F-33A1-FDB9-F66F141D1D4E}"/>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516367" y="1105739"/>
            <a:ext cx="3431690" cy="5147535"/>
          </a:xfrm>
          <a:prstGeom prst="rect">
            <a:avLst/>
          </a:prstGeom>
        </p:spPr>
      </p:pic>
    </p:spTree>
    <p:extLst>
      <p:ext uri="{BB962C8B-B14F-4D97-AF65-F5344CB8AC3E}">
        <p14:creationId xmlns:p14="http://schemas.microsoft.com/office/powerpoint/2010/main" val="1668479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1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96B41-298D-C7DA-78AB-5AD3796FBF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C49C34-FB33-0ECE-7ECD-E77EDD3C6062}"/>
              </a:ext>
            </a:extLst>
          </p:cNvPr>
          <p:cNvSpPr>
            <a:spLocks noGrp="1"/>
          </p:cNvSpPr>
          <p:nvPr>
            <p:ph type="title"/>
          </p:nvPr>
        </p:nvSpPr>
        <p:spPr>
          <a:xfrm>
            <a:off x="5827048" y="444272"/>
            <a:ext cx="5721484" cy="1325563"/>
          </a:xfrm>
        </p:spPr>
        <p:txBody>
          <a:bodyPr vert="horz" lIns="91440" tIns="45720" rIns="91440" bIns="45720" rtlCol="0" anchor="ctr">
            <a:normAutofit/>
          </a:bodyPr>
          <a:lstStyle/>
          <a:p>
            <a:r>
              <a:rPr lang="en-US" dirty="0"/>
              <a:t>About me</a:t>
            </a:r>
          </a:p>
        </p:txBody>
      </p:sp>
      <p:graphicFrame>
        <p:nvGraphicFramePr>
          <p:cNvPr id="18" name="TextBox 5">
            <a:extLst>
              <a:ext uri="{FF2B5EF4-FFF2-40B4-BE49-F238E27FC236}">
                <a16:creationId xmlns:a16="http://schemas.microsoft.com/office/drawing/2014/main" id="{7435285D-6BCA-333E-10BB-E376066842C3}"/>
              </a:ext>
            </a:extLst>
          </p:cNvPr>
          <p:cNvGraphicFramePr/>
          <p:nvPr>
            <p:extLst>
              <p:ext uri="{D42A27DB-BD31-4B8C-83A1-F6EECF244321}">
                <p14:modId xmlns:p14="http://schemas.microsoft.com/office/powerpoint/2010/main" val="2711780119"/>
              </p:ext>
            </p:extLst>
          </p:nvPr>
        </p:nvGraphicFramePr>
        <p:xfrm>
          <a:off x="4201447" y="1556426"/>
          <a:ext cx="6459853" cy="4696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781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1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ADF1BFD-7D03-87B7-F741-0556872D7503}"/>
              </a:ext>
            </a:extLst>
          </p:cNvPr>
          <p:cNvSpPr>
            <a:spLocks noGrp="1"/>
          </p:cNvSpPr>
          <p:nvPr>
            <p:ph type="title"/>
          </p:nvPr>
        </p:nvSpPr>
        <p:spPr>
          <a:xfrm>
            <a:off x="1188069" y="381935"/>
            <a:ext cx="4008583" cy="5974414"/>
          </a:xfrm>
        </p:spPr>
        <p:txBody>
          <a:bodyPr anchor="ctr">
            <a:normAutofit/>
          </a:bodyPr>
          <a:lstStyle/>
          <a:p>
            <a:r>
              <a:rPr lang="en-GB" sz="5000" b="1">
                <a:solidFill>
                  <a:srgbClr val="FFFFFF"/>
                </a:solidFill>
              </a:rPr>
              <a:t>Introductions</a:t>
            </a:r>
            <a:endParaRPr lang="en-GB" sz="5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8517A8F-D3EC-EC79-81FD-70AB403862B4}"/>
              </a:ext>
            </a:extLst>
          </p:cNvPr>
          <p:cNvSpPr>
            <a:spLocks noGrp="1"/>
          </p:cNvSpPr>
          <p:nvPr>
            <p:ph idx="1"/>
          </p:nvPr>
        </p:nvSpPr>
        <p:spPr>
          <a:xfrm>
            <a:off x="6297233" y="518400"/>
            <a:ext cx="4771607" cy="5837949"/>
          </a:xfrm>
        </p:spPr>
        <p:txBody>
          <a:bodyPr anchor="ctr">
            <a:normAutofit/>
          </a:bodyPr>
          <a:lstStyle/>
          <a:p>
            <a:pPr marL="0" indent="0">
              <a:buNone/>
            </a:pPr>
            <a:r>
              <a:rPr lang="en-GB" sz="4400" dirty="0">
                <a:solidFill>
                  <a:schemeClr val="tx1">
                    <a:alpha val="80000"/>
                  </a:schemeClr>
                </a:solidFill>
              </a:rPr>
              <a:t>Activity</a:t>
            </a:r>
          </a:p>
          <a:p>
            <a:pPr marL="0" indent="0">
              <a:buNone/>
            </a:pPr>
            <a:r>
              <a:rPr lang="en-GB" sz="2000" dirty="0">
                <a:solidFill>
                  <a:schemeClr val="tx1">
                    <a:alpha val="80000"/>
                  </a:schemeClr>
                </a:solidFill>
              </a:rPr>
              <a:t>Introduce yourself</a:t>
            </a:r>
          </a:p>
          <a:p>
            <a:r>
              <a:rPr lang="en-GB" sz="2000" dirty="0">
                <a:solidFill>
                  <a:schemeClr val="tx1">
                    <a:alpha val="80000"/>
                  </a:schemeClr>
                </a:solidFill>
              </a:rPr>
              <a:t>Your name </a:t>
            </a:r>
          </a:p>
          <a:p>
            <a:r>
              <a:rPr lang="en-GB" sz="2000" dirty="0">
                <a:solidFill>
                  <a:schemeClr val="tx1">
                    <a:alpha val="80000"/>
                  </a:schemeClr>
                </a:solidFill>
              </a:rPr>
              <a:t>One digital tool you use daily</a:t>
            </a:r>
          </a:p>
          <a:p>
            <a:r>
              <a:rPr lang="en-GB" sz="2000" dirty="0">
                <a:solidFill>
                  <a:schemeClr val="tx1">
                    <a:alpha val="80000"/>
                  </a:schemeClr>
                </a:solidFill>
              </a:rPr>
              <a:t>One digital skill you'd like to improve</a:t>
            </a:r>
          </a:p>
          <a:p>
            <a:r>
              <a:rPr lang="en-GB" sz="2000" dirty="0">
                <a:solidFill>
                  <a:schemeClr val="tx1">
                    <a:alpha val="80000"/>
                  </a:schemeClr>
                </a:solidFill>
              </a:rPr>
              <a:t>What you hope to gain from this module</a:t>
            </a:r>
          </a:p>
          <a:p>
            <a:pPr marL="0" indent="0">
              <a:buNone/>
            </a:pP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0891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A6AE944-5A92-E5B6-0B1B-A4AF5D95A0CE}"/>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a:t>
            </a:r>
            <a:br>
              <a:rPr lang="en-GB" sz="6800">
                <a:solidFill>
                  <a:srgbClr val="FFFFFF"/>
                </a:solidFill>
              </a:rPr>
            </a:br>
            <a:r>
              <a:rPr lang="en-GB" sz="6800" b="1">
                <a:solidFill>
                  <a:srgbClr val="FFFFFF"/>
                </a:solidFill>
              </a:rPr>
              <a:t>Why Digital Skills Matter</a:t>
            </a:r>
            <a:br>
              <a:rPr lang="en-GB" sz="6800" b="1">
                <a:solidFill>
                  <a:srgbClr val="FFFFFF"/>
                </a:solidFill>
              </a:rPr>
            </a:br>
            <a:endParaRPr lang="en-GB" sz="68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6A3918C-53AF-2912-F38F-B29D2AA807EC}"/>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In today's world, digital literacy isn't just helpful—it's essential for academic success, career advancement, and everyday life.</a:t>
            </a:r>
          </a:p>
          <a:p>
            <a:pPr marL="0" indent="0">
              <a:buNone/>
            </a:pPr>
            <a:r>
              <a:rPr lang="en-GB" sz="2000" b="1" dirty="0">
                <a:solidFill>
                  <a:schemeClr val="tx1">
                    <a:alpha val="80000"/>
                  </a:schemeClr>
                </a:solidFill>
              </a:rPr>
              <a:t> </a:t>
            </a:r>
          </a:p>
          <a:p>
            <a:pPr marL="0" indent="0">
              <a:buNone/>
            </a:pPr>
            <a:br>
              <a:rPr lang="en-GB" sz="2000" dirty="0">
                <a:solidFill>
                  <a:schemeClr val="tx1">
                    <a:alpha val="80000"/>
                  </a:schemeClr>
                </a:solidFill>
              </a:rPr>
            </a:b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7244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935C3-69B8-8C46-75B9-1A475BC7E8BA}"/>
              </a:ext>
            </a:extLst>
          </p:cNvPr>
          <p:cNvSpPr>
            <a:spLocks noGrp="1"/>
          </p:cNvSpPr>
          <p:nvPr>
            <p:ph type="title"/>
          </p:nvPr>
        </p:nvSpPr>
        <p:spPr>
          <a:xfrm>
            <a:off x="838200" y="668377"/>
            <a:ext cx="10515600" cy="1325563"/>
          </a:xfrm>
        </p:spPr>
        <p:txBody>
          <a:bodyPr>
            <a:normAutofit/>
          </a:bodyPr>
          <a:lstStyle/>
          <a:p>
            <a:r>
              <a:rPr lang="en-GB" b="1" dirty="0"/>
              <a:t>Digital Skills Module Overview</a:t>
            </a:r>
            <a:br>
              <a:rPr lang="en-GB" b="1" dirty="0"/>
            </a:br>
            <a:endParaRPr lang="en-GB" dirty="0"/>
          </a:p>
        </p:txBody>
      </p:sp>
      <p:sp>
        <p:nvSpPr>
          <p:cNvPr id="3" name="Content Placeholder 2">
            <a:extLst>
              <a:ext uri="{FF2B5EF4-FFF2-40B4-BE49-F238E27FC236}">
                <a16:creationId xmlns:a16="http://schemas.microsoft.com/office/drawing/2014/main" id="{3ECEA396-9027-20BD-0D4B-7A87EF8F3BBD}"/>
              </a:ext>
            </a:extLst>
          </p:cNvPr>
          <p:cNvSpPr>
            <a:spLocks noGrp="1"/>
          </p:cNvSpPr>
          <p:nvPr>
            <p:ph sz="half" idx="1"/>
          </p:nvPr>
        </p:nvSpPr>
        <p:spPr>
          <a:xfrm>
            <a:off x="838200" y="2177456"/>
            <a:ext cx="5097780" cy="3795748"/>
          </a:xfrm>
        </p:spPr>
        <p:txBody>
          <a:bodyPr>
            <a:normAutofit/>
          </a:bodyPr>
          <a:lstStyle/>
          <a:p>
            <a:pPr marL="0" indent="0">
              <a:buNone/>
            </a:pPr>
            <a:r>
              <a:rPr lang="en-GB" sz="2400" b="1" dirty="0"/>
              <a:t>📚 What We'll Cover</a:t>
            </a:r>
          </a:p>
          <a:p>
            <a:r>
              <a:rPr lang="en-GB" sz="2400" dirty="0"/>
              <a:t>Email &amp; Task Management</a:t>
            </a:r>
          </a:p>
          <a:p>
            <a:r>
              <a:rPr lang="en-GB" sz="2400" dirty="0"/>
              <a:t>Professional Networking (LinkedIn)</a:t>
            </a:r>
          </a:p>
          <a:p>
            <a:r>
              <a:rPr lang="en-GB" sz="2400" dirty="0"/>
              <a:t>Artificial Intelligence Tools</a:t>
            </a:r>
          </a:p>
          <a:p>
            <a:r>
              <a:rPr lang="en-GB" sz="2400" dirty="0"/>
              <a:t>Microsoft Office 365 Suite</a:t>
            </a:r>
          </a:p>
          <a:p>
            <a:r>
              <a:rPr lang="en-GB" sz="2400" dirty="0"/>
              <a:t>Data Collection &amp; Analysis</a:t>
            </a:r>
          </a:p>
        </p:txBody>
      </p:sp>
      <p:sp>
        <p:nvSpPr>
          <p:cNvPr id="4" name="Content Placeholder 3">
            <a:extLst>
              <a:ext uri="{FF2B5EF4-FFF2-40B4-BE49-F238E27FC236}">
                <a16:creationId xmlns:a16="http://schemas.microsoft.com/office/drawing/2014/main" id="{586FAED6-EB9B-4D3B-6477-713157FFC1C1}"/>
              </a:ext>
            </a:extLst>
          </p:cNvPr>
          <p:cNvSpPr>
            <a:spLocks noGrp="1"/>
          </p:cNvSpPr>
          <p:nvPr>
            <p:ph sz="half" idx="2"/>
          </p:nvPr>
        </p:nvSpPr>
        <p:spPr>
          <a:xfrm>
            <a:off x="6256020" y="2177456"/>
            <a:ext cx="5097780" cy="3795748"/>
          </a:xfrm>
        </p:spPr>
        <p:txBody>
          <a:bodyPr>
            <a:normAutofit/>
          </a:bodyPr>
          <a:lstStyle/>
          <a:p>
            <a:pPr marL="0" indent="0">
              <a:buNone/>
            </a:pPr>
            <a:r>
              <a:rPr lang="en-GB" sz="2400" b="1" dirty="0"/>
              <a:t>🎯 Key Skills You'll Develop</a:t>
            </a:r>
          </a:p>
          <a:p>
            <a:r>
              <a:rPr lang="en-GB" sz="2400" dirty="0"/>
              <a:t>Professional communication</a:t>
            </a:r>
          </a:p>
          <a:p>
            <a:r>
              <a:rPr lang="en-GB" sz="2400" dirty="0"/>
              <a:t>Project management</a:t>
            </a:r>
          </a:p>
          <a:p>
            <a:r>
              <a:rPr lang="en-GB" sz="2400" dirty="0"/>
              <a:t>Data visualization</a:t>
            </a:r>
          </a:p>
          <a:p>
            <a:r>
              <a:rPr lang="en-GB" sz="2400" dirty="0"/>
              <a:t>Online safety &amp; ethics</a:t>
            </a:r>
          </a:p>
          <a:p>
            <a:pPr marL="0" indent="0">
              <a:buNone/>
            </a:pPr>
            <a:br>
              <a:rPr lang="en-GB" sz="2400" dirty="0"/>
            </a:br>
            <a:endParaRPr lang="en-GB" sz="2400" dirty="0"/>
          </a:p>
          <a:p>
            <a:endParaRPr lang="en-GB" sz="2400" dirty="0"/>
          </a:p>
        </p:txBody>
      </p:sp>
    </p:spTree>
    <p:extLst>
      <p:ext uri="{BB962C8B-B14F-4D97-AF65-F5344CB8AC3E}">
        <p14:creationId xmlns:p14="http://schemas.microsoft.com/office/powerpoint/2010/main" val="2943911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2000"/>
                                        <p:tgtEl>
                                          <p:spTgt spid="3">
                                            <p:txEl>
                                              <p:pRg st="0" end="0"/>
                                            </p:txEl>
                                          </p:spTgt>
                                        </p:tgtEl>
                                      </p:cBhvr>
                                    </p:animEffect>
                                    <p:anim calcmode="lin" valueType="num">
                                      <p:cBhvr>
                                        <p:cTn id="12"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3"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2000"/>
                                        <p:tgtEl>
                                          <p:spTgt spid="3">
                                            <p:txEl>
                                              <p:pRg st="1" end="1"/>
                                            </p:txEl>
                                          </p:spTgt>
                                        </p:tgtEl>
                                      </p:cBhvr>
                                    </p:animEffect>
                                    <p:anim calcmode="lin" valueType="num">
                                      <p:cBhvr>
                                        <p:cTn id="19"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0"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2000"/>
                                        <p:tgtEl>
                                          <p:spTgt spid="3">
                                            <p:txEl>
                                              <p:pRg st="2" end="2"/>
                                            </p:txEl>
                                          </p:spTgt>
                                        </p:tgtEl>
                                      </p:cBhvr>
                                    </p:animEffect>
                                    <p:anim calcmode="lin" valueType="num">
                                      <p:cBhvr>
                                        <p:cTn id="26"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7"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2000"/>
                                        <p:tgtEl>
                                          <p:spTgt spid="3">
                                            <p:txEl>
                                              <p:pRg st="3" end="3"/>
                                            </p:txEl>
                                          </p:spTgt>
                                        </p:tgtEl>
                                      </p:cBhvr>
                                    </p:animEffect>
                                    <p:anim calcmode="lin" valueType="num">
                                      <p:cBhvr>
                                        <p:cTn id="33"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4"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45"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2000"/>
                                        <p:tgtEl>
                                          <p:spTgt spid="3">
                                            <p:txEl>
                                              <p:pRg st="4" end="4"/>
                                            </p:txEl>
                                          </p:spTgt>
                                        </p:tgtEl>
                                      </p:cBhvr>
                                    </p:animEffect>
                                    <p:anim calcmode="lin" valueType="num">
                                      <p:cBhvr>
                                        <p:cTn id="40"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1"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42" fill="hold">
                      <p:stCondLst>
                        <p:cond delay="indefinite"/>
                      </p:stCondLst>
                      <p:childTnLst>
                        <p:par>
                          <p:cTn id="43" fill="hold">
                            <p:stCondLst>
                              <p:cond delay="0"/>
                            </p:stCondLst>
                            <p:childTnLst>
                              <p:par>
                                <p:cTn id="44" presetID="45" presetClass="entr" presetSubtype="0"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fade">
                                      <p:cBhvr>
                                        <p:cTn id="46" dur="2000"/>
                                        <p:tgtEl>
                                          <p:spTgt spid="3">
                                            <p:txEl>
                                              <p:pRg st="5" end="5"/>
                                            </p:txEl>
                                          </p:spTgt>
                                        </p:tgtEl>
                                      </p:cBhvr>
                                    </p:animEffect>
                                    <p:anim calcmode="lin" valueType="num">
                                      <p:cBhvr>
                                        <p:cTn id="47"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48" dur="20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49" fill="hold">
                      <p:stCondLst>
                        <p:cond delay="indefinite"/>
                      </p:stCondLst>
                      <p:childTnLst>
                        <p:par>
                          <p:cTn id="50" fill="hold">
                            <p:stCondLst>
                              <p:cond delay="0"/>
                            </p:stCondLst>
                            <p:childTnLst>
                              <p:par>
                                <p:cTn id="51" presetID="45" presetClass="entr" presetSubtype="0" fill="hold" grpId="0" nodeType="clickEffect">
                                  <p:stCondLst>
                                    <p:cond delay="0"/>
                                  </p:stCondLst>
                                  <p:childTnLst>
                                    <p:set>
                                      <p:cBhvr>
                                        <p:cTn id="52" dur="1" fill="hold">
                                          <p:stCondLst>
                                            <p:cond delay="0"/>
                                          </p:stCondLst>
                                        </p:cTn>
                                        <p:tgtEl>
                                          <p:spTgt spid="4">
                                            <p:txEl>
                                              <p:pRg st="0" end="0"/>
                                            </p:txEl>
                                          </p:spTgt>
                                        </p:tgtEl>
                                        <p:attrNameLst>
                                          <p:attrName>style.visibility</p:attrName>
                                        </p:attrNameLst>
                                      </p:cBhvr>
                                      <p:to>
                                        <p:strVal val="visible"/>
                                      </p:to>
                                    </p:set>
                                    <p:animEffect transition="in" filter="fade">
                                      <p:cBhvr>
                                        <p:cTn id="53" dur="2000"/>
                                        <p:tgtEl>
                                          <p:spTgt spid="4">
                                            <p:txEl>
                                              <p:pRg st="0" end="0"/>
                                            </p:txEl>
                                          </p:spTgt>
                                        </p:tgtEl>
                                      </p:cBhvr>
                                    </p:animEffect>
                                    <p:anim calcmode="lin" valueType="num">
                                      <p:cBhvr>
                                        <p:cTn id="54"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55"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56" fill="hold">
                      <p:stCondLst>
                        <p:cond delay="indefinite"/>
                      </p:stCondLst>
                      <p:childTnLst>
                        <p:par>
                          <p:cTn id="57" fill="hold">
                            <p:stCondLst>
                              <p:cond delay="0"/>
                            </p:stCondLst>
                            <p:childTnLst>
                              <p:par>
                                <p:cTn id="58" presetID="45" presetClass="entr" presetSubtype="0" fill="hold" grpId="0" nodeType="clickEffect">
                                  <p:stCondLst>
                                    <p:cond delay="0"/>
                                  </p:stCondLst>
                                  <p:childTnLst>
                                    <p:set>
                                      <p:cBhvr>
                                        <p:cTn id="59" dur="1" fill="hold">
                                          <p:stCondLst>
                                            <p:cond delay="0"/>
                                          </p:stCondLst>
                                        </p:cTn>
                                        <p:tgtEl>
                                          <p:spTgt spid="4">
                                            <p:txEl>
                                              <p:pRg st="1" end="1"/>
                                            </p:txEl>
                                          </p:spTgt>
                                        </p:tgtEl>
                                        <p:attrNameLst>
                                          <p:attrName>style.visibility</p:attrName>
                                        </p:attrNameLst>
                                      </p:cBhvr>
                                      <p:to>
                                        <p:strVal val="visible"/>
                                      </p:to>
                                    </p:set>
                                    <p:animEffect transition="in" filter="fade">
                                      <p:cBhvr>
                                        <p:cTn id="60" dur="2000"/>
                                        <p:tgtEl>
                                          <p:spTgt spid="4">
                                            <p:txEl>
                                              <p:pRg st="1" end="1"/>
                                            </p:txEl>
                                          </p:spTgt>
                                        </p:tgtEl>
                                      </p:cBhvr>
                                    </p:animEffect>
                                    <p:anim calcmode="lin" valueType="num">
                                      <p:cBhvr>
                                        <p:cTn id="61" dur="2000" fill="hold"/>
                                        <p:tgtEl>
                                          <p:spTgt spid="4">
                                            <p:txEl>
                                              <p:pRg st="1" end="1"/>
                                            </p:txEl>
                                          </p:spTgt>
                                        </p:tgtEl>
                                        <p:attrNameLst>
                                          <p:attrName>ppt_w</p:attrName>
                                        </p:attrNameLst>
                                      </p:cBhvr>
                                      <p:tavLst>
                                        <p:tav tm="0" fmla="#ppt_w*sin(2.5*pi*$)">
                                          <p:val>
                                            <p:fltVal val="0"/>
                                          </p:val>
                                        </p:tav>
                                        <p:tav tm="100000">
                                          <p:val>
                                            <p:fltVal val="1"/>
                                          </p:val>
                                        </p:tav>
                                      </p:tavLst>
                                    </p:anim>
                                    <p:anim calcmode="lin" valueType="num">
                                      <p:cBhvr>
                                        <p:cTn id="62" dur="2000" fill="hold"/>
                                        <p:tgtEl>
                                          <p:spTgt spid="4">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63" fill="hold">
                      <p:stCondLst>
                        <p:cond delay="indefinite"/>
                      </p:stCondLst>
                      <p:childTnLst>
                        <p:par>
                          <p:cTn id="64" fill="hold">
                            <p:stCondLst>
                              <p:cond delay="0"/>
                            </p:stCondLst>
                            <p:childTnLst>
                              <p:par>
                                <p:cTn id="65" presetID="45" presetClass="entr" presetSubtype="0" fill="hold" grpId="0" nodeType="clickEffect">
                                  <p:stCondLst>
                                    <p:cond delay="0"/>
                                  </p:stCondLst>
                                  <p:childTnLst>
                                    <p:set>
                                      <p:cBhvr>
                                        <p:cTn id="66" dur="1" fill="hold">
                                          <p:stCondLst>
                                            <p:cond delay="0"/>
                                          </p:stCondLst>
                                        </p:cTn>
                                        <p:tgtEl>
                                          <p:spTgt spid="4">
                                            <p:txEl>
                                              <p:pRg st="2" end="2"/>
                                            </p:txEl>
                                          </p:spTgt>
                                        </p:tgtEl>
                                        <p:attrNameLst>
                                          <p:attrName>style.visibility</p:attrName>
                                        </p:attrNameLst>
                                      </p:cBhvr>
                                      <p:to>
                                        <p:strVal val="visible"/>
                                      </p:to>
                                    </p:set>
                                    <p:animEffect transition="in" filter="fade">
                                      <p:cBhvr>
                                        <p:cTn id="67" dur="2000"/>
                                        <p:tgtEl>
                                          <p:spTgt spid="4">
                                            <p:txEl>
                                              <p:pRg st="2" end="2"/>
                                            </p:txEl>
                                          </p:spTgt>
                                        </p:tgtEl>
                                      </p:cBhvr>
                                    </p:animEffect>
                                    <p:anim calcmode="lin" valueType="num">
                                      <p:cBhvr>
                                        <p:cTn id="68" dur="2000" fill="hold"/>
                                        <p:tgtEl>
                                          <p:spTgt spid="4">
                                            <p:txEl>
                                              <p:pRg st="2" end="2"/>
                                            </p:txEl>
                                          </p:spTgt>
                                        </p:tgtEl>
                                        <p:attrNameLst>
                                          <p:attrName>ppt_w</p:attrName>
                                        </p:attrNameLst>
                                      </p:cBhvr>
                                      <p:tavLst>
                                        <p:tav tm="0" fmla="#ppt_w*sin(2.5*pi*$)">
                                          <p:val>
                                            <p:fltVal val="0"/>
                                          </p:val>
                                        </p:tav>
                                        <p:tav tm="100000">
                                          <p:val>
                                            <p:fltVal val="1"/>
                                          </p:val>
                                        </p:tav>
                                      </p:tavLst>
                                    </p:anim>
                                    <p:anim calcmode="lin" valueType="num">
                                      <p:cBhvr>
                                        <p:cTn id="69" dur="2000" fill="hold"/>
                                        <p:tgtEl>
                                          <p:spTgt spid="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70" fill="hold">
                      <p:stCondLst>
                        <p:cond delay="indefinite"/>
                      </p:stCondLst>
                      <p:childTnLst>
                        <p:par>
                          <p:cTn id="71" fill="hold">
                            <p:stCondLst>
                              <p:cond delay="0"/>
                            </p:stCondLst>
                            <p:childTnLst>
                              <p:par>
                                <p:cTn id="72" presetID="45" presetClass="entr" presetSubtype="0" fill="hold" grpId="0" nodeType="clickEffect">
                                  <p:stCondLst>
                                    <p:cond delay="0"/>
                                  </p:stCondLst>
                                  <p:childTnLst>
                                    <p:set>
                                      <p:cBhvr>
                                        <p:cTn id="73" dur="1" fill="hold">
                                          <p:stCondLst>
                                            <p:cond delay="0"/>
                                          </p:stCondLst>
                                        </p:cTn>
                                        <p:tgtEl>
                                          <p:spTgt spid="4">
                                            <p:txEl>
                                              <p:pRg st="3" end="3"/>
                                            </p:txEl>
                                          </p:spTgt>
                                        </p:tgtEl>
                                        <p:attrNameLst>
                                          <p:attrName>style.visibility</p:attrName>
                                        </p:attrNameLst>
                                      </p:cBhvr>
                                      <p:to>
                                        <p:strVal val="visible"/>
                                      </p:to>
                                    </p:set>
                                    <p:animEffect transition="in" filter="fade">
                                      <p:cBhvr>
                                        <p:cTn id="74" dur="2000"/>
                                        <p:tgtEl>
                                          <p:spTgt spid="4">
                                            <p:txEl>
                                              <p:pRg st="3" end="3"/>
                                            </p:txEl>
                                          </p:spTgt>
                                        </p:tgtEl>
                                      </p:cBhvr>
                                    </p:animEffect>
                                    <p:anim calcmode="lin" valueType="num">
                                      <p:cBhvr>
                                        <p:cTn id="75" dur="2000" fill="hold"/>
                                        <p:tgtEl>
                                          <p:spTgt spid="4">
                                            <p:txEl>
                                              <p:pRg st="3" end="3"/>
                                            </p:txEl>
                                          </p:spTgt>
                                        </p:tgtEl>
                                        <p:attrNameLst>
                                          <p:attrName>ppt_w</p:attrName>
                                        </p:attrNameLst>
                                      </p:cBhvr>
                                      <p:tavLst>
                                        <p:tav tm="0" fmla="#ppt_w*sin(2.5*pi*$)">
                                          <p:val>
                                            <p:fltVal val="0"/>
                                          </p:val>
                                        </p:tav>
                                        <p:tav tm="100000">
                                          <p:val>
                                            <p:fltVal val="1"/>
                                          </p:val>
                                        </p:tav>
                                      </p:tavLst>
                                    </p:anim>
                                    <p:anim calcmode="lin" valueType="num">
                                      <p:cBhvr>
                                        <p:cTn id="76" dur="2000" fill="hold"/>
                                        <p:tgtEl>
                                          <p:spTgt spid="4">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77" fill="hold">
                      <p:stCondLst>
                        <p:cond delay="indefinite"/>
                      </p:stCondLst>
                      <p:childTnLst>
                        <p:par>
                          <p:cTn id="78" fill="hold">
                            <p:stCondLst>
                              <p:cond delay="0"/>
                            </p:stCondLst>
                            <p:childTnLst>
                              <p:par>
                                <p:cTn id="79" presetID="45" presetClass="entr" presetSubtype="0" fill="hold" grpId="0" nodeType="clickEffect">
                                  <p:stCondLst>
                                    <p:cond delay="0"/>
                                  </p:stCondLst>
                                  <p:childTnLst>
                                    <p:set>
                                      <p:cBhvr>
                                        <p:cTn id="80" dur="1" fill="hold">
                                          <p:stCondLst>
                                            <p:cond delay="0"/>
                                          </p:stCondLst>
                                        </p:cTn>
                                        <p:tgtEl>
                                          <p:spTgt spid="4">
                                            <p:txEl>
                                              <p:pRg st="4" end="4"/>
                                            </p:txEl>
                                          </p:spTgt>
                                        </p:tgtEl>
                                        <p:attrNameLst>
                                          <p:attrName>style.visibility</p:attrName>
                                        </p:attrNameLst>
                                      </p:cBhvr>
                                      <p:to>
                                        <p:strVal val="visible"/>
                                      </p:to>
                                    </p:set>
                                    <p:animEffect transition="in" filter="fade">
                                      <p:cBhvr>
                                        <p:cTn id="81" dur="2000"/>
                                        <p:tgtEl>
                                          <p:spTgt spid="4">
                                            <p:txEl>
                                              <p:pRg st="4" end="4"/>
                                            </p:txEl>
                                          </p:spTgt>
                                        </p:tgtEl>
                                      </p:cBhvr>
                                    </p:animEffect>
                                    <p:anim calcmode="lin" valueType="num">
                                      <p:cBhvr>
                                        <p:cTn id="82" dur="2000" fill="hold"/>
                                        <p:tgtEl>
                                          <p:spTgt spid="4">
                                            <p:txEl>
                                              <p:pRg st="4" end="4"/>
                                            </p:txEl>
                                          </p:spTgt>
                                        </p:tgtEl>
                                        <p:attrNameLst>
                                          <p:attrName>ppt_w</p:attrName>
                                        </p:attrNameLst>
                                      </p:cBhvr>
                                      <p:tavLst>
                                        <p:tav tm="0" fmla="#ppt_w*sin(2.5*pi*$)">
                                          <p:val>
                                            <p:fltVal val="0"/>
                                          </p:val>
                                        </p:tav>
                                        <p:tav tm="100000">
                                          <p:val>
                                            <p:fltVal val="1"/>
                                          </p:val>
                                        </p:tav>
                                      </p:tavLst>
                                    </p:anim>
                                    <p:anim calcmode="lin" valueType="num">
                                      <p:cBhvr>
                                        <p:cTn id="83" dur="2000" fill="hold"/>
                                        <p:tgtEl>
                                          <p:spTgt spid="4">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84" fill="hold">
                      <p:stCondLst>
                        <p:cond delay="indefinite"/>
                      </p:stCondLst>
                      <p:childTnLst>
                        <p:par>
                          <p:cTn id="85" fill="hold">
                            <p:stCondLst>
                              <p:cond delay="0"/>
                            </p:stCondLst>
                            <p:childTnLst>
                              <p:par>
                                <p:cTn id="86" presetID="45" presetClass="entr" presetSubtype="0" fill="hold" grpId="0" nodeType="clickEffect">
                                  <p:stCondLst>
                                    <p:cond delay="0"/>
                                  </p:stCondLst>
                                  <p:childTnLst>
                                    <p:set>
                                      <p:cBhvr>
                                        <p:cTn id="87" dur="1" fill="hold">
                                          <p:stCondLst>
                                            <p:cond delay="0"/>
                                          </p:stCondLst>
                                        </p:cTn>
                                        <p:tgtEl>
                                          <p:spTgt spid="4">
                                            <p:txEl>
                                              <p:pRg st="5" end="5"/>
                                            </p:txEl>
                                          </p:spTgt>
                                        </p:tgtEl>
                                        <p:attrNameLst>
                                          <p:attrName>style.visibility</p:attrName>
                                        </p:attrNameLst>
                                      </p:cBhvr>
                                      <p:to>
                                        <p:strVal val="visible"/>
                                      </p:to>
                                    </p:set>
                                    <p:animEffect transition="in" filter="fade">
                                      <p:cBhvr>
                                        <p:cTn id="88" dur="2000"/>
                                        <p:tgtEl>
                                          <p:spTgt spid="4">
                                            <p:txEl>
                                              <p:pRg st="5" end="5"/>
                                            </p:txEl>
                                          </p:spTgt>
                                        </p:tgtEl>
                                      </p:cBhvr>
                                    </p:animEffect>
                                    <p:anim calcmode="lin" valueType="num">
                                      <p:cBhvr>
                                        <p:cTn id="89" dur="2000" fill="hold"/>
                                        <p:tgtEl>
                                          <p:spTgt spid="4">
                                            <p:txEl>
                                              <p:pRg st="5" end="5"/>
                                            </p:txEl>
                                          </p:spTgt>
                                        </p:tgtEl>
                                        <p:attrNameLst>
                                          <p:attrName>ppt_w</p:attrName>
                                        </p:attrNameLst>
                                      </p:cBhvr>
                                      <p:tavLst>
                                        <p:tav tm="0" fmla="#ppt_w*sin(2.5*pi*$)">
                                          <p:val>
                                            <p:fltVal val="0"/>
                                          </p:val>
                                        </p:tav>
                                        <p:tav tm="100000">
                                          <p:val>
                                            <p:fltVal val="1"/>
                                          </p:val>
                                        </p:tav>
                                      </p:tavLst>
                                    </p:anim>
                                    <p:anim calcmode="lin" valueType="num">
                                      <p:cBhvr>
                                        <p:cTn id="90" dur="2000" fill="hold"/>
                                        <p:tgtEl>
                                          <p:spTgt spid="4">
                                            <p:txEl>
                                              <p:pRg st="5" end="5"/>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E7B85-667A-D3AE-9C4E-B7810C9DDE28}"/>
              </a:ext>
            </a:extLst>
          </p:cNvPr>
          <p:cNvSpPr>
            <a:spLocks noGrp="1"/>
          </p:cNvSpPr>
          <p:nvPr>
            <p:ph type="title"/>
          </p:nvPr>
        </p:nvSpPr>
        <p:spPr>
          <a:xfrm>
            <a:off x="1245072" y="1289765"/>
            <a:ext cx="3651101" cy="4270963"/>
          </a:xfrm>
        </p:spPr>
        <p:txBody>
          <a:bodyPr anchor="ctr">
            <a:normAutofit/>
          </a:bodyPr>
          <a:lstStyle/>
          <a:p>
            <a:pPr algn="ctr"/>
            <a:r>
              <a:rPr lang="en-GB" sz="5600" b="1" dirty="0">
                <a:solidFill>
                  <a:srgbClr val="FFFFFF"/>
                </a:solidFill>
              </a:rPr>
              <a:t>Moodle: Your Learning Hwb</a:t>
            </a:r>
            <a:br>
              <a:rPr lang="en-GB" sz="5600" b="1" dirty="0">
                <a:solidFill>
                  <a:srgbClr val="FFFFFF"/>
                </a:solidFill>
              </a:rPr>
            </a:br>
            <a:endParaRPr lang="en-GB" sz="5600" dirty="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165F432-0752-B684-7A2E-E66C1B9AFC92}"/>
              </a:ext>
            </a:extLst>
          </p:cNvPr>
          <p:cNvSpPr>
            <a:spLocks noGrp="1"/>
          </p:cNvSpPr>
          <p:nvPr>
            <p:ph idx="1"/>
          </p:nvPr>
        </p:nvSpPr>
        <p:spPr>
          <a:xfrm>
            <a:off x="6297233" y="518400"/>
            <a:ext cx="4771607" cy="5837949"/>
          </a:xfrm>
        </p:spPr>
        <p:txBody>
          <a:bodyPr anchor="ctr">
            <a:normAutofit/>
          </a:bodyPr>
          <a:lstStyle/>
          <a:p>
            <a:pPr marL="0" indent="0">
              <a:buNone/>
            </a:pPr>
            <a:endParaRPr lang="en-GB" sz="2000" dirty="0">
              <a:solidFill>
                <a:schemeClr val="tx1">
                  <a:alpha val="80000"/>
                </a:schemeClr>
              </a:solidFill>
            </a:endParaRPr>
          </a:p>
          <a:p>
            <a:pPr marL="0" indent="0">
              <a:buNone/>
            </a:pPr>
            <a:r>
              <a:rPr lang="en-GB" sz="2000" b="1" dirty="0">
                <a:solidFill>
                  <a:schemeClr val="tx1">
                    <a:alpha val="80000"/>
                  </a:schemeClr>
                </a:solidFill>
              </a:rPr>
              <a:t>Moodle is where you'll find:</a:t>
            </a:r>
          </a:p>
          <a:p>
            <a:r>
              <a:rPr lang="en-GB" sz="2000" b="1" dirty="0">
                <a:solidFill>
                  <a:schemeClr val="tx1">
                    <a:alpha val="80000"/>
                  </a:schemeClr>
                </a:solidFill>
              </a:rPr>
              <a:t>Course Materials</a:t>
            </a:r>
          </a:p>
          <a:p>
            <a:r>
              <a:rPr lang="en-GB" sz="2000" dirty="0">
                <a:solidFill>
                  <a:schemeClr val="tx1">
                    <a:alpha val="80000"/>
                  </a:schemeClr>
                </a:solidFill>
              </a:rPr>
              <a:t>Weekly lecture slides</a:t>
            </a:r>
          </a:p>
          <a:p>
            <a:r>
              <a:rPr lang="en-GB" sz="2000" dirty="0">
                <a:solidFill>
                  <a:schemeClr val="tx1">
                    <a:alpha val="80000"/>
                  </a:schemeClr>
                </a:solidFill>
              </a:rPr>
              <a:t>Reading materials</a:t>
            </a:r>
          </a:p>
          <a:p>
            <a:r>
              <a:rPr lang="en-GB" sz="2000" dirty="0">
                <a:solidFill>
                  <a:schemeClr val="tx1">
                    <a:alpha val="80000"/>
                  </a:schemeClr>
                </a:solidFill>
              </a:rPr>
              <a:t>Video tutorials</a:t>
            </a:r>
          </a:p>
          <a:p>
            <a:r>
              <a:rPr lang="en-GB" sz="2000" dirty="0">
                <a:solidFill>
                  <a:schemeClr val="tx1">
                    <a:alpha val="80000"/>
                  </a:schemeClr>
                </a:solidFill>
              </a:rPr>
              <a:t>Assignment briefs</a:t>
            </a:r>
          </a:p>
          <a:p>
            <a:pPr marL="0" indent="0">
              <a:buNone/>
            </a:pPr>
            <a:r>
              <a:rPr lang="en-GB" sz="2000" b="1" dirty="0">
                <a:solidFill>
                  <a:schemeClr val="tx1">
                    <a:alpha val="80000"/>
                  </a:schemeClr>
                </a:solidFill>
              </a:rPr>
              <a:t>Submission Areas</a:t>
            </a:r>
          </a:p>
          <a:p>
            <a:r>
              <a:rPr lang="en-GB" sz="2000" dirty="0">
                <a:solidFill>
                  <a:schemeClr val="tx1">
                    <a:alpha val="80000"/>
                  </a:schemeClr>
                </a:solidFill>
              </a:rPr>
              <a:t>Turnitin</a:t>
            </a:r>
          </a:p>
          <a:p>
            <a:r>
              <a:rPr lang="en-GB" sz="2000" dirty="0">
                <a:solidFill>
                  <a:schemeClr val="tx1">
                    <a:alpha val="80000"/>
                  </a:schemeClr>
                </a:solidFill>
              </a:rPr>
              <a:t>Discussion forums</a:t>
            </a:r>
          </a:p>
          <a:p>
            <a:pPr marL="0" indent="0">
              <a:buNone/>
            </a:pPr>
            <a:r>
              <a:rPr lang="en-GB" sz="2000" b="1" dirty="0">
                <a:solidFill>
                  <a:schemeClr val="tx1">
                    <a:alpha val="80000"/>
                  </a:schemeClr>
                </a:solidFill>
              </a:rPr>
              <a:t>Activity:</a:t>
            </a:r>
            <a:r>
              <a:rPr lang="en-GB" sz="2000" dirty="0">
                <a:solidFill>
                  <a:schemeClr val="tx1">
                    <a:alpha val="80000"/>
                  </a:schemeClr>
                </a:solidFill>
              </a:rPr>
              <a:t> Let's navigate Moodle together and explore the course structure.</a:t>
            </a:r>
          </a:p>
          <a:p>
            <a:pPr marL="0" indent="0">
              <a:buNone/>
            </a:pPr>
            <a:br>
              <a:rPr lang="en-GB" sz="2000" dirty="0">
                <a:solidFill>
                  <a:schemeClr val="tx1">
                    <a:alpha val="80000"/>
                  </a:schemeClr>
                </a:solidFill>
              </a:rPr>
            </a:b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586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C439E-C447-02FE-B46D-D952F1ADE763}"/>
              </a:ext>
            </a:extLst>
          </p:cNvPr>
          <p:cNvSpPr>
            <a:spLocks noGrp="1"/>
          </p:cNvSpPr>
          <p:nvPr>
            <p:ph type="title"/>
          </p:nvPr>
        </p:nvSpPr>
        <p:spPr/>
        <p:txBody>
          <a:bodyPr/>
          <a:lstStyle/>
          <a:p>
            <a:r>
              <a:rPr lang="en-GB" b="1" dirty="0"/>
              <a:t>Moodle Navigation Masterclass</a:t>
            </a:r>
            <a:br>
              <a:rPr lang="en-GB" b="1" dirty="0"/>
            </a:br>
            <a:endParaRPr lang="en-GB" dirty="0"/>
          </a:p>
        </p:txBody>
      </p:sp>
      <p:sp>
        <p:nvSpPr>
          <p:cNvPr id="3" name="Content Placeholder 2">
            <a:extLst>
              <a:ext uri="{FF2B5EF4-FFF2-40B4-BE49-F238E27FC236}">
                <a16:creationId xmlns:a16="http://schemas.microsoft.com/office/drawing/2014/main" id="{6F5E332F-4981-7A5C-35EC-D06732E8934A}"/>
              </a:ext>
            </a:extLst>
          </p:cNvPr>
          <p:cNvSpPr>
            <a:spLocks noGrp="1"/>
          </p:cNvSpPr>
          <p:nvPr>
            <p:ph idx="1"/>
          </p:nvPr>
        </p:nvSpPr>
        <p:spPr/>
        <p:txBody>
          <a:bodyPr>
            <a:normAutofit fontScale="92500"/>
          </a:bodyPr>
          <a:lstStyle/>
          <a:p>
            <a:r>
              <a:rPr lang="en-GB" b="1" dirty="0"/>
              <a:t>🗺️ Finding Your Way Around</a:t>
            </a:r>
          </a:p>
          <a:p>
            <a:r>
              <a:rPr lang="en-GB" b="1" dirty="0"/>
              <a:t>Dashboard:</a:t>
            </a:r>
            <a:r>
              <a:rPr lang="en-GB" dirty="0"/>
              <a:t> Your personalized homepage showing all enrolled courses</a:t>
            </a:r>
          </a:p>
          <a:p>
            <a:r>
              <a:rPr lang="en-GB" b="1" dirty="0"/>
              <a:t>Course Menu:</a:t>
            </a:r>
            <a:r>
              <a:rPr lang="en-GB" dirty="0"/>
              <a:t> Located on the left side for easy navigation</a:t>
            </a:r>
          </a:p>
          <a:p>
            <a:endParaRPr lang="en-GB" dirty="0"/>
          </a:p>
          <a:p>
            <a:r>
              <a:rPr lang="en-GB" b="1" dirty="0"/>
              <a:t>📱 Mobile Access</a:t>
            </a:r>
          </a:p>
          <a:p>
            <a:r>
              <a:rPr lang="en-GB" dirty="0"/>
              <a:t>Download the official HWB app</a:t>
            </a:r>
          </a:p>
          <a:p>
            <a:r>
              <a:rPr lang="en-GB" dirty="0"/>
              <a:t>Access course content offline</a:t>
            </a:r>
          </a:p>
          <a:p>
            <a:r>
              <a:rPr lang="en-GB" dirty="0"/>
              <a:t>Receive push notifications</a:t>
            </a:r>
          </a:p>
          <a:p>
            <a:r>
              <a:rPr lang="en-GB" dirty="0"/>
              <a:t>Submit assignments on the go</a:t>
            </a:r>
          </a:p>
          <a:p>
            <a:endParaRPr lang="en-GB" dirty="0"/>
          </a:p>
        </p:txBody>
      </p:sp>
    </p:spTree>
    <p:extLst>
      <p:ext uri="{BB962C8B-B14F-4D97-AF65-F5344CB8AC3E}">
        <p14:creationId xmlns:p14="http://schemas.microsoft.com/office/powerpoint/2010/main" val="1622162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3243-BEDD-DAD3-BAEB-726532DA16FD}"/>
              </a:ext>
            </a:extLst>
          </p:cNvPr>
          <p:cNvSpPr>
            <a:spLocks noGrp="1"/>
          </p:cNvSpPr>
          <p:nvPr>
            <p:ph type="title"/>
          </p:nvPr>
        </p:nvSpPr>
        <p:spPr>
          <a:xfrm>
            <a:off x="838200" y="365125"/>
            <a:ext cx="10515600" cy="1828444"/>
          </a:xfrm>
        </p:spPr>
        <p:txBody>
          <a:bodyPr>
            <a:normAutofit/>
          </a:bodyPr>
          <a:lstStyle/>
          <a:p>
            <a:r>
              <a:rPr lang="en-GB" sz="5200" b="1"/>
              <a:t>Moodle Best Practices</a:t>
            </a:r>
            <a:br>
              <a:rPr lang="en-GB" sz="5200" b="1"/>
            </a:br>
            <a:endParaRPr lang="en-GB" sz="5200"/>
          </a:p>
        </p:txBody>
      </p:sp>
      <p:sp>
        <p:nvSpPr>
          <p:cNvPr id="3" name="Content Placeholder 2">
            <a:extLst>
              <a:ext uri="{FF2B5EF4-FFF2-40B4-BE49-F238E27FC236}">
                <a16:creationId xmlns:a16="http://schemas.microsoft.com/office/drawing/2014/main" id="{64D5AE17-A10A-DA00-9E02-3CB8383075A4}"/>
              </a:ext>
            </a:extLst>
          </p:cNvPr>
          <p:cNvSpPr>
            <a:spLocks noGrp="1"/>
          </p:cNvSpPr>
          <p:nvPr>
            <p:ph sz="half" idx="1"/>
          </p:nvPr>
        </p:nvSpPr>
        <p:spPr>
          <a:xfrm>
            <a:off x="838200" y="2398626"/>
            <a:ext cx="5158427" cy="3730460"/>
          </a:xfrm>
        </p:spPr>
        <p:txBody>
          <a:bodyPr>
            <a:normAutofit/>
          </a:bodyPr>
          <a:lstStyle/>
          <a:p>
            <a:pPr marL="0" indent="0">
              <a:buNone/>
            </a:pPr>
            <a:r>
              <a:rPr lang="en-GB" sz="2000" b="1" dirty="0"/>
              <a:t>✅ Do This</a:t>
            </a:r>
          </a:p>
          <a:p>
            <a:r>
              <a:rPr lang="en-GB" sz="2000" dirty="0"/>
              <a:t>Check Moodle daily for updates</a:t>
            </a:r>
          </a:p>
          <a:p>
            <a:r>
              <a:rPr lang="en-GB" sz="2000" dirty="0"/>
              <a:t>Enable email notifications</a:t>
            </a:r>
          </a:p>
          <a:p>
            <a:r>
              <a:rPr lang="en-GB" sz="2000" dirty="0"/>
              <a:t>Use the calendar for deadlines</a:t>
            </a:r>
          </a:p>
          <a:p>
            <a:r>
              <a:rPr lang="en-GB" sz="2000" dirty="0"/>
              <a:t>Participate in forums</a:t>
            </a:r>
          </a:p>
          <a:p>
            <a:r>
              <a:rPr lang="en-GB" sz="2000" dirty="0"/>
              <a:t>Keep your profile updated</a:t>
            </a:r>
          </a:p>
          <a:p>
            <a:endParaRPr lang="en-GB" sz="2000" dirty="0"/>
          </a:p>
        </p:txBody>
      </p:sp>
      <p:sp>
        <p:nvSpPr>
          <p:cNvPr id="4" name="Content Placeholder 3">
            <a:extLst>
              <a:ext uri="{FF2B5EF4-FFF2-40B4-BE49-F238E27FC236}">
                <a16:creationId xmlns:a16="http://schemas.microsoft.com/office/drawing/2014/main" id="{C6C33F97-DA22-EEC6-318E-495C67F95AB1}"/>
              </a:ext>
            </a:extLst>
          </p:cNvPr>
          <p:cNvSpPr>
            <a:spLocks noGrp="1"/>
          </p:cNvSpPr>
          <p:nvPr>
            <p:ph sz="half" idx="2"/>
          </p:nvPr>
        </p:nvSpPr>
        <p:spPr>
          <a:xfrm>
            <a:off x="6189154" y="2398626"/>
            <a:ext cx="5164645" cy="3730460"/>
          </a:xfrm>
        </p:spPr>
        <p:txBody>
          <a:bodyPr>
            <a:normAutofit/>
          </a:bodyPr>
          <a:lstStyle/>
          <a:p>
            <a:pPr marL="0" indent="0">
              <a:buNone/>
            </a:pPr>
            <a:r>
              <a:rPr lang="en-GB" sz="2000" b="1" dirty="0"/>
              <a:t>❌ Avoid This</a:t>
            </a:r>
          </a:p>
          <a:p>
            <a:r>
              <a:rPr lang="en-GB" sz="2000" dirty="0"/>
              <a:t>Waiting until deadline day</a:t>
            </a:r>
          </a:p>
          <a:p>
            <a:r>
              <a:rPr lang="en-GB" sz="2000" dirty="0"/>
              <a:t>Ignoring email notifications</a:t>
            </a:r>
          </a:p>
          <a:p>
            <a:r>
              <a:rPr lang="en-GB" sz="2000" dirty="0"/>
              <a:t>Submitting in wrong formats</a:t>
            </a:r>
          </a:p>
          <a:p>
            <a:r>
              <a:rPr lang="en-GB" sz="2000" dirty="0"/>
              <a:t>Not reading assignment briefs</a:t>
            </a:r>
          </a:p>
          <a:p>
            <a:r>
              <a:rPr lang="en-GB" sz="2000" dirty="0"/>
              <a:t>Forgetting to save work regularly</a:t>
            </a:r>
          </a:p>
          <a:p>
            <a:endParaRPr lang="en-GB" sz="2000" dirty="0"/>
          </a:p>
        </p:txBody>
      </p:sp>
      <p:sp>
        <p:nvSpPr>
          <p:cNvPr id="5" name="TextBox 4">
            <a:extLst>
              <a:ext uri="{FF2B5EF4-FFF2-40B4-BE49-F238E27FC236}">
                <a16:creationId xmlns:a16="http://schemas.microsoft.com/office/drawing/2014/main" id="{621748FA-D67B-7209-1654-2B18E5AD9EEE}"/>
              </a:ext>
            </a:extLst>
          </p:cNvPr>
          <p:cNvSpPr txBox="1"/>
          <p:nvPr/>
        </p:nvSpPr>
        <p:spPr>
          <a:xfrm>
            <a:off x="2554867" y="5277255"/>
            <a:ext cx="6842052" cy="646331"/>
          </a:xfrm>
          <a:prstGeom prst="rect">
            <a:avLst/>
          </a:prstGeom>
          <a:noFill/>
        </p:spPr>
        <p:txBody>
          <a:bodyPr wrap="square" rtlCol="0">
            <a:spAutoFit/>
          </a:bodyPr>
          <a:lstStyle/>
          <a:p>
            <a:r>
              <a:rPr lang="en-GB" b="1" dirty="0">
                <a:highlight>
                  <a:srgbClr val="FFFF00"/>
                </a:highlight>
              </a:rPr>
              <a:t>Important:</a:t>
            </a:r>
            <a:r>
              <a:rPr lang="en-GB" dirty="0">
                <a:highlight>
                  <a:srgbClr val="FFFF00"/>
                </a:highlight>
              </a:rPr>
              <a:t> Always save your work in multiple locations and submit assignments well before the deadline to avoid technical issues.</a:t>
            </a:r>
          </a:p>
        </p:txBody>
      </p:sp>
    </p:spTree>
    <p:extLst>
      <p:ext uri="{BB962C8B-B14F-4D97-AF65-F5344CB8AC3E}">
        <p14:creationId xmlns:p14="http://schemas.microsoft.com/office/powerpoint/2010/main" val="413567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BBFF4A9-45CE-B13F-0CE2-0C6239E3CE79}"/>
              </a:ext>
            </a:extLst>
          </p:cNvPr>
          <p:cNvSpPr>
            <a:spLocks noGrp="1"/>
          </p:cNvSpPr>
          <p:nvPr>
            <p:ph type="title"/>
          </p:nvPr>
        </p:nvSpPr>
        <p:spPr>
          <a:xfrm>
            <a:off x="1188069" y="381935"/>
            <a:ext cx="4008583" cy="5974414"/>
          </a:xfrm>
        </p:spPr>
        <p:txBody>
          <a:bodyPr anchor="ctr">
            <a:normAutofit/>
          </a:bodyPr>
          <a:lstStyle/>
          <a:p>
            <a:r>
              <a:rPr lang="en-GB" sz="6800" b="1" dirty="0">
                <a:solidFill>
                  <a:srgbClr val="FFFFFF"/>
                </a:solidFill>
              </a:rPr>
              <a:t>Module Handbook</a:t>
            </a:r>
            <a:br>
              <a:rPr lang="en-GB" sz="6800" b="1" dirty="0">
                <a:solidFill>
                  <a:srgbClr val="FFFFFF"/>
                </a:solidFill>
              </a:rPr>
            </a:br>
            <a:r>
              <a:rPr lang="en-GB" sz="2800" b="1" dirty="0">
                <a:solidFill>
                  <a:srgbClr val="FFFFFF"/>
                </a:solidFill>
              </a:rPr>
              <a:t>Lets take a look</a:t>
            </a:r>
            <a:br>
              <a:rPr lang="en-GB" sz="6800" b="1" dirty="0">
                <a:solidFill>
                  <a:srgbClr val="FFFFFF"/>
                </a:solidFill>
              </a:rPr>
            </a:br>
            <a:endParaRPr lang="en-GB" sz="6800" dirty="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5329C79-D126-0E70-B5BA-E8F772AE1F24}"/>
              </a:ext>
            </a:extLst>
          </p:cNvPr>
          <p:cNvSpPr>
            <a:spLocks noGrp="1"/>
          </p:cNvSpPr>
          <p:nvPr>
            <p:ph idx="1"/>
          </p:nvPr>
        </p:nvSpPr>
        <p:spPr>
          <a:xfrm>
            <a:off x="6297233" y="518400"/>
            <a:ext cx="4771607" cy="5837949"/>
          </a:xfrm>
        </p:spPr>
        <p:txBody>
          <a:bodyPr anchor="ctr">
            <a:normAutofit/>
          </a:bodyPr>
          <a:lstStyle/>
          <a:p>
            <a:pPr marL="0" indent="0">
              <a:buNone/>
            </a:pPr>
            <a:r>
              <a:rPr lang="en-GB" sz="1700" dirty="0">
                <a:solidFill>
                  <a:schemeClr val="tx1">
                    <a:alpha val="80000"/>
                  </a:schemeClr>
                </a:solidFill>
              </a:rPr>
              <a:t>📖 Your comprehensive guide to everything you need to know about this module.</a:t>
            </a:r>
          </a:p>
          <a:p>
            <a:pPr marL="0" indent="0">
              <a:buNone/>
            </a:pPr>
            <a:r>
              <a:rPr lang="en-GB" sz="1700" b="1" dirty="0">
                <a:solidFill>
                  <a:schemeClr val="tx1">
                    <a:alpha val="80000"/>
                  </a:schemeClr>
                </a:solidFill>
              </a:rPr>
              <a:t>📚 Handbook Contents</a:t>
            </a:r>
          </a:p>
          <a:p>
            <a:r>
              <a:rPr lang="en-GB" sz="1700" b="1" dirty="0">
                <a:solidFill>
                  <a:schemeClr val="tx1">
                    <a:alpha val="80000"/>
                  </a:schemeClr>
                </a:solidFill>
              </a:rPr>
              <a:t>Learning Outcomes:</a:t>
            </a:r>
            <a:r>
              <a:rPr lang="en-GB" sz="1700" dirty="0">
                <a:solidFill>
                  <a:schemeClr val="tx1">
                    <a:alpha val="80000"/>
                  </a:schemeClr>
                </a:solidFill>
              </a:rPr>
              <a:t> What you'll achieve by the end</a:t>
            </a:r>
          </a:p>
          <a:p>
            <a:r>
              <a:rPr lang="en-GB" sz="1700" b="1" dirty="0">
                <a:solidFill>
                  <a:schemeClr val="tx1">
                    <a:alpha val="80000"/>
                  </a:schemeClr>
                </a:solidFill>
              </a:rPr>
              <a:t>Weekly Schedule:</a:t>
            </a:r>
            <a:r>
              <a:rPr lang="en-GB" sz="1700" dirty="0">
                <a:solidFill>
                  <a:schemeClr val="tx1">
                    <a:alpha val="80000"/>
                  </a:schemeClr>
                </a:solidFill>
              </a:rPr>
              <a:t> Detailed breakdown of each session</a:t>
            </a:r>
          </a:p>
          <a:p>
            <a:r>
              <a:rPr lang="en-GB" sz="1700" b="1" dirty="0">
                <a:solidFill>
                  <a:schemeClr val="tx1">
                    <a:alpha val="80000"/>
                  </a:schemeClr>
                </a:solidFill>
              </a:rPr>
              <a:t>Assessment Criteria:</a:t>
            </a:r>
            <a:r>
              <a:rPr lang="en-GB" sz="1700" dirty="0">
                <a:solidFill>
                  <a:schemeClr val="tx1">
                    <a:alpha val="80000"/>
                  </a:schemeClr>
                </a:solidFill>
              </a:rPr>
              <a:t> How your work will be evaluated</a:t>
            </a:r>
          </a:p>
          <a:p>
            <a:r>
              <a:rPr lang="en-GB" sz="1700" b="1" dirty="0">
                <a:solidFill>
                  <a:schemeClr val="tx1">
                    <a:alpha val="80000"/>
                  </a:schemeClr>
                </a:solidFill>
              </a:rPr>
              <a:t>Resources:</a:t>
            </a:r>
            <a:r>
              <a:rPr lang="en-GB" sz="1700" dirty="0">
                <a:solidFill>
                  <a:schemeClr val="tx1">
                    <a:alpha val="80000"/>
                  </a:schemeClr>
                </a:solidFill>
              </a:rPr>
              <a:t> Essential and recommended materials</a:t>
            </a:r>
          </a:p>
          <a:p>
            <a:r>
              <a:rPr lang="en-GB" sz="1700" b="1" dirty="0">
                <a:solidFill>
                  <a:schemeClr val="tx1">
                    <a:alpha val="80000"/>
                  </a:schemeClr>
                </a:solidFill>
              </a:rPr>
              <a:t>Support Services:</a:t>
            </a:r>
            <a:r>
              <a:rPr lang="en-GB" sz="1700" dirty="0">
                <a:solidFill>
                  <a:schemeClr val="tx1">
                    <a:alpha val="80000"/>
                  </a:schemeClr>
                </a:solidFill>
              </a:rPr>
              <a:t> Where to get help when needed</a:t>
            </a:r>
          </a:p>
          <a:p>
            <a:r>
              <a:rPr lang="en-GB" sz="1700" b="1" dirty="0">
                <a:solidFill>
                  <a:schemeClr val="tx1">
                    <a:alpha val="80000"/>
                  </a:schemeClr>
                </a:solidFill>
              </a:rPr>
              <a:t>Policies:</a:t>
            </a:r>
            <a:r>
              <a:rPr lang="en-GB" sz="1700" dirty="0">
                <a:solidFill>
                  <a:schemeClr val="tx1">
                    <a:alpha val="80000"/>
                  </a:schemeClr>
                </a:solidFill>
              </a:rPr>
              <a:t> Academic regulations and procedures</a:t>
            </a:r>
          </a:p>
          <a:p>
            <a:r>
              <a:rPr lang="en-GB" sz="1700" b="1" dirty="0">
                <a:solidFill>
                  <a:schemeClr val="tx1">
                    <a:alpha val="80000"/>
                  </a:schemeClr>
                </a:solidFill>
              </a:rPr>
              <a:t>Action Item:</a:t>
            </a:r>
            <a:r>
              <a:rPr lang="en-GB" sz="1700" dirty="0">
                <a:solidFill>
                  <a:schemeClr val="tx1">
                    <a:alpha val="80000"/>
                  </a:schemeClr>
                </a:solidFill>
              </a:rPr>
              <a:t> Download and save the digital copy of the Module Handbook from Moodle. Keep it accessible throughout the course.</a:t>
            </a:r>
          </a:p>
          <a:p>
            <a:pPr marL="0" indent="0" algn="ctr">
              <a:buNone/>
            </a:pPr>
            <a:r>
              <a:rPr lang="en-GB" sz="1700" dirty="0">
                <a:solidFill>
                  <a:schemeClr val="tx1">
                    <a:alpha val="80000"/>
                  </a:schemeClr>
                </a:solidFill>
              </a:rPr>
              <a:t>Lets look at the handbook</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8985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96DA5-111B-AE4D-F652-D0FABD789759}"/>
              </a:ext>
            </a:extLst>
          </p:cNvPr>
          <p:cNvSpPr>
            <a:spLocks noGrp="1"/>
          </p:cNvSpPr>
          <p:nvPr>
            <p:ph type="title"/>
          </p:nvPr>
        </p:nvSpPr>
        <p:spPr>
          <a:xfrm>
            <a:off x="761803" y="350196"/>
            <a:ext cx="4646904" cy="1624520"/>
          </a:xfrm>
        </p:spPr>
        <p:txBody>
          <a:bodyPr anchor="ctr">
            <a:normAutofit/>
          </a:bodyPr>
          <a:lstStyle/>
          <a:p>
            <a:r>
              <a:rPr lang="en-GB" sz="3700" b="1"/>
              <a:t>Assessment Structure</a:t>
            </a:r>
            <a:br>
              <a:rPr lang="en-GB" sz="3700" b="1"/>
            </a:br>
            <a:endParaRPr lang="en-GB" sz="3700"/>
          </a:p>
        </p:txBody>
      </p:sp>
      <p:sp>
        <p:nvSpPr>
          <p:cNvPr id="3" name="Content Placeholder 2">
            <a:extLst>
              <a:ext uri="{FF2B5EF4-FFF2-40B4-BE49-F238E27FC236}">
                <a16:creationId xmlns:a16="http://schemas.microsoft.com/office/drawing/2014/main" id="{4FE6FCDA-F237-DB7E-2D3F-02A5526B1E54}"/>
              </a:ext>
            </a:extLst>
          </p:cNvPr>
          <p:cNvSpPr>
            <a:spLocks noGrp="1"/>
          </p:cNvSpPr>
          <p:nvPr>
            <p:ph idx="1"/>
          </p:nvPr>
        </p:nvSpPr>
        <p:spPr>
          <a:xfrm>
            <a:off x="761802" y="1322962"/>
            <a:ext cx="4646905" cy="5033387"/>
          </a:xfrm>
        </p:spPr>
        <p:txBody>
          <a:bodyPr anchor="ctr">
            <a:normAutofit lnSpcReduction="10000"/>
          </a:bodyPr>
          <a:lstStyle/>
          <a:p>
            <a:pPr>
              <a:buNone/>
            </a:pPr>
            <a:r>
              <a:rPr lang="en-GB" b="1" dirty="0"/>
              <a:t>3 Separate Assessments</a:t>
            </a:r>
          </a:p>
          <a:p>
            <a:pPr>
              <a:buNone/>
            </a:pPr>
            <a:r>
              <a:rPr lang="en-GB" sz="1400" b="1" dirty="0"/>
              <a:t>Assessment Component 1</a:t>
            </a:r>
          </a:p>
          <a:p>
            <a:pPr>
              <a:buFont typeface="Arial" panose="020B0604020202020204" pitchFamily="34" charset="0"/>
              <a:buChar char="•"/>
            </a:pPr>
            <a:r>
              <a:rPr lang="en-GB" sz="1400" dirty="0"/>
              <a:t>Practical </a:t>
            </a:r>
          </a:p>
          <a:p>
            <a:pPr>
              <a:buFont typeface="Arial" panose="020B0604020202020204" pitchFamily="34" charset="0"/>
              <a:buChar char="•"/>
            </a:pPr>
            <a:r>
              <a:rPr lang="en-GB" sz="1400" dirty="0"/>
              <a:t>In-class Word report using AI (750 words) </a:t>
            </a:r>
          </a:p>
          <a:p>
            <a:pPr>
              <a:buFont typeface="Arial" panose="020B0604020202020204" pitchFamily="34" charset="0"/>
              <a:buChar char="•"/>
            </a:pPr>
            <a:r>
              <a:rPr lang="en-GB" sz="1400" dirty="0"/>
              <a:t>25% </a:t>
            </a:r>
          </a:p>
          <a:p>
            <a:pPr>
              <a:buNone/>
            </a:pPr>
            <a:r>
              <a:rPr lang="en-GB" sz="1400" b="1" dirty="0"/>
              <a:t>Assessment Component 2</a:t>
            </a:r>
          </a:p>
          <a:p>
            <a:pPr>
              <a:buFont typeface="Arial" panose="020B0604020202020204" pitchFamily="34" charset="0"/>
              <a:buChar char="•"/>
            </a:pPr>
            <a:r>
              <a:rPr lang="en-GB" sz="1400" dirty="0"/>
              <a:t>Practical </a:t>
            </a:r>
          </a:p>
          <a:p>
            <a:pPr>
              <a:buFont typeface="Arial" panose="020B0604020202020204" pitchFamily="34" charset="0"/>
              <a:buChar char="•"/>
            </a:pPr>
            <a:r>
              <a:rPr lang="en-GB" sz="1400" dirty="0"/>
              <a:t>In-class spreadsheet analysis (1 hour) </a:t>
            </a:r>
          </a:p>
          <a:p>
            <a:pPr>
              <a:buFont typeface="Arial" panose="020B0604020202020204" pitchFamily="34" charset="0"/>
              <a:buChar char="•"/>
            </a:pPr>
            <a:r>
              <a:rPr lang="en-GB" sz="1400" dirty="0"/>
              <a:t>50% </a:t>
            </a:r>
          </a:p>
          <a:p>
            <a:pPr>
              <a:buNone/>
            </a:pPr>
            <a:r>
              <a:rPr lang="en-GB" sz="1400" b="1" dirty="0"/>
              <a:t>Assessment Component 3</a:t>
            </a:r>
          </a:p>
          <a:p>
            <a:pPr>
              <a:buFont typeface="Arial" panose="020B0604020202020204" pitchFamily="34" charset="0"/>
              <a:buChar char="•"/>
            </a:pPr>
            <a:r>
              <a:rPr lang="en-GB" sz="1400" dirty="0"/>
              <a:t>Practical </a:t>
            </a:r>
          </a:p>
          <a:p>
            <a:pPr>
              <a:buFont typeface="Arial" panose="020B0604020202020204" pitchFamily="34" charset="0"/>
              <a:buChar char="•"/>
            </a:pPr>
            <a:r>
              <a:rPr lang="en-GB" sz="1400" dirty="0"/>
              <a:t>Individual presentation, digital skills reflection (5 minutes) </a:t>
            </a:r>
          </a:p>
          <a:p>
            <a:pPr>
              <a:buFont typeface="Arial" panose="020B0604020202020204" pitchFamily="34" charset="0"/>
              <a:buChar char="•"/>
            </a:pPr>
            <a:r>
              <a:rPr lang="en-GB" sz="1400" dirty="0"/>
              <a:t>25%</a:t>
            </a:r>
          </a:p>
          <a:p>
            <a:pPr marL="0" indent="0">
              <a:buNone/>
            </a:pPr>
            <a:br>
              <a:rPr lang="en-GB" sz="1700" dirty="0"/>
            </a:br>
            <a:endParaRPr lang="en-GB" sz="1700" dirty="0"/>
          </a:p>
        </p:txBody>
      </p:sp>
      <p:pic>
        <p:nvPicPr>
          <p:cNvPr id="5" name="Picture 4" descr="Sticky notes on a wall">
            <a:extLst>
              <a:ext uri="{FF2B5EF4-FFF2-40B4-BE49-F238E27FC236}">
                <a16:creationId xmlns:a16="http://schemas.microsoft.com/office/drawing/2014/main" id="{63C776CB-789D-A65B-B5D8-B9FD0731312A}"/>
              </a:ext>
            </a:extLst>
          </p:cNvPr>
          <p:cNvPicPr>
            <a:picLocks noChangeAspect="1"/>
          </p:cNvPicPr>
          <p:nvPr/>
        </p:nvPicPr>
        <p:blipFill>
          <a:blip r:embed="rId2"/>
          <a:srcRect l="18834" r="19097" b="1"/>
          <a:stretch>
            <a:fillRect/>
          </a:stretch>
        </p:blipFill>
        <p:spPr>
          <a:xfrm>
            <a:off x="6096000" y="1"/>
            <a:ext cx="6102825" cy="6858000"/>
          </a:xfrm>
          <a:prstGeom prst="rect">
            <a:avLst/>
          </a:prstGeom>
        </p:spPr>
      </p:pic>
    </p:spTree>
    <p:extLst>
      <p:ext uri="{BB962C8B-B14F-4D97-AF65-F5344CB8AC3E}">
        <p14:creationId xmlns:p14="http://schemas.microsoft.com/office/powerpoint/2010/main" val="3846191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EE4AE3-E8DC-A894-7396-C11288433C9C}"/>
              </a:ext>
            </a:extLst>
          </p:cNvPr>
          <p:cNvGraphicFramePr>
            <a:graphicFrameLocks noGrp="1"/>
          </p:cNvGraphicFramePr>
          <p:nvPr>
            <p:ph idx="1"/>
            <p:extLst>
              <p:ext uri="{D42A27DB-BD31-4B8C-83A1-F6EECF244321}">
                <p14:modId xmlns:p14="http://schemas.microsoft.com/office/powerpoint/2010/main" val="3118367833"/>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46419F56-A38C-2362-7EEE-6D6A07C3876E}"/>
              </a:ext>
            </a:extLst>
          </p:cNvPr>
          <p:cNvSpPr txBox="1"/>
          <p:nvPr/>
        </p:nvSpPr>
        <p:spPr>
          <a:xfrm>
            <a:off x="1178560" y="52098"/>
            <a:ext cx="9916160" cy="5953105"/>
          </a:xfrm>
          <a:prstGeom prst="rect">
            <a:avLst/>
          </a:prstGeom>
          <a:noFill/>
        </p:spPr>
        <p:txBody>
          <a:bodyPr wrap="square">
            <a:spAutoFit/>
          </a:bodyPr>
          <a:lstStyle/>
          <a:p>
            <a:pPr algn="ctr">
              <a:lnSpc>
                <a:spcPct val="115000"/>
              </a:lnSpc>
              <a:spcAft>
                <a:spcPts val="800"/>
              </a:spcAft>
              <a:buNone/>
            </a:pPr>
            <a:r>
              <a:rPr lang="en-GB" sz="2400" b="1" kern="100" dirty="0">
                <a:effectLst/>
                <a:latin typeface="Arial" panose="020B0604020202020204" pitchFamily="34" charset="0"/>
                <a:ea typeface="DengXian" panose="02010600030101010101" pitchFamily="2" charset="-122"/>
              </a:rPr>
              <a:t>Assessment 1: In‑Class Digital Report + AI Reflection (750 words)</a:t>
            </a:r>
            <a:endParaRPr lang="en-GB" sz="2400" dirty="0">
              <a:effectLst/>
              <a:latin typeface="Times New Roman" panose="02020603050405020304" pitchFamily="18" charset="0"/>
              <a:ea typeface="Times New Roman" panose="02020603050405020304" pitchFamily="18" charset="0"/>
            </a:endParaRPr>
          </a:p>
          <a:p>
            <a:r>
              <a:rPr lang="en-GB" sz="1200" b="1" kern="100" dirty="0">
                <a:effectLst/>
                <a:latin typeface="Aptos" panose="020B0004020202020204" pitchFamily="34" charset="0"/>
                <a:ea typeface="DengXian" panose="02010600030101010101" pitchFamily="2" charset="-122"/>
                <a:cs typeface="Arial" panose="020B0604020202020204" pitchFamily="34" charset="0"/>
              </a:rPr>
              <a:t> </a:t>
            </a:r>
          </a:p>
          <a:p>
            <a:endParaRPr lang="en-GB" sz="1200" b="1" kern="100" dirty="0">
              <a:latin typeface="Aptos" panose="020B0004020202020204" pitchFamily="34" charset="0"/>
              <a:ea typeface="DengXian" panose="02010600030101010101" pitchFamily="2" charset="-122"/>
              <a:cs typeface="Arial" panose="020B0604020202020204" pitchFamily="34" charset="0"/>
            </a:endParaRPr>
          </a:p>
          <a:p>
            <a:endParaRPr lang="en-GB" sz="1200" b="1" kern="100" dirty="0">
              <a:latin typeface="Aptos" panose="020B0004020202020204" pitchFamily="34" charset="0"/>
              <a:ea typeface="DengXian" panose="02010600030101010101" pitchFamily="2" charset="-122"/>
              <a:cs typeface="Arial" panose="020B0604020202020204" pitchFamily="34" charset="0"/>
            </a:endParaRPr>
          </a:p>
          <a:p>
            <a:pPr algn="ctr"/>
            <a:r>
              <a:rPr lang="en-GB" sz="2400" dirty="0"/>
              <a:t>In this assessment, you will produce a </a:t>
            </a:r>
            <a:r>
              <a:rPr lang="en-GB" sz="2400" b="1" dirty="0"/>
              <a:t>500–600 word professional business report</a:t>
            </a:r>
            <a:r>
              <a:rPr lang="en-GB" sz="2400" dirty="0"/>
              <a:t> for Bright Wave Café using the findings from your spreadsheet in </a:t>
            </a:r>
            <a:r>
              <a:rPr lang="en-GB" sz="2400" b="1" dirty="0"/>
              <a:t>Assessment 2</a:t>
            </a:r>
            <a:r>
              <a:rPr lang="en-GB" sz="2400" dirty="0"/>
              <a:t>. You will explain what the sales data shows and make recommendations about how </a:t>
            </a:r>
            <a:r>
              <a:rPr lang="en-GB" sz="2400" b="1" dirty="0"/>
              <a:t>digital tools and AI</a:t>
            </a:r>
            <a:r>
              <a:rPr lang="en-GB" sz="2400" dirty="0"/>
              <a:t> could help the café improve its business performance and customer engagement.</a:t>
            </a:r>
          </a:p>
          <a:p>
            <a:endParaRPr lang="en-GB" sz="2400" dirty="0"/>
          </a:p>
          <a:p>
            <a:endParaRPr lang="en-GB" sz="2400" dirty="0"/>
          </a:p>
          <a:p>
            <a:pPr algn="ctr"/>
            <a:r>
              <a:rPr lang="en-GB" sz="2400" dirty="0"/>
              <a:t>You will also complete a </a:t>
            </a:r>
            <a:r>
              <a:rPr lang="en-GB" sz="2400" b="1" dirty="0"/>
              <a:t>150–200 word ethical and professional reflection</a:t>
            </a:r>
            <a:r>
              <a:rPr lang="en-GB" sz="2400" dirty="0"/>
              <a:t> explaining how you checked and edited AI-generated content and why responsible AI use and human judgement are important.</a:t>
            </a:r>
          </a:p>
          <a:p>
            <a:pPr algn="ctr"/>
            <a:endParaRPr lang="en-GB" sz="2400" dirty="0"/>
          </a:p>
          <a:p>
            <a:pPr algn="ctr"/>
            <a:r>
              <a:rPr lang="en-GB" sz="2400" dirty="0"/>
              <a:t> Your work must include </a:t>
            </a:r>
            <a:r>
              <a:rPr lang="en-GB" sz="2400" b="1" dirty="0"/>
              <a:t>5 appropriate references</a:t>
            </a:r>
            <a:r>
              <a:rPr lang="en-GB" sz="2400" dirty="0"/>
              <a:t>.</a:t>
            </a:r>
          </a:p>
          <a:p>
            <a:pPr>
              <a:lnSpc>
                <a:spcPct val="115000"/>
              </a:lnSpc>
              <a:spcAft>
                <a:spcPts val="800"/>
              </a:spcAft>
              <a:buNone/>
            </a:pP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73477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E23505-3C1C-A838-2377-88FB8F58E696}"/>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2362AA0-82ED-55C6-8A22-CAFDBF69DB65}"/>
              </a:ext>
            </a:extLst>
          </p:cNvPr>
          <p:cNvSpPr>
            <a:spLocks noGrp="1"/>
          </p:cNvSpPr>
          <p:nvPr>
            <p:ph type="title"/>
          </p:nvPr>
        </p:nvSpPr>
        <p:spPr/>
        <p:txBody>
          <a:bodyPr/>
          <a:lstStyle/>
          <a:p>
            <a:pPr algn="ctr"/>
            <a:r>
              <a:rPr lang="en-GB" sz="4400" b="1" dirty="0">
                <a:effectLst/>
                <a:latin typeface="Arial" panose="020B0604020202020204" pitchFamily="34" charset="0"/>
                <a:ea typeface="Times New Roman" panose="02020603050405020304" pitchFamily="18" charset="0"/>
              </a:rPr>
              <a:t>Assessment 2: In‑Class Spreadsheet Data Analysis (1 hour)</a:t>
            </a:r>
            <a:endParaRPr lang="en-GB" dirty="0"/>
          </a:p>
        </p:txBody>
      </p:sp>
      <p:sp>
        <p:nvSpPr>
          <p:cNvPr id="8" name="Content Placeholder 7">
            <a:extLst>
              <a:ext uri="{FF2B5EF4-FFF2-40B4-BE49-F238E27FC236}">
                <a16:creationId xmlns:a16="http://schemas.microsoft.com/office/drawing/2014/main" id="{6E536D6D-1438-3A1B-806A-DAE9796A3394}"/>
              </a:ext>
            </a:extLst>
          </p:cNvPr>
          <p:cNvSpPr>
            <a:spLocks noGrp="1"/>
          </p:cNvSpPr>
          <p:nvPr>
            <p:ph idx="1"/>
          </p:nvPr>
        </p:nvSpPr>
        <p:spPr>
          <a:xfrm>
            <a:off x="838200" y="1825624"/>
            <a:ext cx="10515600" cy="4798911"/>
          </a:xfrm>
        </p:spPr>
        <p:txBody>
          <a:bodyPr>
            <a:normAutofit/>
          </a:bodyPr>
          <a:lstStyle/>
          <a:p>
            <a:pPr algn="ctr">
              <a:buNone/>
            </a:pPr>
            <a:r>
              <a:rPr lang="en-GB" sz="5400" b="1" dirty="0">
                <a:effectLst/>
                <a:latin typeface="Arial" panose="020B0604020202020204" pitchFamily="34" charset="0"/>
                <a:ea typeface="Times New Roman" panose="02020603050405020304" pitchFamily="18" charset="0"/>
              </a:rPr>
              <a:t>Task Description</a:t>
            </a:r>
          </a:p>
          <a:p>
            <a:pPr algn="ctr">
              <a:buNone/>
            </a:pPr>
            <a:endParaRPr lang="en-GB" sz="5400" b="1" dirty="0">
              <a:effectLst/>
              <a:latin typeface="Arial" panose="020B0604020202020204" pitchFamily="34" charset="0"/>
              <a:ea typeface="Times New Roman" panose="02020603050405020304" pitchFamily="18" charset="0"/>
            </a:endParaRPr>
          </a:p>
          <a:p>
            <a:pPr algn="ctr">
              <a:buNone/>
            </a:pPr>
            <a:r>
              <a:rPr lang="en-GB" sz="2000" dirty="0"/>
              <a:t>In this assessment, you will use </a:t>
            </a:r>
            <a:r>
              <a:rPr lang="en-GB" sz="2000" b="1" dirty="0"/>
              <a:t>Microsoft Excel to analyse sales data for Bright Wave Café</a:t>
            </a:r>
            <a:r>
              <a:rPr lang="en-GB" sz="2000" dirty="0"/>
              <a:t>. You will create and format a spreadsheet, use formulas and functions to calculate revenue, and use </a:t>
            </a:r>
            <a:r>
              <a:rPr lang="en-GB" sz="2000" b="1" dirty="0"/>
              <a:t>sorting and filtering</a:t>
            </a:r>
            <a:r>
              <a:rPr lang="en-GB" sz="2000" dirty="0"/>
              <a:t> to analyse the data. You will then use an </a:t>
            </a:r>
            <a:r>
              <a:rPr lang="en-GB" sz="2000" b="1" dirty="0"/>
              <a:t>AI tool to create a short summary of your findings</a:t>
            </a:r>
            <a:r>
              <a:rPr lang="en-GB" sz="2000" dirty="0"/>
              <a:t>, which you must review and edit to make sure the information is accurate.</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90373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0A3B25-D3F6-6E12-0B8C-CD2854D79B3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15A564F-A55B-581E-D2F6-B9FA9241BF10}"/>
              </a:ext>
            </a:extLst>
          </p:cNvPr>
          <p:cNvSpPr>
            <a:spLocks noGrp="1"/>
          </p:cNvSpPr>
          <p:nvPr>
            <p:ph type="title"/>
          </p:nvPr>
        </p:nvSpPr>
        <p:spPr/>
        <p:txBody>
          <a:bodyPr/>
          <a:lstStyle/>
          <a:p>
            <a:pPr algn="ctr"/>
            <a:r>
              <a:rPr lang="en-GB" b="1" dirty="0"/>
              <a:t>Assesment 3 Presentation</a:t>
            </a:r>
          </a:p>
        </p:txBody>
      </p:sp>
      <p:sp>
        <p:nvSpPr>
          <p:cNvPr id="8" name="Content Placeholder 7">
            <a:extLst>
              <a:ext uri="{FF2B5EF4-FFF2-40B4-BE49-F238E27FC236}">
                <a16:creationId xmlns:a16="http://schemas.microsoft.com/office/drawing/2014/main" id="{F319B459-9A8F-2664-9C46-C7D5457EEDD4}"/>
              </a:ext>
            </a:extLst>
          </p:cNvPr>
          <p:cNvSpPr>
            <a:spLocks noGrp="1"/>
          </p:cNvSpPr>
          <p:nvPr>
            <p:ph idx="1"/>
          </p:nvPr>
        </p:nvSpPr>
        <p:spPr>
          <a:xfrm>
            <a:off x="838200" y="1825625"/>
            <a:ext cx="10515600" cy="4667250"/>
          </a:xfrm>
        </p:spPr>
        <p:txBody>
          <a:bodyPr>
            <a:normAutofit fontScale="70000" lnSpcReduction="20000"/>
          </a:bodyPr>
          <a:lstStyle/>
          <a:p>
            <a:pPr algn="ctr">
              <a:spcBef>
                <a:spcPts val="600"/>
              </a:spcBef>
              <a:spcAft>
                <a:spcPts val="600"/>
              </a:spcAft>
              <a:buNone/>
            </a:pPr>
            <a:endParaRPr lang="en-US" sz="4000" b="1" dirty="0">
              <a:effectLst/>
              <a:latin typeface="Arial" panose="020B0604020202020204" pitchFamily="34" charset="0"/>
              <a:ea typeface="Times New Roman" panose="02020603050405020304" pitchFamily="18" charset="0"/>
            </a:endParaRPr>
          </a:p>
          <a:p>
            <a:pPr algn="ctr">
              <a:spcBef>
                <a:spcPts val="600"/>
              </a:spcBef>
              <a:spcAft>
                <a:spcPts val="600"/>
              </a:spcAft>
              <a:buNone/>
            </a:pPr>
            <a:r>
              <a:rPr lang="en-US" sz="4000" b="1" dirty="0">
                <a:effectLst/>
                <a:latin typeface="Arial" panose="020B0604020202020204" pitchFamily="34" charset="0"/>
                <a:ea typeface="Times New Roman" panose="02020603050405020304" pitchFamily="18" charset="0"/>
              </a:rPr>
              <a:t>5 Minute Reflective Presentation (What you have learned, how they can/have implemented it)</a:t>
            </a:r>
            <a:endParaRPr lang="en-GB" sz="2000" dirty="0">
              <a:effectLst/>
              <a:latin typeface="Times New Roman" panose="02020603050405020304" pitchFamily="18" charset="0"/>
              <a:ea typeface="Times New Roman" panose="02020603050405020304" pitchFamily="18" charset="0"/>
            </a:endParaRPr>
          </a:p>
          <a:p>
            <a:pPr algn="ctr">
              <a:spcBef>
                <a:spcPts val="600"/>
              </a:spcBef>
              <a:spcAft>
                <a:spcPts val="600"/>
              </a:spcAft>
              <a:buNone/>
            </a:pPr>
            <a:r>
              <a:rPr lang="en-US" sz="3600" dirty="0">
                <a:effectLst/>
                <a:latin typeface="Arial" panose="020B0604020202020204" pitchFamily="34" charset="0"/>
                <a:ea typeface="Times New Roman" panose="02020603050405020304" pitchFamily="18" charset="0"/>
              </a:rPr>
              <a:t>You will present the week commencing the 9</a:t>
            </a:r>
            <a:r>
              <a:rPr lang="en-US" sz="3600" baseline="30000" dirty="0">
                <a:effectLst/>
                <a:latin typeface="Arial" panose="020B0604020202020204" pitchFamily="34" charset="0"/>
                <a:ea typeface="Times New Roman" panose="02020603050405020304" pitchFamily="18" charset="0"/>
              </a:rPr>
              <a:t>th</a:t>
            </a:r>
            <a:r>
              <a:rPr lang="en-US" sz="3600" dirty="0">
                <a:effectLst/>
                <a:latin typeface="Arial" panose="020B0604020202020204" pitchFamily="34" charset="0"/>
                <a:ea typeface="Times New Roman" panose="02020603050405020304" pitchFamily="18" charset="0"/>
              </a:rPr>
              <a:t> November on the day of your lecture.</a:t>
            </a:r>
            <a:endParaRPr lang="en-GB" sz="2000" dirty="0">
              <a:effectLst/>
              <a:latin typeface="Times New Roman" panose="02020603050405020304" pitchFamily="18" charset="0"/>
              <a:ea typeface="Times New Roman" panose="02020603050405020304" pitchFamily="18" charset="0"/>
            </a:endParaRPr>
          </a:p>
          <a:p>
            <a:pPr algn="ctr">
              <a:spcBef>
                <a:spcPts val="600"/>
              </a:spcBef>
              <a:spcAft>
                <a:spcPts val="600"/>
              </a:spcAft>
              <a:buNone/>
            </a:pPr>
            <a:r>
              <a:rPr lang="en-GB" sz="2800" dirty="0">
                <a:effectLst/>
                <a:latin typeface="Arial" panose="020B0604020202020204" pitchFamily="34" charset="0"/>
                <a:ea typeface="Times New Roman" panose="02020603050405020304" pitchFamily="18" charset="0"/>
              </a:rPr>
              <a:t>Prepare and deliver a 5-minute reflective presentation that summarises what you have learned throughout the module. Your presentation should explain how your digital skills have developed, how you have used these skills, and how you plan to apply them in your academic studies and future career.</a:t>
            </a:r>
            <a:endParaRPr lang="en-GB" sz="2000" dirty="0">
              <a:effectLst/>
              <a:latin typeface="Times New Roman" panose="02020603050405020304" pitchFamily="18" charset="0"/>
              <a:ea typeface="Times New Roman" panose="02020603050405020304" pitchFamily="18" charset="0"/>
            </a:endParaRPr>
          </a:p>
          <a:p>
            <a:pPr algn="ctr">
              <a:spcBef>
                <a:spcPts val="600"/>
              </a:spcBef>
              <a:spcAft>
                <a:spcPts val="600"/>
              </a:spcAft>
              <a:buNone/>
            </a:pPr>
            <a:r>
              <a:rPr lang="en-GB" sz="2800" dirty="0">
                <a:effectLst/>
                <a:latin typeface="Arial" panose="020B0604020202020204" pitchFamily="34" charset="0"/>
                <a:ea typeface="Times New Roman" panose="02020603050405020304" pitchFamily="18" charset="0"/>
              </a:rPr>
              <a:t>You must clearly link your reflection to your JISC Digital Capability assessment and action plan, your LinkedIn Learning Office 365 certificates, and your Excel spreadsheet.</a:t>
            </a:r>
            <a:endParaRPr lang="en-GB" sz="2000" dirty="0">
              <a:effectLst/>
              <a:latin typeface="Times New Roman" panose="02020603050405020304" pitchFamily="18" charset="0"/>
              <a:ea typeface="Times New Roman" panose="02020603050405020304" pitchFamily="18" charset="0"/>
            </a:endParaRPr>
          </a:p>
          <a:p>
            <a:pPr algn="ctr">
              <a:spcBef>
                <a:spcPts val="600"/>
              </a:spcBef>
              <a:spcAft>
                <a:spcPts val="600"/>
              </a:spcAft>
              <a:buNone/>
            </a:pPr>
            <a:r>
              <a:rPr lang="en-GB" sz="2800" dirty="0">
                <a:effectLst/>
                <a:latin typeface="Arial" panose="020B0604020202020204" pitchFamily="34" charset="0"/>
                <a:ea typeface="Times New Roman" panose="02020603050405020304" pitchFamily="18" charset="0"/>
              </a:rPr>
              <a:t>Use the skills learned in the PowerPoint session to create professional, well-structured and visually engaging slides. Keep the content clear and concise and ensure the presentation does not exceed five minutes.</a:t>
            </a:r>
            <a:endParaRPr lang="en-GB" sz="2000" dirty="0">
              <a:effectLst/>
              <a:latin typeface="Times New Roman" panose="02020603050405020304" pitchFamily="18" charset="0"/>
              <a:ea typeface="Times New Roman" panose="02020603050405020304" pitchFamily="18" charset="0"/>
            </a:endParaRPr>
          </a:p>
          <a:p>
            <a:pPr>
              <a:buNone/>
            </a:pPr>
            <a:r>
              <a:rPr lang="en-GB" sz="2800" b="1" dirty="0">
                <a:effectLst/>
                <a:latin typeface="Arial" panose="020B0604020202020204" pitchFamily="34" charset="0"/>
                <a:ea typeface="Times New Roman" panose="02020603050405020304" pitchFamily="18" charset="0"/>
              </a:rPr>
              <a:t>Work should be referenced accordingly following the Harvard referencing guide.</a:t>
            </a:r>
            <a:endParaRPr lang="en-GB" dirty="0"/>
          </a:p>
        </p:txBody>
      </p:sp>
    </p:spTree>
    <p:extLst>
      <p:ext uri="{BB962C8B-B14F-4D97-AF65-F5344CB8AC3E}">
        <p14:creationId xmlns:p14="http://schemas.microsoft.com/office/powerpoint/2010/main" val="594029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3A9C-DA8A-763A-2F70-56BC4B5EF7DA}"/>
              </a:ext>
            </a:extLst>
          </p:cNvPr>
          <p:cNvSpPr>
            <a:spLocks noGrp="1"/>
          </p:cNvSpPr>
          <p:nvPr>
            <p:ph type="title"/>
          </p:nvPr>
        </p:nvSpPr>
        <p:spPr/>
        <p:txBody>
          <a:bodyPr/>
          <a:lstStyle/>
          <a:p>
            <a:r>
              <a:rPr lang="en-GB" b="1" dirty="0"/>
              <a:t>Turnitin: Academic Integrity Tool</a:t>
            </a:r>
            <a:br>
              <a:rPr lang="en-GB" b="1" dirty="0"/>
            </a:br>
            <a:endParaRPr lang="en-GB" dirty="0"/>
          </a:p>
        </p:txBody>
      </p:sp>
      <p:sp>
        <p:nvSpPr>
          <p:cNvPr id="3" name="Content Placeholder 2">
            <a:extLst>
              <a:ext uri="{FF2B5EF4-FFF2-40B4-BE49-F238E27FC236}">
                <a16:creationId xmlns:a16="http://schemas.microsoft.com/office/drawing/2014/main" id="{499AC18E-DE18-4685-12A6-91D127F2669C}"/>
              </a:ext>
            </a:extLst>
          </p:cNvPr>
          <p:cNvSpPr>
            <a:spLocks noGrp="1"/>
          </p:cNvSpPr>
          <p:nvPr>
            <p:ph idx="1"/>
          </p:nvPr>
        </p:nvSpPr>
        <p:spPr/>
        <p:txBody>
          <a:bodyPr>
            <a:normAutofit lnSpcReduction="10000"/>
          </a:bodyPr>
          <a:lstStyle/>
          <a:p>
            <a:pPr marL="0" indent="0">
              <a:buNone/>
            </a:pPr>
            <a:r>
              <a:rPr lang="en-GB" b="1" dirty="0"/>
              <a:t>What is Turnitin?</a:t>
            </a:r>
          </a:p>
          <a:p>
            <a:r>
              <a:rPr lang="en-GB" dirty="0"/>
              <a:t>A plagiarism detection service that helps maintain academic integrity by checking your work against a vast database of sources.</a:t>
            </a:r>
          </a:p>
          <a:p>
            <a:pPr marL="0" indent="0">
              <a:buNone/>
            </a:pPr>
            <a:r>
              <a:rPr lang="en-GB" b="1" dirty="0"/>
              <a:t>🛡️ Why We Use Turnitin</a:t>
            </a:r>
          </a:p>
          <a:p>
            <a:r>
              <a:rPr lang="en-GB" dirty="0"/>
              <a:t>Ensures originality of your work</a:t>
            </a:r>
          </a:p>
          <a:p>
            <a:r>
              <a:rPr lang="en-GB" dirty="0"/>
              <a:t>Helps you learn correct citation practices</a:t>
            </a:r>
          </a:p>
          <a:p>
            <a:r>
              <a:rPr lang="en-GB" dirty="0"/>
              <a:t>Provides feedback on writing quality</a:t>
            </a:r>
          </a:p>
          <a:p>
            <a:r>
              <a:rPr lang="en-GB" dirty="0"/>
              <a:t>Protects academic standards</a:t>
            </a:r>
          </a:p>
          <a:p>
            <a:pPr marL="0" indent="0" algn="ctr">
              <a:buNone/>
            </a:pPr>
            <a:r>
              <a:rPr lang="en-GB" dirty="0"/>
              <a:t>Lets look at Turnitin</a:t>
            </a:r>
          </a:p>
        </p:txBody>
      </p:sp>
    </p:spTree>
    <p:extLst>
      <p:ext uri="{BB962C8B-B14F-4D97-AF65-F5344CB8AC3E}">
        <p14:creationId xmlns:p14="http://schemas.microsoft.com/office/powerpoint/2010/main" val="2820962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D2C78-2854-FDA3-7173-101349F9B3F4}"/>
              </a:ext>
            </a:extLst>
          </p:cNvPr>
          <p:cNvSpPr>
            <a:spLocks noGrp="1"/>
          </p:cNvSpPr>
          <p:nvPr>
            <p:ph type="title"/>
          </p:nvPr>
        </p:nvSpPr>
        <p:spPr/>
        <p:txBody>
          <a:bodyPr/>
          <a:lstStyle/>
          <a:p>
            <a:r>
              <a:rPr lang="en-GB" b="1" dirty="0"/>
              <a:t>Digital Connectivity Bursary</a:t>
            </a:r>
            <a:br>
              <a:rPr lang="en-GB" b="1" dirty="0"/>
            </a:br>
            <a:endParaRPr lang="en-GB" dirty="0"/>
          </a:p>
        </p:txBody>
      </p:sp>
      <p:sp>
        <p:nvSpPr>
          <p:cNvPr id="3" name="Content Placeholder 2">
            <a:extLst>
              <a:ext uri="{FF2B5EF4-FFF2-40B4-BE49-F238E27FC236}">
                <a16:creationId xmlns:a16="http://schemas.microsoft.com/office/drawing/2014/main" id="{3F1E93D7-2692-8C55-9C79-80CE8F582C0D}"/>
              </a:ext>
            </a:extLst>
          </p:cNvPr>
          <p:cNvSpPr>
            <a:spLocks noGrp="1"/>
          </p:cNvSpPr>
          <p:nvPr>
            <p:ph idx="1"/>
          </p:nvPr>
        </p:nvSpPr>
        <p:spPr/>
        <p:txBody>
          <a:bodyPr>
            <a:normAutofit fontScale="47500" lnSpcReduction="20000"/>
          </a:bodyPr>
          <a:lstStyle/>
          <a:p>
            <a:pPr marL="0" indent="0" algn="ctr">
              <a:buNone/>
            </a:pPr>
            <a:r>
              <a:rPr lang="en-GB" sz="10900" dirty="0"/>
              <a:t>💰</a:t>
            </a:r>
          </a:p>
          <a:p>
            <a:pPr marL="0" indent="0">
              <a:buNone/>
            </a:pPr>
            <a:r>
              <a:rPr lang="en-GB" sz="4400" b="1" dirty="0"/>
              <a:t>Financial Support for Digital Access</a:t>
            </a:r>
          </a:p>
          <a:p>
            <a:pPr marL="0" indent="0">
              <a:buNone/>
            </a:pPr>
            <a:r>
              <a:rPr lang="en-GB" dirty="0"/>
              <a:t>Help with technology costs to ensure all students can participate fully in digital learning.</a:t>
            </a:r>
          </a:p>
          <a:p>
            <a:pPr marL="0" indent="0">
              <a:buNone/>
            </a:pPr>
            <a:r>
              <a:rPr lang="en-GB" b="1" dirty="0"/>
              <a:t>💻 What's Covered?</a:t>
            </a:r>
          </a:p>
          <a:p>
            <a:r>
              <a:rPr lang="en-GB" dirty="0"/>
              <a:t>Laptop or tablet purchase</a:t>
            </a:r>
          </a:p>
          <a:p>
            <a:r>
              <a:rPr lang="en-GB" dirty="0"/>
              <a:t>Internet connectivity costs</a:t>
            </a:r>
          </a:p>
          <a:p>
            <a:pPr marL="0" indent="0">
              <a:buNone/>
            </a:pPr>
            <a:endParaRPr lang="en-GB" dirty="0"/>
          </a:p>
          <a:p>
            <a:pPr marL="0" indent="0">
              <a:buNone/>
            </a:pPr>
            <a:r>
              <a:rPr lang="en-GB" b="1" dirty="0"/>
              <a:t>📋 Eligibility Criteria</a:t>
            </a:r>
          </a:p>
          <a:p>
            <a:r>
              <a:rPr lang="en-GB" dirty="0"/>
              <a:t>Demonstrated financial need</a:t>
            </a:r>
          </a:p>
          <a:p>
            <a:r>
              <a:rPr lang="en-GB" dirty="0"/>
              <a:t>Enrolled student status</a:t>
            </a:r>
          </a:p>
          <a:p>
            <a:r>
              <a:rPr lang="en-GB" dirty="0"/>
              <a:t>Commitment to digital learning</a:t>
            </a:r>
          </a:p>
          <a:p>
            <a:r>
              <a:rPr lang="en-GB" dirty="0"/>
              <a:t>Complete application form at the start or you may lose this funding.</a:t>
            </a:r>
          </a:p>
          <a:p>
            <a:pPr marL="0" indent="0">
              <a:buNone/>
            </a:pPr>
            <a:r>
              <a:rPr lang="en-GB" sz="3800" b="1" dirty="0"/>
              <a:t>Application Process:</a:t>
            </a:r>
            <a:r>
              <a:rPr lang="en-GB" sz="3800" dirty="0"/>
              <a:t> Speak with student services or check the student portal for current availability and application procedures.</a:t>
            </a:r>
          </a:p>
        </p:txBody>
      </p:sp>
    </p:spTree>
    <p:extLst>
      <p:ext uri="{BB962C8B-B14F-4D97-AF65-F5344CB8AC3E}">
        <p14:creationId xmlns:p14="http://schemas.microsoft.com/office/powerpoint/2010/main" val="29336498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F4EDD-F625-BC7B-1A59-F24528B3ACFA}"/>
              </a:ext>
            </a:extLst>
          </p:cNvPr>
          <p:cNvSpPr>
            <a:spLocks noGrp="1"/>
          </p:cNvSpPr>
          <p:nvPr>
            <p:ph type="title"/>
          </p:nvPr>
        </p:nvSpPr>
        <p:spPr/>
        <p:txBody>
          <a:bodyPr>
            <a:normAutofit fontScale="90000"/>
          </a:bodyPr>
          <a:lstStyle/>
          <a:p>
            <a:r>
              <a:rPr lang="en-GB" dirty="0">
                <a:hlinkClick r:id="rId2"/>
              </a:rPr>
              <a:t>Digital Connectivity Bursary | University of Wales Trinity Saint David</a:t>
            </a:r>
            <a:br>
              <a:rPr lang="en-GB" dirty="0"/>
            </a:br>
            <a:endParaRPr lang="en-GB" dirty="0"/>
          </a:p>
        </p:txBody>
      </p:sp>
      <p:pic>
        <p:nvPicPr>
          <p:cNvPr id="5" name="Content Placeholder 4">
            <a:extLst>
              <a:ext uri="{FF2B5EF4-FFF2-40B4-BE49-F238E27FC236}">
                <a16:creationId xmlns:a16="http://schemas.microsoft.com/office/drawing/2014/main" id="{2DC62E42-9F22-32FF-5D6E-5B7842A49186}"/>
              </a:ext>
            </a:extLst>
          </p:cNvPr>
          <p:cNvPicPr>
            <a:picLocks noGrp="1" noChangeAspect="1"/>
          </p:cNvPicPr>
          <p:nvPr>
            <p:ph idx="1"/>
          </p:nvPr>
        </p:nvPicPr>
        <p:blipFill>
          <a:blip r:embed="rId3"/>
          <a:srcRect t="5056" r="50000" b="5282"/>
          <a:stretch>
            <a:fillRect/>
          </a:stretch>
        </p:blipFill>
        <p:spPr>
          <a:xfrm>
            <a:off x="1640840" y="1422400"/>
            <a:ext cx="8630920" cy="4352986"/>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55B9150-82AA-9B03-D9A8-18279AF75333}"/>
                  </a:ext>
                </a:extLst>
              </p14:cNvPr>
              <p14:cNvContentPartPr/>
              <p14:nvPr/>
            </p14:nvContentPartPr>
            <p14:xfrm>
              <a:off x="7050160" y="2570160"/>
              <a:ext cx="974880" cy="1088280"/>
            </p14:xfrm>
          </p:contentPart>
        </mc:Choice>
        <mc:Fallback xmlns="">
          <p:pic>
            <p:nvPicPr>
              <p:cNvPr id="6" name="Ink 5">
                <a:extLst>
                  <a:ext uri="{FF2B5EF4-FFF2-40B4-BE49-F238E27FC236}">
                    <a16:creationId xmlns:a16="http://schemas.microsoft.com/office/drawing/2014/main" id="{E55B9150-82AA-9B03-D9A8-18279AF75333}"/>
                  </a:ext>
                </a:extLst>
              </p:cNvPr>
              <p:cNvPicPr/>
              <p:nvPr/>
            </p:nvPicPr>
            <p:blipFill>
              <a:blip r:embed="rId5"/>
              <a:stretch>
                <a:fillRect/>
              </a:stretch>
            </p:blipFill>
            <p:spPr>
              <a:xfrm>
                <a:off x="6987520" y="2507160"/>
                <a:ext cx="1100520" cy="1213920"/>
              </a:xfrm>
              <a:prstGeom prst="rect">
                <a:avLst/>
              </a:prstGeom>
            </p:spPr>
          </p:pic>
        </mc:Fallback>
      </mc:AlternateContent>
    </p:spTree>
    <p:extLst>
      <p:ext uri="{BB962C8B-B14F-4D97-AF65-F5344CB8AC3E}">
        <p14:creationId xmlns:p14="http://schemas.microsoft.com/office/powerpoint/2010/main" val="20521140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658E39-BB24-C4BC-1A7D-0F05892C4006}"/>
              </a:ext>
            </a:extLst>
          </p:cNvPr>
          <p:cNvPicPr>
            <a:picLocks noChangeAspect="1"/>
          </p:cNvPicPr>
          <p:nvPr/>
        </p:nvPicPr>
        <p:blipFill>
          <a:blip r:embed="rId2"/>
          <a:srcRect l="8047" t="9445" r="51172" b="4444"/>
          <a:stretch>
            <a:fillRect/>
          </a:stretch>
        </p:blipFill>
        <p:spPr>
          <a:xfrm>
            <a:off x="876300" y="306482"/>
            <a:ext cx="9925050" cy="5894186"/>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997EE7E9-DDEB-580E-FD73-900603B755F6}"/>
                  </a:ext>
                </a:extLst>
              </p14:cNvPr>
              <p14:cNvContentPartPr/>
              <p14:nvPr/>
            </p14:nvContentPartPr>
            <p14:xfrm>
              <a:off x="4307264" y="657332"/>
              <a:ext cx="2812712" cy="2812346"/>
            </p14:xfrm>
          </p:contentPart>
        </mc:Choice>
        <mc:Fallback xmlns="">
          <p:pic>
            <p:nvPicPr>
              <p:cNvPr id="5" name="Ink 4">
                <a:extLst>
                  <a:ext uri="{FF2B5EF4-FFF2-40B4-BE49-F238E27FC236}">
                    <a16:creationId xmlns:a16="http://schemas.microsoft.com/office/drawing/2014/main" id="{997EE7E9-DDEB-580E-FD73-900603B755F6}"/>
                  </a:ext>
                </a:extLst>
              </p:cNvPr>
              <p:cNvPicPr/>
              <p:nvPr/>
            </p:nvPicPr>
            <p:blipFill>
              <a:blip r:embed="rId4"/>
              <a:stretch>
                <a:fillRect/>
              </a:stretch>
            </p:blipFill>
            <p:spPr>
              <a:xfrm>
                <a:off x="4298264" y="648332"/>
                <a:ext cx="2830352" cy="2829986"/>
              </a:xfrm>
              <a:prstGeom prst="rect">
                <a:avLst/>
              </a:prstGeom>
            </p:spPr>
          </p:pic>
        </mc:Fallback>
      </mc:AlternateContent>
    </p:spTree>
    <p:extLst>
      <p:ext uri="{BB962C8B-B14F-4D97-AF65-F5344CB8AC3E}">
        <p14:creationId xmlns:p14="http://schemas.microsoft.com/office/powerpoint/2010/main" val="3680044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2F70A92-4AF6-65A1-7DDF-1398DBE2F7C2}"/>
              </a:ext>
            </a:extLst>
          </p:cNvPr>
          <p:cNvPicPr>
            <a:picLocks noChangeAspect="1"/>
          </p:cNvPicPr>
          <p:nvPr/>
        </p:nvPicPr>
        <p:blipFill>
          <a:blip r:embed="rId2"/>
          <a:srcRect l="6641" t="9722" r="51797" b="6388"/>
          <a:stretch>
            <a:fillRect/>
          </a:stretch>
        </p:blipFill>
        <p:spPr>
          <a:xfrm>
            <a:off x="1210871" y="643467"/>
            <a:ext cx="9770257"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43B69886-8374-8345-7675-D165EF187550}"/>
                  </a:ext>
                </a:extLst>
              </p14:cNvPr>
              <p14:cNvContentPartPr/>
              <p14:nvPr/>
            </p14:nvContentPartPr>
            <p14:xfrm>
              <a:off x="4714800" y="918705"/>
              <a:ext cx="3024360" cy="3024360"/>
            </p14:xfrm>
          </p:contentPart>
        </mc:Choice>
        <mc:Fallback xmlns="">
          <p:pic>
            <p:nvPicPr>
              <p:cNvPr id="5" name="Ink 4">
                <a:extLst>
                  <a:ext uri="{FF2B5EF4-FFF2-40B4-BE49-F238E27FC236}">
                    <a16:creationId xmlns:a16="http://schemas.microsoft.com/office/drawing/2014/main" id="{43B69886-8374-8345-7675-D165EF187550}"/>
                  </a:ext>
                </a:extLst>
              </p:cNvPr>
              <p:cNvPicPr/>
              <p:nvPr/>
            </p:nvPicPr>
            <p:blipFill>
              <a:blip r:embed="rId4"/>
              <a:stretch>
                <a:fillRect/>
              </a:stretch>
            </p:blipFill>
            <p:spPr>
              <a:xfrm>
                <a:off x="4705800" y="909705"/>
                <a:ext cx="3042000" cy="3042000"/>
              </a:xfrm>
              <a:prstGeom prst="rect">
                <a:avLst/>
              </a:prstGeom>
            </p:spPr>
          </p:pic>
        </mc:Fallback>
      </mc:AlternateContent>
    </p:spTree>
    <p:extLst>
      <p:ext uri="{BB962C8B-B14F-4D97-AF65-F5344CB8AC3E}">
        <p14:creationId xmlns:p14="http://schemas.microsoft.com/office/powerpoint/2010/main" val="2254935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1" name="Freeform: Shape 1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90D68E1-9DCA-3591-40BC-4EDB24B39DA1}"/>
              </a:ext>
            </a:extLst>
          </p:cNvPr>
          <p:cNvPicPr>
            <a:picLocks noChangeAspect="1"/>
          </p:cNvPicPr>
          <p:nvPr/>
        </p:nvPicPr>
        <p:blipFill>
          <a:blip r:embed="rId2"/>
          <a:srcRect l="6953" t="10556" r="50703" b="5834"/>
          <a:stretch>
            <a:fillRect/>
          </a:stretch>
        </p:blipFill>
        <p:spPr>
          <a:xfrm>
            <a:off x="902094" y="785285"/>
            <a:ext cx="9987418" cy="5571065"/>
          </a:xfrm>
          <a:prstGeom prst="rect">
            <a:avLst/>
          </a:prstGeom>
          <a:ln>
            <a:noFill/>
          </a:ln>
        </p:spPr>
      </p:pic>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E8CA3D17-12D8-E02D-52A2-A9C7C637F5E7}"/>
                  </a:ext>
                </a:extLst>
              </p14:cNvPr>
              <p14:cNvContentPartPr/>
              <p14:nvPr/>
            </p14:nvContentPartPr>
            <p14:xfrm>
              <a:off x="7295640" y="3009585"/>
              <a:ext cx="360" cy="360"/>
            </p14:xfrm>
          </p:contentPart>
        </mc:Choice>
        <mc:Fallback xmlns="">
          <p:pic>
            <p:nvPicPr>
              <p:cNvPr id="7" name="Ink 6">
                <a:extLst>
                  <a:ext uri="{FF2B5EF4-FFF2-40B4-BE49-F238E27FC236}">
                    <a16:creationId xmlns:a16="http://schemas.microsoft.com/office/drawing/2014/main" id="{E8CA3D17-12D8-E02D-52A2-A9C7C637F5E7}"/>
                  </a:ext>
                </a:extLst>
              </p:cNvPr>
              <p:cNvPicPr/>
              <p:nvPr/>
            </p:nvPicPr>
            <p:blipFill>
              <a:blip r:embed="rId4"/>
              <a:stretch>
                <a:fillRect/>
              </a:stretch>
            </p:blipFill>
            <p:spPr>
              <a:xfrm>
                <a:off x="7287000" y="30009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BCCC40FF-8F0A-11CA-7CDE-A15D4F44F141}"/>
                  </a:ext>
                </a:extLst>
              </p14:cNvPr>
              <p14:cNvContentPartPr/>
              <p14:nvPr/>
            </p14:nvContentPartPr>
            <p14:xfrm>
              <a:off x="4535904" y="2030389"/>
              <a:ext cx="2845918" cy="2845552"/>
            </p14:xfrm>
          </p:contentPart>
        </mc:Choice>
        <mc:Fallback xmlns="">
          <p:pic>
            <p:nvPicPr>
              <p:cNvPr id="15" name="Ink 14">
                <a:extLst>
                  <a:ext uri="{FF2B5EF4-FFF2-40B4-BE49-F238E27FC236}">
                    <a16:creationId xmlns:a16="http://schemas.microsoft.com/office/drawing/2014/main" id="{BCCC40FF-8F0A-11CA-7CDE-A15D4F44F141}"/>
                  </a:ext>
                </a:extLst>
              </p:cNvPr>
              <p:cNvPicPr/>
              <p:nvPr/>
            </p:nvPicPr>
            <p:blipFill>
              <a:blip r:embed="rId6"/>
              <a:stretch>
                <a:fillRect/>
              </a:stretch>
            </p:blipFill>
            <p:spPr>
              <a:xfrm>
                <a:off x="4526904" y="2021389"/>
                <a:ext cx="2863559" cy="2863193"/>
              </a:xfrm>
              <a:prstGeom prst="rect">
                <a:avLst/>
              </a:prstGeom>
            </p:spPr>
          </p:pic>
        </mc:Fallback>
      </mc:AlternateContent>
    </p:spTree>
    <p:extLst>
      <p:ext uri="{BB962C8B-B14F-4D97-AF65-F5344CB8AC3E}">
        <p14:creationId xmlns:p14="http://schemas.microsoft.com/office/powerpoint/2010/main" val="2078536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39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B7CA619-5E6E-0696-A34A-D765BA827261}"/>
              </a:ext>
            </a:extLst>
          </p:cNvPr>
          <p:cNvPicPr>
            <a:picLocks noChangeAspect="1"/>
          </p:cNvPicPr>
          <p:nvPr/>
        </p:nvPicPr>
        <p:blipFill>
          <a:blip r:embed="rId2"/>
          <a:srcRect l="7266" t="21667" r="50547" b="21111"/>
          <a:stretch>
            <a:fillRect/>
          </a:stretch>
        </p:blipFill>
        <p:spPr>
          <a:xfrm>
            <a:off x="643467" y="1339697"/>
            <a:ext cx="10905066" cy="4178605"/>
          </a:xfrm>
          <a:prstGeom prst="rect">
            <a:avLst/>
          </a:prstGeom>
        </p:spPr>
      </p:pic>
    </p:spTree>
    <p:extLst>
      <p:ext uri="{BB962C8B-B14F-4D97-AF65-F5344CB8AC3E}">
        <p14:creationId xmlns:p14="http://schemas.microsoft.com/office/powerpoint/2010/main" val="274847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F0FE1-C14B-F998-8AB5-8E92EAD39DB9}"/>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F5FFB74-AA00-BDB5-4E01-5E584AB6664D}"/>
              </a:ext>
            </a:extLst>
          </p:cNvPr>
          <p:cNvPicPr>
            <a:picLocks noGrp="1" noChangeAspect="1"/>
          </p:cNvPicPr>
          <p:nvPr>
            <p:ph idx="1"/>
          </p:nvPr>
        </p:nvPicPr>
        <p:blipFill>
          <a:blip r:embed="rId2"/>
          <a:srcRect l="55383" t="13577" r="1521" b="12153"/>
          <a:stretch>
            <a:fillRect/>
          </a:stretch>
        </p:blipFill>
        <p:spPr>
          <a:xfrm>
            <a:off x="361741" y="182880"/>
            <a:ext cx="11312099" cy="6410960"/>
          </a:xfrm>
          <a:prstGeom prst="rect">
            <a:avLst/>
          </a:prstGeom>
        </p:spPr>
      </p:pic>
    </p:spTree>
    <p:extLst>
      <p:ext uri="{BB962C8B-B14F-4D97-AF65-F5344CB8AC3E}">
        <p14:creationId xmlns:p14="http://schemas.microsoft.com/office/powerpoint/2010/main" val="2229129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BB1E3FF-0E03-E9BD-F78C-1C18A8AECD12}"/>
              </a:ext>
            </a:extLst>
          </p:cNvPr>
          <p:cNvPicPr>
            <a:picLocks noChangeAspect="1"/>
          </p:cNvPicPr>
          <p:nvPr/>
        </p:nvPicPr>
        <p:blipFill>
          <a:blip r:embed="rId2"/>
          <a:srcRect l="20234" r="20232"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50D919E0-D402-7C3F-2BEA-0A82EA127A85}"/>
              </a:ext>
            </a:extLst>
          </p:cNvPr>
          <p:cNvSpPr txBox="1"/>
          <p:nvPr/>
        </p:nvSpPr>
        <p:spPr>
          <a:xfrm>
            <a:off x="6485213" y="742622"/>
            <a:ext cx="4840010" cy="3843666"/>
          </a:xfrm>
          <a:prstGeom prst="rect">
            <a:avLst/>
          </a:prstGeom>
        </p:spPr>
        <p:txBody>
          <a:bodyPr vert="horz" lIns="91440" tIns="45720" rIns="91440" bIns="45720" rtlCol="0">
            <a:no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3600" b="1" i="0" u="none" strike="noStrike" cap="none" spc="0" normalizeH="0" baseline="0" noProof="0" dirty="0">
                <a:ln>
                  <a:noFill/>
                </a:ln>
                <a:effectLst/>
                <a:uLnTx/>
                <a:uFillTx/>
              </a:rPr>
              <a:t>When purchasing your equipment please avoid Chrome books and Mac books all you need is a simple laptop. Also do not purchase Microsoft as you get this free as a student.</a:t>
            </a:r>
          </a:p>
        </p:txBody>
      </p:sp>
    </p:spTree>
    <p:extLst>
      <p:ext uri="{BB962C8B-B14F-4D97-AF65-F5344CB8AC3E}">
        <p14:creationId xmlns:p14="http://schemas.microsoft.com/office/powerpoint/2010/main" val="5788466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D073-E5D7-D7F3-1E0A-2041A1F2B1E9}"/>
              </a:ext>
            </a:extLst>
          </p:cNvPr>
          <p:cNvSpPr>
            <a:spLocks noGrp="1"/>
          </p:cNvSpPr>
          <p:nvPr>
            <p:ph type="title"/>
          </p:nvPr>
        </p:nvSpPr>
        <p:spPr/>
        <p:txBody>
          <a:bodyPr/>
          <a:lstStyle/>
          <a:p>
            <a:r>
              <a:rPr lang="en-GB" b="1" dirty="0"/>
              <a:t>Microsoft Office 365</a:t>
            </a:r>
            <a:br>
              <a:rPr lang="en-GB" b="1" dirty="0"/>
            </a:br>
            <a:r>
              <a:rPr lang="en-GB" sz="2800" b="1" dirty="0"/>
              <a:t>What do you get?</a:t>
            </a:r>
            <a:endParaRPr lang="en-GB" sz="2800" dirty="0"/>
          </a:p>
        </p:txBody>
      </p:sp>
      <p:sp>
        <p:nvSpPr>
          <p:cNvPr id="3" name="Content Placeholder 2">
            <a:extLst>
              <a:ext uri="{FF2B5EF4-FFF2-40B4-BE49-F238E27FC236}">
                <a16:creationId xmlns:a16="http://schemas.microsoft.com/office/drawing/2014/main" id="{AD338DA2-CF0A-0E53-B349-143D81EE317F}"/>
              </a:ext>
            </a:extLst>
          </p:cNvPr>
          <p:cNvSpPr>
            <a:spLocks noGrp="1"/>
          </p:cNvSpPr>
          <p:nvPr>
            <p:ph sz="half" idx="1"/>
          </p:nvPr>
        </p:nvSpPr>
        <p:spPr/>
        <p:txBody>
          <a:bodyPr/>
          <a:lstStyle/>
          <a:p>
            <a:pPr marL="0" indent="0">
              <a:buNone/>
            </a:pPr>
            <a:r>
              <a:rPr lang="en-GB" b="1" dirty="0"/>
              <a:t>📊 Included Applications</a:t>
            </a:r>
          </a:p>
          <a:p>
            <a:r>
              <a:rPr lang="en-GB" dirty="0"/>
              <a:t>Word (Documents)</a:t>
            </a:r>
          </a:p>
          <a:p>
            <a:r>
              <a:rPr lang="en-GB" dirty="0"/>
              <a:t>Excel (Spreadsheets)</a:t>
            </a:r>
          </a:p>
          <a:p>
            <a:r>
              <a:rPr lang="en-GB" dirty="0"/>
              <a:t>PowerPoint (Presentations)</a:t>
            </a:r>
          </a:p>
          <a:p>
            <a:r>
              <a:rPr lang="en-GB" dirty="0"/>
              <a:t>Outlook (Email &amp; Calendar)</a:t>
            </a:r>
          </a:p>
          <a:p>
            <a:r>
              <a:rPr lang="en-GB" dirty="0"/>
              <a:t>Teams (Communication)</a:t>
            </a:r>
          </a:p>
          <a:p>
            <a:r>
              <a:rPr lang="en-GB" dirty="0"/>
              <a:t>OneNote (Note-taking)</a:t>
            </a:r>
          </a:p>
          <a:p>
            <a:endParaRPr lang="en-GB" dirty="0"/>
          </a:p>
        </p:txBody>
      </p:sp>
      <p:sp>
        <p:nvSpPr>
          <p:cNvPr id="4" name="Content Placeholder 3">
            <a:extLst>
              <a:ext uri="{FF2B5EF4-FFF2-40B4-BE49-F238E27FC236}">
                <a16:creationId xmlns:a16="http://schemas.microsoft.com/office/drawing/2014/main" id="{9F664628-F581-EC9A-239A-23E205733962}"/>
              </a:ext>
            </a:extLst>
          </p:cNvPr>
          <p:cNvSpPr>
            <a:spLocks noGrp="1"/>
          </p:cNvSpPr>
          <p:nvPr>
            <p:ph sz="half" idx="2"/>
          </p:nvPr>
        </p:nvSpPr>
        <p:spPr/>
        <p:txBody>
          <a:bodyPr/>
          <a:lstStyle/>
          <a:p>
            <a:pPr marL="0" indent="0">
              <a:buNone/>
            </a:pPr>
            <a:r>
              <a:rPr lang="en-GB" b="1" dirty="0"/>
              <a:t>☁️ Cloud Features</a:t>
            </a:r>
          </a:p>
          <a:p>
            <a:r>
              <a:rPr lang="en-GB" dirty="0"/>
              <a:t>OneDrive storage (1TB)</a:t>
            </a:r>
          </a:p>
          <a:p>
            <a:r>
              <a:rPr lang="en-GB" dirty="0"/>
              <a:t>Real-time collaboration</a:t>
            </a:r>
          </a:p>
          <a:p>
            <a:r>
              <a:rPr lang="en-GB" dirty="0"/>
              <a:t>Access from any device</a:t>
            </a:r>
          </a:p>
          <a:p>
            <a:r>
              <a:rPr lang="en-GB" dirty="0"/>
              <a:t>Automatic saving</a:t>
            </a:r>
          </a:p>
          <a:p>
            <a:r>
              <a:rPr lang="en-GB" dirty="0"/>
              <a:t>Version history</a:t>
            </a:r>
          </a:p>
          <a:p>
            <a:r>
              <a:rPr lang="en-GB" dirty="0"/>
              <a:t>Mobile apps included</a:t>
            </a:r>
          </a:p>
          <a:p>
            <a:endParaRPr lang="en-GB" dirty="0"/>
          </a:p>
        </p:txBody>
      </p:sp>
    </p:spTree>
    <p:extLst>
      <p:ext uri="{BB962C8B-B14F-4D97-AF65-F5344CB8AC3E}">
        <p14:creationId xmlns:p14="http://schemas.microsoft.com/office/powerpoint/2010/main" val="40573744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9CE3526-0341-4822-9E04-B1775D606079}"/>
              </a:ext>
            </a:extLst>
          </p:cNvPr>
          <p:cNvSpPr>
            <a:spLocks noGrp="1"/>
          </p:cNvSpPr>
          <p:nvPr>
            <p:ph type="title"/>
          </p:nvPr>
        </p:nvSpPr>
        <p:spPr>
          <a:xfrm>
            <a:off x="479394" y="1070800"/>
            <a:ext cx="3939688" cy="5583126"/>
          </a:xfrm>
        </p:spPr>
        <p:txBody>
          <a:bodyPr>
            <a:normAutofit/>
          </a:bodyPr>
          <a:lstStyle/>
          <a:p>
            <a:pPr algn="r"/>
            <a:r>
              <a:rPr lang="en-GB" sz="7400" b="1" dirty="0"/>
              <a:t>Setting Up Office 365</a:t>
            </a:r>
            <a:br>
              <a:rPr lang="en-GB" sz="7400" b="1" dirty="0"/>
            </a:br>
            <a:r>
              <a:rPr lang="en-GB" sz="1800" b="1" dirty="0"/>
              <a:t>If you have any Problems with installing these apps contact IT</a:t>
            </a:r>
            <a:endParaRPr lang="en-GB" sz="1800" dirty="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55D3047-10AF-2603-0DE8-46DC0D35F9B3}"/>
              </a:ext>
            </a:extLst>
          </p:cNvPr>
          <p:cNvGraphicFramePr>
            <a:graphicFrameLocks noGrp="1"/>
          </p:cNvGraphicFramePr>
          <p:nvPr>
            <p:ph idx="1"/>
            <p:extLst>
              <p:ext uri="{D42A27DB-BD31-4B8C-83A1-F6EECF244321}">
                <p14:modId xmlns:p14="http://schemas.microsoft.com/office/powerpoint/2010/main" val="4057249492"/>
              </p:ext>
            </p:extLst>
          </p:nvPr>
        </p:nvGraphicFramePr>
        <p:xfrm>
          <a:off x="5182908" y="299275"/>
          <a:ext cx="6245265" cy="63546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1826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296C7-8585-293A-7B28-CFCF38BE5FFD}"/>
              </a:ext>
            </a:extLst>
          </p:cNvPr>
          <p:cNvSpPr>
            <a:spLocks noGrp="1"/>
          </p:cNvSpPr>
          <p:nvPr>
            <p:ph type="title"/>
          </p:nvPr>
        </p:nvSpPr>
        <p:spPr/>
        <p:txBody>
          <a:bodyPr/>
          <a:lstStyle/>
          <a:p>
            <a:r>
              <a:rPr lang="en-GB" b="1" dirty="0"/>
              <a:t>Office 365 Best Practices</a:t>
            </a:r>
            <a:br>
              <a:rPr lang="en-GB" b="1" dirty="0"/>
            </a:br>
            <a:endParaRPr lang="en-GB" dirty="0"/>
          </a:p>
        </p:txBody>
      </p:sp>
      <p:sp>
        <p:nvSpPr>
          <p:cNvPr id="3" name="Text Placeholder 2">
            <a:extLst>
              <a:ext uri="{FF2B5EF4-FFF2-40B4-BE49-F238E27FC236}">
                <a16:creationId xmlns:a16="http://schemas.microsoft.com/office/drawing/2014/main" id="{D9304750-121E-7325-92D7-8DE57F2B71AA}"/>
              </a:ext>
            </a:extLst>
          </p:cNvPr>
          <p:cNvSpPr>
            <a:spLocks noGrp="1"/>
          </p:cNvSpPr>
          <p:nvPr>
            <p:ph type="body" idx="1"/>
          </p:nvPr>
        </p:nvSpPr>
        <p:spPr>
          <a:xfrm>
            <a:off x="839788" y="1681163"/>
            <a:ext cx="5157787" cy="2180718"/>
          </a:xfrm>
        </p:spPr>
        <p:txBody>
          <a:bodyPr>
            <a:normAutofit fontScale="92500" lnSpcReduction="10000"/>
          </a:bodyPr>
          <a:lstStyle/>
          <a:p>
            <a:r>
              <a:rPr lang="en-GB" dirty="0"/>
              <a:t>💾 File Management</a:t>
            </a:r>
          </a:p>
          <a:p>
            <a:r>
              <a:rPr lang="en-GB" b="0" dirty="0"/>
              <a:t>Use descriptive file names</a:t>
            </a:r>
          </a:p>
          <a:p>
            <a:r>
              <a:rPr lang="en-GB" b="0" dirty="0"/>
              <a:t>Organize with folders</a:t>
            </a:r>
          </a:p>
          <a:p>
            <a:r>
              <a:rPr lang="en-GB" b="0" dirty="0"/>
              <a:t>Enable auto-save features</a:t>
            </a:r>
          </a:p>
          <a:p>
            <a:r>
              <a:rPr lang="en-GB" b="0" dirty="0"/>
              <a:t>Regular backup checks</a:t>
            </a:r>
          </a:p>
          <a:p>
            <a:endParaRPr lang="en-GB" dirty="0"/>
          </a:p>
        </p:txBody>
      </p:sp>
      <p:sp>
        <p:nvSpPr>
          <p:cNvPr id="4" name="Content Placeholder 3">
            <a:extLst>
              <a:ext uri="{FF2B5EF4-FFF2-40B4-BE49-F238E27FC236}">
                <a16:creationId xmlns:a16="http://schemas.microsoft.com/office/drawing/2014/main" id="{9117D078-9F48-735C-3BF0-29C8261E7B44}"/>
              </a:ext>
            </a:extLst>
          </p:cNvPr>
          <p:cNvSpPr>
            <a:spLocks noGrp="1"/>
          </p:cNvSpPr>
          <p:nvPr>
            <p:ph sz="half" idx="2"/>
          </p:nvPr>
        </p:nvSpPr>
        <p:spPr>
          <a:xfrm>
            <a:off x="839788" y="4163437"/>
            <a:ext cx="5157787" cy="2026225"/>
          </a:xfrm>
        </p:spPr>
        <p:txBody>
          <a:bodyPr>
            <a:normAutofit fontScale="85000" lnSpcReduction="20000"/>
          </a:bodyPr>
          <a:lstStyle/>
          <a:p>
            <a:r>
              <a:rPr lang="en-GB" b="1" dirty="0"/>
              <a:t>🤝 Collaboration Tips</a:t>
            </a:r>
          </a:p>
          <a:p>
            <a:r>
              <a:rPr lang="en-GB" dirty="0"/>
              <a:t>Share with appropriate permissions</a:t>
            </a:r>
          </a:p>
          <a:p>
            <a:r>
              <a:rPr lang="en-GB" dirty="0"/>
              <a:t>Use comments for feedback</a:t>
            </a:r>
          </a:p>
          <a:p>
            <a:r>
              <a:rPr lang="en-GB" dirty="0"/>
              <a:t>Track changes in documents</a:t>
            </a:r>
          </a:p>
          <a:p>
            <a:r>
              <a:rPr lang="en-GB" dirty="0"/>
              <a:t>Set sharing expiry dates</a:t>
            </a:r>
          </a:p>
          <a:p>
            <a:endParaRPr lang="en-GB" dirty="0"/>
          </a:p>
        </p:txBody>
      </p:sp>
      <p:sp>
        <p:nvSpPr>
          <p:cNvPr id="5" name="Text Placeholder 4">
            <a:extLst>
              <a:ext uri="{FF2B5EF4-FFF2-40B4-BE49-F238E27FC236}">
                <a16:creationId xmlns:a16="http://schemas.microsoft.com/office/drawing/2014/main" id="{5BC68B3F-5F10-99D2-AD85-ECB7D7B4440B}"/>
              </a:ext>
            </a:extLst>
          </p:cNvPr>
          <p:cNvSpPr>
            <a:spLocks noGrp="1"/>
          </p:cNvSpPr>
          <p:nvPr>
            <p:ph type="body" sz="quarter" idx="3"/>
          </p:nvPr>
        </p:nvSpPr>
        <p:spPr>
          <a:xfrm>
            <a:off x="6172200" y="1681162"/>
            <a:ext cx="5183188" cy="2104046"/>
          </a:xfrm>
        </p:spPr>
        <p:txBody>
          <a:bodyPr>
            <a:normAutofit fontScale="92500" lnSpcReduction="10000"/>
          </a:bodyPr>
          <a:lstStyle/>
          <a:p>
            <a:r>
              <a:rPr lang="en-GB" dirty="0"/>
              <a:t>🔒 Security Practices</a:t>
            </a:r>
          </a:p>
          <a:p>
            <a:r>
              <a:rPr lang="en-GB" b="0" dirty="0"/>
              <a:t>Use strong passwords</a:t>
            </a:r>
          </a:p>
          <a:p>
            <a:r>
              <a:rPr lang="en-GB" b="0" dirty="0"/>
              <a:t>Enable two-factor authentication</a:t>
            </a:r>
          </a:p>
          <a:p>
            <a:r>
              <a:rPr lang="en-GB" b="0" dirty="0"/>
              <a:t>Regular password updates</a:t>
            </a:r>
          </a:p>
          <a:p>
            <a:r>
              <a:rPr lang="en-GB" b="0" dirty="0"/>
              <a:t>Log out of shared computers</a:t>
            </a:r>
          </a:p>
          <a:p>
            <a:endParaRPr lang="en-GB" dirty="0"/>
          </a:p>
        </p:txBody>
      </p:sp>
      <p:sp>
        <p:nvSpPr>
          <p:cNvPr id="6" name="Content Placeholder 5">
            <a:extLst>
              <a:ext uri="{FF2B5EF4-FFF2-40B4-BE49-F238E27FC236}">
                <a16:creationId xmlns:a16="http://schemas.microsoft.com/office/drawing/2014/main" id="{2FC31E7B-7794-94B6-4C3B-0FF85BCB95EA}"/>
              </a:ext>
            </a:extLst>
          </p:cNvPr>
          <p:cNvSpPr>
            <a:spLocks noGrp="1"/>
          </p:cNvSpPr>
          <p:nvPr>
            <p:ph sz="quarter" idx="4"/>
          </p:nvPr>
        </p:nvSpPr>
        <p:spPr>
          <a:xfrm>
            <a:off x="6172200" y="4085617"/>
            <a:ext cx="5183188" cy="2104046"/>
          </a:xfrm>
        </p:spPr>
        <p:txBody>
          <a:bodyPr>
            <a:normAutofit fontScale="85000" lnSpcReduction="20000"/>
          </a:bodyPr>
          <a:lstStyle/>
          <a:p>
            <a:r>
              <a:rPr lang="en-GB" b="1" dirty="0"/>
              <a:t>📱 Mobile Optimization</a:t>
            </a:r>
          </a:p>
          <a:p>
            <a:r>
              <a:rPr lang="en-GB" dirty="0"/>
              <a:t>Download official apps</a:t>
            </a:r>
          </a:p>
          <a:p>
            <a:r>
              <a:rPr lang="en-GB" dirty="0"/>
              <a:t>Enable offline access</a:t>
            </a:r>
          </a:p>
          <a:p>
            <a:r>
              <a:rPr lang="en-GB" dirty="0"/>
              <a:t>Use mobile-specific features</a:t>
            </a:r>
          </a:p>
          <a:p>
            <a:r>
              <a:rPr lang="en-GB" dirty="0"/>
              <a:t>Sync across all devices</a:t>
            </a:r>
          </a:p>
          <a:p>
            <a:endParaRPr lang="en-GB" dirty="0"/>
          </a:p>
        </p:txBody>
      </p:sp>
      <p:pic>
        <p:nvPicPr>
          <p:cNvPr id="7" name="Picture 6">
            <a:extLst>
              <a:ext uri="{FF2B5EF4-FFF2-40B4-BE49-F238E27FC236}">
                <a16:creationId xmlns:a16="http://schemas.microsoft.com/office/drawing/2014/main" id="{7513075D-4001-A071-1142-A174D4A16B6E}"/>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7074305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62737-415F-8CAE-41EC-0F39EDA5ECE5}"/>
              </a:ext>
            </a:extLst>
          </p:cNvPr>
          <p:cNvSpPr>
            <a:spLocks noGrp="1"/>
          </p:cNvSpPr>
          <p:nvPr>
            <p:ph type="title"/>
          </p:nvPr>
        </p:nvSpPr>
        <p:spPr/>
        <p:txBody>
          <a:bodyPr/>
          <a:lstStyle/>
          <a:p>
            <a:r>
              <a:rPr lang="en-GB" b="1" dirty="0"/>
              <a:t>JISC Digital Discovery Tool</a:t>
            </a:r>
            <a:br>
              <a:rPr lang="en-GB" b="1" dirty="0"/>
            </a:br>
            <a:endParaRPr lang="en-GB" dirty="0"/>
          </a:p>
        </p:txBody>
      </p:sp>
      <p:sp>
        <p:nvSpPr>
          <p:cNvPr id="3" name="Content Placeholder 2">
            <a:extLst>
              <a:ext uri="{FF2B5EF4-FFF2-40B4-BE49-F238E27FC236}">
                <a16:creationId xmlns:a16="http://schemas.microsoft.com/office/drawing/2014/main" id="{239F3860-2774-F12B-D2E8-E303D879E3A6}"/>
              </a:ext>
            </a:extLst>
          </p:cNvPr>
          <p:cNvSpPr>
            <a:spLocks noGrp="1"/>
          </p:cNvSpPr>
          <p:nvPr>
            <p:ph idx="1"/>
          </p:nvPr>
        </p:nvSpPr>
        <p:spPr/>
        <p:txBody>
          <a:bodyPr>
            <a:normAutofit lnSpcReduction="10000"/>
          </a:bodyPr>
          <a:lstStyle/>
          <a:p>
            <a:pPr marL="0" indent="0">
              <a:buNone/>
            </a:pPr>
            <a:r>
              <a:rPr lang="en-GB" b="1" dirty="0"/>
              <a:t>What is the JISC Discovery Tool?</a:t>
            </a:r>
          </a:p>
          <a:p>
            <a:r>
              <a:rPr lang="en-GB" dirty="0"/>
              <a:t>A self-assessment tool that helps you discover your current digital capabilities and plan your development journey.</a:t>
            </a:r>
          </a:p>
          <a:p>
            <a:pPr marL="0" indent="0">
              <a:buNone/>
            </a:pPr>
            <a:r>
              <a:rPr lang="en-GB" b="1" dirty="0"/>
              <a:t>🎯 Why Take This Assessment?</a:t>
            </a:r>
          </a:p>
          <a:p>
            <a:r>
              <a:rPr lang="en-GB" dirty="0"/>
              <a:t>Identify your current digital skill level</a:t>
            </a:r>
          </a:p>
          <a:p>
            <a:r>
              <a:rPr lang="en-GB" dirty="0"/>
              <a:t>Discover areas for improvement</a:t>
            </a:r>
          </a:p>
          <a:p>
            <a:r>
              <a:rPr lang="en-GB" dirty="0"/>
              <a:t>Create a personalized learning path</a:t>
            </a:r>
          </a:p>
          <a:p>
            <a:r>
              <a:rPr lang="en-GB" dirty="0"/>
              <a:t>Track your progress over time</a:t>
            </a:r>
          </a:p>
          <a:p>
            <a:r>
              <a:rPr lang="en-GB" dirty="0"/>
              <a:t>Build confidence in digital tasks</a:t>
            </a:r>
          </a:p>
          <a:p>
            <a:endParaRPr lang="en-GB" dirty="0"/>
          </a:p>
        </p:txBody>
      </p:sp>
    </p:spTree>
    <p:extLst>
      <p:ext uri="{BB962C8B-B14F-4D97-AF65-F5344CB8AC3E}">
        <p14:creationId xmlns:p14="http://schemas.microsoft.com/office/powerpoint/2010/main" val="30908254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1BAD-C77A-E41A-5E90-C2071051E7C2}"/>
              </a:ext>
            </a:extLst>
          </p:cNvPr>
          <p:cNvSpPr>
            <a:spLocks noGrp="1"/>
          </p:cNvSpPr>
          <p:nvPr>
            <p:ph type="title"/>
          </p:nvPr>
        </p:nvSpPr>
        <p:spPr/>
        <p:txBody>
          <a:bodyPr/>
          <a:lstStyle/>
          <a:p>
            <a:r>
              <a:rPr lang="en-GB" b="1" dirty="0"/>
              <a:t>JISC Digital Capabilities Framework</a:t>
            </a:r>
            <a:endParaRPr lang="en-GB" dirty="0"/>
          </a:p>
        </p:txBody>
      </p:sp>
      <p:sp>
        <p:nvSpPr>
          <p:cNvPr id="3" name="Content Placeholder 2">
            <a:extLst>
              <a:ext uri="{FF2B5EF4-FFF2-40B4-BE49-F238E27FC236}">
                <a16:creationId xmlns:a16="http://schemas.microsoft.com/office/drawing/2014/main" id="{CD30EDEF-B4A4-E129-E06F-813BA13917C9}"/>
              </a:ext>
            </a:extLst>
          </p:cNvPr>
          <p:cNvSpPr>
            <a:spLocks noGrp="1"/>
          </p:cNvSpPr>
          <p:nvPr>
            <p:ph idx="1"/>
          </p:nvPr>
        </p:nvSpPr>
        <p:spPr/>
        <p:txBody>
          <a:bodyPr>
            <a:normAutofit fontScale="77500" lnSpcReduction="20000"/>
          </a:bodyPr>
          <a:lstStyle/>
          <a:p>
            <a:endParaRPr lang="en-GB" b="1" dirty="0"/>
          </a:p>
          <a:p>
            <a:pPr marL="0" indent="0">
              <a:buNone/>
            </a:pPr>
            <a:r>
              <a:rPr lang="en-GB" b="1" dirty="0"/>
              <a:t>📱 Core Digital Skills</a:t>
            </a:r>
          </a:p>
          <a:p>
            <a:r>
              <a:rPr lang="en-GB" dirty="0"/>
              <a:t>ICT Proficiency</a:t>
            </a:r>
          </a:p>
          <a:p>
            <a:r>
              <a:rPr lang="en-GB" dirty="0"/>
              <a:t>Information &amp; Media Literacy</a:t>
            </a:r>
          </a:p>
          <a:p>
            <a:r>
              <a:rPr lang="en-GB" dirty="0"/>
              <a:t>Digital Creation &amp; Innovation</a:t>
            </a:r>
          </a:p>
          <a:p>
            <a:pPr marL="0" indent="0">
              <a:buNone/>
            </a:pPr>
            <a:r>
              <a:rPr lang="en-GB" b="1" dirty="0"/>
              <a:t>🎓 Academic Skills</a:t>
            </a:r>
          </a:p>
          <a:p>
            <a:r>
              <a:rPr lang="en-GB" dirty="0"/>
              <a:t>Digital Communication</a:t>
            </a:r>
          </a:p>
          <a:p>
            <a:r>
              <a:rPr lang="en-GB" dirty="0"/>
              <a:t>Digital Learning &amp; Development</a:t>
            </a:r>
          </a:p>
          <a:p>
            <a:r>
              <a:rPr lang="en-GB" dirty="0"/>
              <a:t>Digital Identity &amp; Wellbeing</a:t>
            </a:r>
          </a:p>
          <a:p>
            <a:pPr marL="0" indent="0">
              <a:buNone/>
            </a:pPr>
            <a:r>
              <a:rPr lang="en-GB" b="1" dirty="0"/>
              <a:t>Your Task:</a:t>
            </a:r>
            <a:r>
              <a:rPr lang="en-GB" dirty="0"/>
              <a:t> Complete the JISC Discovery Tool assessment. This will take approximately 15-20 minutes and will help us tailor the course to your needs.</a:t>
            </a:r>
          </a:p>
          <a:p>
            <a:pPr marL="0" indent="0">
              <a:buNone/>
            </a:pPr>
            <a:r>
              <a:rPr lang="en-GB" dirty="0">
                <a:hlinkClick r:id="rId2"/>
              </a:rPr>
              <a:t>Home - </a:t>
            </a:r>
            <a:r>
              <a:rPr lang="en-GB" dirty="0" err="1">
                <a:hlinkClick r:id="rId2"/>
              </a:rPr>
              <a:t>DigiCentre</a:t>
            </a:r>
            <a:r>
              <a:rPr lang="en-GB" dirty="0">
                <a:hlinkClick r:id="rId2"/>
              </a:rPr>
              <a:t> | University of Wales Trinity Saint David</a:t>
            </a:r>
            <a:endParaRPr lang="en-GB" dirty="0"/>
          </a:p>
        </p:txBody>
      </p:sp>
    </p:spTree>
    <p:extLst>
      <p:ext uri="{BB962C8B-B14F-4D97-AF65-F5344CB8AC3E}">
        <p14:creationId xmlns:p14="http://schemas.microsoft.com/office/powerpoint/2010/main" val="39174619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036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B2A1699-6FF0-5B44-15C9-7706F79D3BB8}"/>
              </a:ext>
            </a:extLst>
          </p:cNvPr>
          <p:cNvPicPr>
            <a:picLocks noChangeAspect="1"/>
          </p:cNvPicPr>
          <p:nvPr/>
        </p:nvPicPr>
        <p:blipFill>
          <a:blip r:embed="rId2"/>
          <a:srcRect t="10278" r="50625" b="8611"/>
          <a:stretch>
            <a:fillRect/>
          </a:stretch>
        </p:blipFill>
        <p:spPr>
          <a:xfrm>
            <a:off x="643467" y="898601"/>
            <a:ext cx="10905066" cy="5060798"/>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68509698-1021-BB3C-BA59-F96AC28E371E}"/>
                  </a:ext>
                </a:extLst>
              </p14:cNvPr>
              <p14:cNvContentPartPr/>
              <p14:nvPr/>
            </p14:nvContentPartPr>
            <p14:xfrm>
              <a:off x="2669280" y="4668465"/>
              <a:ext cx="3009600" cy="1392480"/>
            </p14:xfrm>
          </p:contentPart>
        </mc:Choice>
        <mc:Fallback xmlns="">
          <p:pic>
            <p:nvPicPr>
              <p:cNvPr id="5" name="Ink 4">
                <a:extLst>
                  <a:ext uri="{FF2B5EF4-FFF2-40B4-BE49-F238E27FC236}">
                    <a16:creationId xmlns:a16="http://schemas.microsoft.com/office/drawing/2014/main" id="{68509698-1021-BB3C-BA59-F96AC28E371E}"/>
                  </a:ext>
                </a:extLst>
              </p:cNvPr>
              <p:cNvPicPr/>
              <p:nvPr/>
            </p:nvPicPr>
            <p:blipFill>
              <a:blip r:embed="rId4"/>
              <a:stretch>
                <a:fillRect/>
              </a:stretch>
            </p:blipFill>
            <p:spPr>
              <a:xfrm>
                <a:off x="2660280" y="4659465"/>
                <a:ext cx="3027240" cy="1410120"/>
              </a:xfrm>
              <a:prstGeom prst="rect">
                <a:avLst/>
              </a:prstGeom>
            </p:spPr>
          </p:pic>
        </mc:Fallback>
      </mc:AlternateContent>
    </p:spTree>
    <p:extLst>
      <p:ext uri="{BB962C8B-B14F-4D97-AF65-F5344CB8AC3E}">
        <p14:creationId xmlns:p14="http://schemas.microsoft.com/office/powerpoint/2010/main" val="1184090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3F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4F717F2-7B02-7F99-4E6A-21E2B66088DC}"/>
              </a:ext>
            </a:extLst>
          </p:cNvPr>
          <p:cNvPicPr>
            <a:picLocks noChangeAspect="1"/>
          </p:cNvPicPr>
          <p:nvPr/>
        </p:nvPicPr>
        <p:blipFill>
          <a:blip r:embed="rId2"/>
          <a:srcRect l="1406" t="9444" r="50781" b="6666"/>
          <a:stretch>
            <a:fillRect/>
          </a:stretch>
        </p:blipFill>
        <p:spPr>
          <a:xfrm>
            <a:off x="643467" y="1888660"/>
            <a:ext cx="10905066" cy="3080680"/>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A306D46-D0E2-1E8D-98E0-15FD77BAC755}"/>
                  </a:ext>
                </a:extLst>
              </p14:cNvPr>
              <p14:cNvContentPartPr/>
              <p14:nvPr/>
            </p14:nvContentPartPr>
            <p14:xfrm>
              <a:off x="1858920" y="2772345"/>
              <a:ext cx="1177920" cy="685440"/>
            </p14:xfrm>
          </p:contentPart>
        </mc:Choice>
        <mc:Fallback xmlns="">
          <p:pic>
            <p:nvPicPr>
              <p:cNvPr id="6" name="Ink 5">
                <a:extLst>
                  <a:ext uri="{FF2B5EF4-FFF2-40B4-BE49-F238E27FC236}">
                    <a16:creationId xmlns:a16="http://schemas.microsoft.com/office/drawing/2014/main" id="{FA306D46-D0E2-1E8D-98E0-15FD77BAC755}"/>
                  </a:ext>
                </a:extLst>
              </p:cNvPr>
              <p:cNvPicPr/>
              <p:nvPr/>
            </p:nvPicPr>
            <p:blipFill>
              <a:blip r:embed="rId4"/>
              <a:stretch>
                <a:fillRect/>
              </a:stretch>
            </p:blipFill>
            <p:spPr>
              <a:xfrm>
                <a:off x="1849920" y="2763345"/>
                <a:ext cx="1195560" cy="703080"/>
              </a:xfrm>
              <a:prstGeom prst="rect">
                <a:avLst/>
              </a:prstGeom>
            </p:spPr>
          </p:pic>
        </mc:Fallback>
      </mc:AlternateContent>
      <p:sp>
        <p:nvSpPr>
          <p:cNvPr id="7" name="TextBox 6">
            <a:extLst>
              <a:ext uri="{FF2B5EF4-FFF2-40B4-BE49-F238E27FC236}">
                <a16:creationId xmlns:a16="http://schemas.microsoft.com/office/drawing/2014/main" id="{D404047A-1CD1-3F45-67D2-4C5DBF7AEF01}"/>
              </a:ext>
            </a:extLst>
          </p:cNvPr>
          <p:cNvSpPr txBox="1"/>
          <p:nvPr/>
        </p:nvSpPr>
        <p:spPr>
          <a:xfrm>
            <a:off x="923925" y="3990975"/>
            <a:ext cx="3333750" cy="646331"/>
          </a:xfrm>
          <a:prstGeom prst="rect">
            <a:avLst/>
          </a:prstGeom>
          <a:noFill/>
        </p:spPr>
        <p:txBody>
          <a:bodyPr wrap="square" rtlCol="0">
            <a:spAutoFit/>
          </a:bodyPr>
          <a:lstStyle/>
          <a:p>
            <a:r>
              <a:rPr lang="en-GB" dirty="0"/>
              <a:t>Use your student email and password when prompted.</a:t>
            </a:r>
          </a:p>
        </p:txBody>
      </p:sp>
    </p:spTree>
    <p:extLst>
      <p:ext uri="{BB962C8B-B14F-4D97-AF65-F5344CB8AC3E}">
        <p14:creationId xmlns:p14="http://schemas.microsoft.com/office/powerpoint/2010/main" val="1941807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410D094F-4DCB-137F-B7B7-7EA86D07DFE6}"/>
              </a:ext>
            </a:extLst>
          </p:cNvPr>
          <p:cNvGraphicFramePr/>
          <p:nvPr>
            <p:extLst>
              <p:ext uri="{D42A27DB-BD31-4B8C-83A1-F6EECF244321}">
                <p14:modId xmlns:p14="http://schemas.microsoft.com/office/powerpoint/2010/main" val="2503506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83515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51A0227-072A-4F5F-928C-E2C3E5C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hooting star">
            <a:extLst>
              <a:ext uri="{FF2B5EF4-FFF2-40B4-BE49-F238E27FC236}">
                <a16:creationId xmlns:a16="http://schemas.microsoft.com/office/drawing/2014/main" id="{ECCA5ED2-A25F-2AEB-0083-3260D5C573E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38287" y="2151919"/>
            <a:ext cx="3927031" cy="3927031"/>
          </a:xfrm>
          <a:prstGeom prst="rect">
            <a:avLst/>
          </a:prstGeom>
        </p:spPr>
      </p:pic>
      <p:pic>
        <p:nvPicPr>
          <p:cNvPr id="3" name="Picture 2">
            <a:extLst>
              <a:ext uri="{FF2B5EF4-FFF2-40B4-BE49-F238E27FC236}">
                <a16:creationId xmlns:a16="http://schemas.microsoft.com/office/drawing/2014/main" id="{08DD5803-3D52-7679-DA99-933A79AFCA49}"/>
              </a:ext>
            </a:extLst>
          </p:cNvPr>
          <p:cNvPicPr>
            <a:picLocks noChangeAspect="1"/>
          </p:cNvPicPr>
          <p:nvPr/>
        </p:nvPicPr>
        <p:blipFill>
          <a:blip r:embed="rId3"/>
          <a:stretch>
            <a:fillRect/>
          </a:stretch>
        </p:blipFill>
        <p:spPr>
          <a:xfrm>
            <a:off x="6254496" y="457556"/>
            <a:ext cx="5471160" cy="3651999"/>
          </a:xfrm>
          <a:prstGeom prst="rect">
            <a:avLst/>
          </a:prstGeom>
        </p:spPr>
      </p:pic>
      <p:sp>
        <p:nvSpPr>
          <p:cNvPr id="18" name="sketchy line">
            <a:extLst>
              <a:ext uri="{FF2B5EF4-FFF2-40B4-BE49-F238E27FC236}">
                <a16:creationId xmlns:a16="http://schemas.microsoft.com/office/drawing/2014/main" id="{35D99776-4B38-47DF-A302-11AD9AF87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7304" y="529256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EC6D21D-15C8-C6CB-9350-231BFC8E3DE7}"/>
              </a:ext>
            </a:extLst>
          </p:cNvPr>
          <p:cNvSpPr txBox="1"/>
          <p:nvPr/>
        </p:nvSpPr>
        <p:spPr>
          <a:xfrm>
            <a:off x="5333999" y="4440365"/>
            <a:ext cx="6214871" cy="172269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a:t>Congratulations you are one step closer to completing the course.</a:t>
            </a:r>
          </a:p>
        </p:txBody>
      </p:sp>
      <p:sp>
        <p:nvSpPr>
          <p:cNvPr id="4" name="TextBox 3">
            <a:extLst>
              <a:ext uri="{FF2B5EF4-FFF2-40B4-BE49-F238E27FC236}">
                <a16:creationId xmlns:a16="http://schemas.microsoft.com/office/drawing/2014/main" id="{BE60FED0-1AF5-0C3E-D1CD-3D4FBD903B3F}"/>
              </a:ext>
            </a:extLst>
          </p:cNvPr>
          <p:cNvSpPr txBox="1"/>
          <p:nvPr/>
        </p:nvSpPr>
        <p:spPr>
          <a:xfrm>
            <a:off x="778213" y="457556"/>
            <a:ext cx="4640093" cy="1868012"/>
          </a:xfrm>
          <a:prstGeom prst="rect">
            <a:avLst/>
          </a:prstGeom>
          <a:noFill/>
        </p:spPr>
        <p:txBody>
          <a:bodyPr wrap="square" rtlCol="0">
            <a:spAutoFit/>
          </a:bodyPr>
          <a:lstStyle/>
          <a:p>
            <a:pPr>
              <a:lnSpc>
                <a:spcPct val="90000"/>
              </a:lnSpc>
              <a:spcAft>
                <a:spcPts val="600"/>
              </a:spcAft>
            </a:pPr>
            <a:r>
              <a:rPr lang="en-US" sz="3200" dirty="0"/>
              <a:t>Once you have completed the questionnaire this forms part of your assignment </a:t>
            </a:r>
          </a:p>
        </p:txBody>
      </p:sp>
    </p:spTree>
    <p:extLst>
      <p:ext uri="{BB962C8B-B14F-4D97-AF65-F5344CB8AC3E}">
        <p14:creationId xmlns:p14="http://schemas.microsoft.com/office/powerpoint/2010/main" val="1642674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6DB84-EAE2-15B5-A74A-1231791A49E5}"/>
              </a:ext>
            </a:extLst>
          </p:cNvPr>
          <p:cNvSpPr>
            <a:spLocks noGrp="1"/>
          </p:cNvSpPr>
          <p:nvPr>
            <p:ph type="title"/>
          </p:nvPr>
        </p:nvSpPr>
        <p:spPr>
          <a:xfrm>
            <a:off x="144489" y="201182"/>
            <a:ext cx="4569538" cy="1200361"/>
          </a:xfrm>
        </p:spPr>
        <p:txBody>
          <a:bodyPr anchor="b">
            <a:normAutofit/>
          </a:bodyPr>
          <a:lstStyle/>
          <a:p>
            <a:pPr algn="ctr"/>
            <a:r>
              <a:rPr lang="en-GB" sz="2500" b="1" dirty="0"/>
              <a:t>Getting Help When You Need It</a:t>
            </a:r>
            <a:br>
              <a:rPr lang="en-GB" sz="2500" b="1" dirty="0"/>
            </a:br>
            <a:endParaRPr lang="en-GB" sz="2500" dirty="0"/>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68DF3E-A16B-B245-7E90-EA4149747FC7}"/>
              </a:ext>
            </a:extLst>
          </p:cNvPr>
          <p:cNvSpPr>
            <a:spLocks noGrp="1"/>
          </p:cNvSpPr>
          <p:nvPr>
            <p:ph idx="1"/>
          </p:nvPr>
        </p:nvSpPr>
        <p:spPr>
          <a:xfrm>
            <a:off x="645066" y="2031101"/>
            <a:ext cx="4282984" cy="3511943"/>
          </a:xfrm>
        </p:spPr>
        <p:txBody>
          <a:bodyPr anchor="ctr">
            <a:normAutofit/>
          </a:bodyPr>
          <a:lstStyle/>
          <a:p>
            <a:r>
              <a:rPr lang="en-GB" sz="1800" b="1"/>
              <a:t>Don't Suffer in Silence:</a:t>
            </a:r>
            <a:r>
              <a:rPr lang="en-GB" sz="1800"/>
              <a:t> If you're struggling with any aspect of the module, reach out early. We're here to help you succeed!</a:t>
            </a:r>
            <a:endParaRPr lang="en-US" sz="1800"/>
          </a:p>
          <a:p>
            <a:endParaRPr lang="en-GB" sz="18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9396D34-F9CD-FBD5-A643-81140B81D4C3}"/>
              </a:ext>
            </a:extLst>
          </p:cNvPr>
          <p:cNvPicPr>
            <a:picLocks noChangeAspect="1"/>
          </p:cNvPicPr>
          <p:nvPr/>
        </p:nvPicPr>
        <p:blipFill>
          <a:blip r:embed="rId2"/>
          <a:srcRect l="59011" t="36551" r="2830" b="9931"/>
          <a:stretch>
            <a:fillRect/>
          </a:stretch>
        </p:blipFill>
        <p:spPr>
          <a:xfrm>
            <a:off x="4775761" y="186192"/>
            <a:ext cx="7282291" cy="6234705"/>
          </a:xfrm>
          <a:prstGeom prst="rect">
            <a:avLst/>
          </a:prstGeom>
        </p:spPr>
      </p:pic>
    </p:spTree>
    <p:extLst>
      <p:ext uri="{BB962C8B-B14F-4D97-AF65-F5344CB8AC3E}">
        <p14:creationId xmlns:p14="http://schemas.microsoft.com/office/powerpoint/2010/main" val="9370917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3F1A8-00B3-19BD-73FD-E7DC8EE02131}"/>
              </a:ext>
            </a:extLst>
          </p:cNvPr>
          <p:cNvSpPr>
            <a:spLocks noGrp="1"/>
          </p:cNvSpPr>
          <p:nvPr>
            <p:ph type="title"/>
          </p:nvPr>
        </p:nvSpPr>
        <p:spPr>
          <a:xfrm>
            <a:off x="4465297" y="647700"/>
            <a:ext cx="3259479" cy="5557838"/>
          </a:xfrm>
        </p:spPr>
        <p:txBody>
          <a:bodyPr anchor="ctr">
            <a:normAutofit/>
          </a:bodyPr>
          <a:lstStyle/>
          <a:p>
            <a:r>
              <a:rPr lang="en-GB" sz="3600" b="1"/>
              <a:t>Questions &amp; Next Steps</a:t>
            </a:r>
            <a:br>
              <a:rPr lang="en-GB" sz="3600" b="1"/>
            </a:br>
            <a:endParaRPr lang="en-GB" sz="3600"/>
          </a:p>
        </p:txBody>
      </p:sp>
      <p:pic>
        <p:nvPicPr>
          <p:cNvPr id="13" name="Picture 12" descr="Question mark on green pastel background">
            <a:extLst>
              <a:ext uri="{FF2B5EF4-FFF2-40B4-BE49-F238E27FC236}">
                <a16:creationId xmlns:a16="http://schemas.microsoft.com/office/drawing/2014/main" id="{370C78BD-2C25-CB4D-25F7-D9A6FBF25363}"/>
              </a:ext>
            </a:extLst>
          </p:cNvPr>
          <p:cNvPicPr>
            <a:picLocks noChangeAspect="1"/>
          </p:cNvPicPr>
          <p:nvPr/>
        </p:nvPicPr>
        <p:blipFill>
          <a:blip r:embed="rId2"/>
          <a:srcRect l="47333" r="7343" b="1"/>
          <a:stretch>
            <a:fillRect/>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Content Placeholder 2">
            <a:extLst>
              <a:ext uri="{FF2B5EF4-FFF2-40B4-BE49-F238E27FC236}">
                <a16:creationId xmlns:a16="http://schemas.microsoft.com/office/drawing/2014/main" id="{28377EF7-6761-EB38-1F52-B14C1EB49322}"/>
              </a:ext>
            </a:extLst>
          </p:cNvPr>
          <p:cNvSpPr>
            <a:spLocks noGrp="1"/>
          </p:cNvSpPr>
          <p:nvPr>
            <p:ph idx="1"/>
          </p:nvPr>
        </p:nvSpPr>
        <p:spPr>
          <a:xfrm>
            <a:off x="8046509" y="647700"/>
            <a:ext cx="3662891" cy="5557838"/>
          </a:xfrm>
        </p:spPr>
        <p:txBody>
          <a:bodyPr anchor="ctr">
            <a:normAutofit/>
          </a:bodyPr>
          <a:lstStyle/>
          <a:p>
            <a:pPr marL="0" indent="0">
              <a:buNone/>
            </a:pPr>
            <a:r>
              <a:rPr lang="en-GB" sz="1700" b="1"/>
              <a:t>🤔 Common Questions</a:t>
            </a:r>
          </a:p>
          <a:p>
            <a:r>
              <a:rPr lang="en-GB" sz="1700" b="1"/>
              <a:t>Q:</a:t>
            </a:r>
            <a:r>
              <a:rPr lang="en-GB" sz="1700"/>
              <a:t> What if I can't access Office 365?</a:t>
            </a:r>
          </a:p>
          <a:p>
            <a:r>
              <a:rPr lang="en-GB" sz="1700" b="1"/>
              <a:t>A:</a:t>
            </a:r>
            <a:r>
              <a:rPr lang="en-GB" sz="1700"/>
              <a:t> Contact IT support with your student ID number</a:t>
            </a:r>
          </a:p>
          <a:p>
            <a:r>
              <a:rPr lang="en-GB" sz="1700" b="1"/>
              <a:t>Q:</a:t>
            </a:r>
            <a:r>
              <a:rPr lang="en-GB" sz="1700"/>
              <a:t> How much time should I spend on this module weekly?</a:t>
            </a:r>
          </a:p>
          <a:p>
            <a:r>
              <a:rPr lang="en-GB" sz="1700" b="1"/>
              <a:t>A:</a:t>
            </a:r>
            <a:r>
              <a:rPr lang="en-GB" sz="1700"/>
              <a:t> 4 hours in class + 2-3 hours independent study</a:t>
            </a:r>
          </a:p>
          <a:p>
            <a:r>
              <a:rPr lang="en-GB" sz="1700" b="1"/>
              <a:t>Q:</a:t>
            </a:r>
            <a:r>
              <a:rPr lang="en-GB" sz="1700"/>
              <a:t> Can I work on assignments with classmates?</a:t>
            </a:r>
          </a:p>
          <a:p>
            <a:r>
              <a:rPr lang="en-GB" sz="1700" b="1"/>
              <a:t>A:</a:t>
            </a:r>
            <a:r>
              <a:rPr lang="en-GB" sz="1700"/>
              <a:t> Individual work only, but discussion and help are encouraged</a:t>
            </a:r>
          </a:p>
          <a:p>
            <a:pPr marL="0" indent="0">
              <a:buNone/>
            </a:pPr>
            <a:r>
              <a:rPr lang="en-GB" sz="1700" b="1"/>
              <a:t>Before Next Week:</a:t>
            </a:r>
          </a:p>
          <a:p>
            <a:r>
              <a:rPr lang="en-GB" sz="1700"/>
              <a:t>Set up Office 365 if not done in class</a:t>
            </a:r>
          </a:p>
          <a:p>
            <a:r>
              <a:rPr lang="en-GB" sz="1700"/>
              <a:t>Explore Moodle course materials</a:t>
            </a:r>
          </a:p>
          <a:p>
            <a:endParaRPr lang="en-GB" sz="1700"/>
          </a:p>
        </p:txBody>
      </p:sp>
    </p:spTree>
    <p:extLst>
      <p:ext uri="{BB962C8B-B14F-4D97-AF65-F5344CB8AC3E}">
        <p14:creationId xmlns:p14="http://schemas.microsoft.com/office/powerpoint/2010/main" val="12220856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5ED156-5EF1-5BE8-51A3-9BEBC8919A26}"/>
              </a:ext>
            </a:extLst>
          </p:cNvPr>
          <p:cNvSpPr>
            <a:spLocks noGrp="1"/>
          </p:cNvSpPr>
          <p:nvPr>
            <p:ph type="title"/>
          </p:nvPr>
        </p:nvSpPr>
        <p:spPr>
          <a:xfrm>
            <a:off x="838200" y="1412488"/>
            <a:ext cx="2899189" cy="4363844"/>
          </a:xfrm>
        </p:spPr>
        <p:txBody>
          <a:bodyPr anchor="t">
            <a:normAutofit/>
          </a:bodyPr>
          <a:lstStyle/>
          <a:p>
            <a:r>
              <a:rPr lang="en-GB" sz="4000" b="1" dirty="0">
                <a:solidFill>
                  <a:srgbClr val="FFFFFF"/>
                </a:solidFill>
              </a:rPr>
              <a:t>What's Coming Next?</a:t>
            </a:r>
            <a:br>
              <a:rPr lang="en-GB" sz="4000" b="1" dirty="0">
                <a:solidFill>
                  <a:srgbClr val="FFFFFF"/>
                </a:solidFill>
              </a:rPr>
            </a:br>
            <a:r>
              <a:rPr lang="en-GB" sz="4000" b="1" dirty="0">
                <a:solidFill>
                  <a:srgbClr val="FFFFFF"/>
                </a:solidFill>
              </a:rPr>
              <a:t>🗓️ Your Learning Journey</a:t>
            </a:r>
            <a:br>
              <a:rPr lang="en-GB" sz="4000" b="1"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922A9482-576E-728D-9E0E-0B15879DBE95}"/>
              </a:ext>
            </a:extLst>
          </p:cNvPr>
          <p:cNvSpPr>
            <a:spLocks noGrp="1"/>
          </p:cNvSpPr>
          <p:nvPr>
            <p:ph sz="half" idx="1"/>
          </p:nvPr>
        </p:nvSpPr>
        <p:spPr>
          <a:xfrm>
            <a:off x="4380855" y="1412489"/>
            <a:ext cx="3427283" cy="4363844"/>
          </a:xfrm>
        </p:spPr>
        <p:txBody>
          <a:bodyPr>
            <a:normAutofit/>
          </a:bodyPr>
          <a:lstStyle/>
          <a:p>
            <a:pPr marL="0" indent="0">
              <a:buNone/>
            </a:pPr>
            <a:r>
              <a:rPr lang="en-GB" sz="2000" b="1" dirty="0"/>
              <a:t>Weeks 2-5</a:t>
            </a:r>
          </a:p>
          <a:p>
            <a:r>
              <a:rPr lang="en-GB" sz="2000" b="1" dirty="0"/>
              <a:t>Week 2:</a:t>
            </a:r>
            <a:r>
              <a:rPr lang="en-GB" sz="2000" dirty="0"/>
              <a:t> Outlook &amp; Task Management/time </a:t>
            </a:r>
            <a:r>
              <a:rPr lang="en-GB" sz="2000"/>
              <a:t>management workshop</a:t>
            </a:r>
            <a:endParaRPr lang="en-GB" sz="2000" dirty="0"/>
          </a:p>
          <a:p>
            <a:r>
              <a:rPr lang="en-GB" sz="2000" b="1" dirty="0"/>
              <a:t>Week 3:</a:t>
            </a:r>
            <a:r>
              <a:rPr lang="en-GB" sz="2000" dirty="0"/>
              <a:t>  Microsoft Word &amp; Teams</a:t>
            </a:r>
          </a:p>
          <a:p>
            <a:r>
              <a:rPr lang="en-GB" sz="2000" b="1" dirty="0"/>
              <a:t>Week 4:</a:t>
            </a:r>
            <a:r>
              <a:rPr lang="en-GB" sz="2000" dirty="0"/>
              <a:t>  Artificial Intelligence &amp; Ethics LinkedIn &amp; Professional Networking</a:t>
            </a:r>
          </a:p>
          <a:p>
            <a:r>
              <a:rPr lang="en-GB" sz="2000" b="1" dirty="0"/>
              <a:t>Week 5:</a:t>
            </a:r>
            <a:r>
              <a:rPr lang="en-GB" sz="2000" dirty="0"/>
              <a:t>  </a:t>
            </a:r>
            <a:r>
              <a:rPr lang="en-US" sz="2000" dirty="0"/>
              <a:t>Confidence/Resilience Training.</a:t>
            </a:r>
            <a:endParaRPr lang="en-GB" sz="2000" dirty="0"/>
          </a:p>
          <a:p>
            <a:endParaRPr lang="en-GB"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E0D6C4C-168B-9543-79BF-44A2962C8867}"/>
              </a:ext>
            </a:extLst>
          </p:cNvPr>
          <p:cNvSpPr>
            <a:spLocks noGrp="1"/>
          </p:cNvSpPr>
          <p:nvPr>
            <p:ph sz="half" idx="2"/>
          </p:nvPr>
        </p:nvSpPr>
        <p:spPr>
          <a:xfrm>
            <a:off x="8451604" y="1412489"/>
            <a:ext cx="3197701" cy="4363844"/>
          </a:xfrm>
        </p:spPr>
        <p:txBody>
          <a:bodyPr>
            <a:normAutofit/>
          </a:bodyPr>
          <a:lstStyle/>
          <a:p>
            <a:pPr marL="0" indent="0">
              <a:buNone/>
            </a:pPr>
            <a:r>
              <a:rPr lang="en-GB" sz="2000" b="1" dirty="0"/>
              <a:t>Weeks 6-10</a:t>
            </a:r>
          </a:p>
          <a:p>
            <a:r>
              <a:rPr lang="en-GB" sz="2000" b="1" dirty="0"/>
              <a:t>Week 6:</a:t>
            </a:r>
            <a:r>
              <a:rPr lang="en-GB" sz="2000" dirty="0"/>
              <a:t> PowerPoint &amp; Presentations, </a:t>
            </a:r>
            <a:r>
              <a:rPr lang="en-GB" sz="2000" dirty="0">
                <a:solidFill>
                  <a:prstClr val="black"/>
                </a:solidFill>
              </a:rPr>
              <a:t>Microsoft Forms, Surveys </a:t>
            </a:r>
            <a:endParaRPr lang="en-GB" sz="2000" dirty="0"/>
          </a:p>
          <a:p>
            <a:pPr lvl="0">
              <a:defRPr/>
            </a:pPr>
            <a:r>
              <a:rPr lang="en-GB" sz="2000" b="1" dirty="0"/>
              <a:t>Week 7:</a:t>
            </a:r>
            <a:r>
              <a:rPr lang="en-GB" sz="2000" dirty="0"/>
              <a:t>  Excel &amp; Data Analysis</a:t>
            </a:r>
          </a:p>
          <a:p>
            <a:pPr lvl="0">
              <a:defRPr/>
            </a:pPr>
            <a:r>
              <a:rPr lang="en-GB" sz="2000" b="1" dirty="0"/>
              <a:t>Week 8:</a:t>
            </a:r>
            <a:r>
              <a:rPr lang="en-GB" sz="2000" dirty="0"/>
              <a:t>  Assesment 1 and Assesment 2 </a:t>
            </a: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&amp;</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000" b="1" dirty="0"/>
              <a:t>Week 9: </a:t>
            </a: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Mock Presentations</a:t>
            </a:r>
            <a:endParaRPr lang="en-GB" sz="2000" dirty="0"/>
          </a:p>
          <a:p>
            <a:r>
              <a:rPr lang="en-GB" sz="2000" b="1" dirty="0"/>
              <a:t>Week 10:</a:t>
            </a: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 Final presentations</a:t>
            </a:r>
            <a:endParaRPr lang="en-GB" sz="2000" dirty="0"/>
          </a:p>
        </p:txBody>
      </p:sp>
    </p:spTree>
    <p:extLst>
      <p:ext uri="{BB962C8B-B14F-4D97-AF65-F5344CB8AC3E}">
        <p14:creationId xmlns:p14="http://schemas.microsoft.com/office/powerpoint/2010/main" val="11451305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8553B86A-3688-4590-934F-8CD074A9BF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6F036222-7F97-43EF-AF1A-2B06BAC90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EC638B7-C55E-4E8E-ABDC-CBD417F0D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47159AC2-C98F-4C93-B774-B19EE1BEB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95600" y="990600"/>
            <a:ext cx="92964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2C6A8BF1-94C6-C0D3-C0C2-48000EC401A2}"/>
              </a:ext>
            </a:extLst>
          </p:cNvPr>
          <p:cNvSpPr txBox="1"/>
          <p:nvPr/>
        </p:nvSpPr>
        <p:spPr>
          <a:xfrm>
            <a:off x="3396343" y="1676400"/>
            <a:ext cx="8338457" cy="3505199"/>
          </a:xfrm>
          <a:prstGeom prst="rect">
            <a:avLst/>
          </a:prstGeom>
        </p:spPr>
        <p:txBody>
          <a:bodyPr vert="horz" lIns="91440" tIns="45720" rIns="91440" bIns="45720" rtlCol="0">
            <a:noAutofit/>
          </a:bodyPr>
          <a:lstStyle/>
          <a:p>
            <a:pPr algn="ctr">
              <a:lnSpc>
                <a:spcPct val="90000"/>
              </a:lnSpc>
              <a:spcAft>
                <a:spcPts val="2250"/>
              </a:spcAft>
            </a:pPr>
            <a:r>
              <a:rPr lang="en-US" sz="2800" b="1" i="0" dirty="0">
                <a:solidFill>
                  <a:schemeClr val="tx1">
                    <a:alpha val="55000"/>
                  </a:schemeClr>
                </a:solidFill>
                <a:effectLst/>
              </a:rPr>
              <a:t>Thank You!</a:t>
            </a:r>
          </a:p>
          <a:p>
            <a:pPr>
              <a:lnSpc>
                <a:spcPct val="90000"/>
              </a:lnSpc>
              <a:spcAft>
                <a:spcPts val="2250"/>
              </a:spcAft>
            </a:pPr>
            <a:r>
              <a:rPr lang="en-US" sz="1600" b="1" i="0" dirty="0">
                <a:solidFill>
                  <a:schemeClr val="tx1">
                    <a:alpha val="55000"/>
                  </a:schemeClr>
                </a:solidFill>
                <a:effectLst/>
              </a:rPr>
              <a:t>Week 1 Complete</a:t>
            </a:r>
          </a:p>
          <a:p>
            <a:pPr>
              <a:lnSpc>
                <a:spcPct val="90000"/>
              </a:lnSpc>
              <a:spcAft>
                <a:spcPts val="2250"/>
              </a:spcAft>
            </a:pPr>
            <a:r>
              <a:rPr lang="en-US" sz="1600" b="0" i="0" dirty="0">
                <a:solidFill>
                  <a:schemeClr val="tx1">
                    <a:alpha val="55000"/>
                  </a:schemeClr>
                </a:solidFill>
                <a:effectLst/>
              </a:rPr>
              <a:t>You've taken the first step in your digital transformation journey!</a:t>
            </a:r>
          </a:p>
          <a:p>
            <a:pPr indent="-228600">
              <a:lnSpc>
                <a:spcPct val="90000"/>
              </a:lnSpc>
              <a:spcAft>
                <a:spcPts val="1500"/>
              </a:spcAft>
              <a:buFont typeface="Arial" panose="020B0604020202020204" pitchFamily="34" charset="0"/>
              <a:buChar char="•"/>
            </a:pPr>
            <a:r>
              <a:rPr lang="en-US" sz="1600" b="1" i="0" dirty="0">
                <a:solidFill>
                  <a:schemeClr val="tx1">
                    <a:alpha val="55000"/>
                  </a:schemeClr>
                </a:solidFill>
                <a:effectLst/>
              </a:rPr>
              <a:t>📧 Contact Information</a:t>
            </a:r>
          </a:p>
          <a:p>
            <a:pPr indent="-228600">
              <a:lnSpc>
                <a:spcPct val="90000"/>
              </a:lnSpc>
              <a:spcAft>
                <a:spcPts val="1125"/>
              </a:spcAft>
              <a:buFont typeface="Arial" panose="020B0604020202020204" pitchFamily="34" charset="0"/>
              <a:buChar char="•"/>
            </a:pPr>
            <a:r>
              <a:rPr lang="en-US" sz="1600" b="0" i="0" dirty="0">
                <a:solidFill>
                  <a:schemeClr val="tx1">
                    <a:alpha val="55000"/>
                  </a:schemeClr>
                </a:solidFill>
                <a:effectLst/>
              </a:rPr>
              <a:t>Module L</a:t>
            </a:r>
            <a:r>
              <a:rPr lang="en-US" sz="1600" dirty="0">
                <a:solidFill>
                  <a:schemeClr val="tx1">
                    <a:alpha val="55000"/>
                  </a:schemeClr>
                </a:solidFill>
              </a:rPr>
              <a:t>ead</a:t>
            </a:r>
            <a:r>
              <a:rPr lang="en-US" sz="1600" b="0" i="0" dirty="0">
                <a:solidFill>
                  <a:schemeClr val="tx1">
                    <a:alpha val="55000"/>
                  </a:schemeClr>
                </a:solidFill>
                <a:effectLst/>
              </a:rPr>
              <a:t>: Philippa </a:t>
            </a:r>
            <a:r>
              <a:rPr lang="en-US" sz="1600" dirty="0">
                <a:solidFill>
                  <a:schemeClr val="tx1">
                    <a:alpha val="55000"/>
                  </a:schemeClr>
                </a:solidFill>
              </a:rPr>
              <a:t>F</a:t>
            </a:r>
            <a:r>
              <a:rPr lang="en-US" sz="1600" b="0" i="0" dirty="0">
                <a:solidFill>
                  <a:schemeClr val="tx1">
                    <a:alpha val="55000"/>
                  </a:schemeClr>
                </a:solidFill>
                <a:effectLst/>
              </a:rPr>
              <a:t>itzgerald: </a:t>
            </a:r>
            <a:r>
              <a:rPr lang="en-US" sz="1600" dirty="0">
                <a:solidFill>
                  <a:schemeClr val="tx1">
                    <a:alpha val="55000"/>
                  </a:schemeClr>
                </a:solidFill>
                <a:hlinkClick r:id="rId2"/>
              </a:rPr>
              <a:t>p.fitzgerald@uwtsd.ac.uk</a:t>
            </a:r>
            <a:r>
              <a:rPr lang="en-US" sz="1600" dirty="0">
                <a:solidFill>
                  <a:schemeClr val="tx1">
                    <a:alpha val="55000"/>
                  </a:schemeClr>
                </a:solidFill>
              </a:rPr>
              <a:t>  </a:t>
            </a:r>
          </a:p>
          <a:p>
            <a:pPr indent="-228600">
              <a:lnSpc>
                <a:spcPct val="90000"/>
              </a:lnSpc>
              <a:spcAft>
                <a:spcPts val="1125"/>
              </a:spcAft>
              <a:buFont typeface="Arial" panose="020B0604020202020204" pitchFamily="34" charset="0"/>
              <a:buChar char="•"/>
            </a:pPr>
            <a:r>
              <a:rPr lang="en-US" sz="1600" b="0" i="0" dirty="0" err="1">
                <a:solidFill>
                  <a:schemeClr val="tx1">
                    <a:alpha val="55000"/>
                  </a:schemeClr>
                </a:solidFill>
                <a:effectLst/>
              </a:rPr>
              <a:t>Lecture:</a:t>
            </a:r>
            <a:r>
              <a:rPr lang="en-US" sz="1600" dirty="0" err="1">
                <a:solidFill>
                  <a:schemeClr val="tx1">
                    <a:alpha val="55000"/>
                  </a:schemeClr>
                </a:solidFill>
              </a:rPr>
              <a:t>Ffion</a:t>
            </a:r>
            <a:r>
              <a:rPr lang="en-US" sz="1600" dirty="0">
                <a:solidFill>
                  <a:schemeClr val="tx1">
                    <a:alpha val="55000"/>
                  </a:schemeClr>
                </a:solidFill>
              </a:rPr>
              <a:t> Cumberpatch: </a:t>
            </a:r>
            <a:r>
              <a:rPr lang="en-US" sz="1600" dirty="0">
                <a:solidFill>
                  <a:schemeClr val="tx1">
                    <a:alpha val="55000"/>
                  </a:schemeClr>
                </a:solidFill>
                <a:hlinkClick r:id="rId3"/>
              </a:rPr>
              <a:t>f.cumberpatch@uwtsd.ac.uk</a:t>
            </a:r>
            <a:endParaRPr lang="en-US" sz="1600" b="0" i="0" dirty="0">
              <a:solidFill>
                <a:schemeClr val="tx1">
                  <a:alpha val="55000"/>
                </a:schemeClr>
              </a:solidFill>
              <a:effectLst/>
            </a:endParaRPr>
          </a:p>
          <a:p>
            <a:pPr indent="-228600">
              <a:lnSpc>
                <a:spcPct val="90000"/>
              </a:lnSpc>
              <a:spcAft>
                <a:spcPts val="1125"/>
              </a:spcAft>
              <a:buFont typeface="Arial" panose="020B0604020202020204" pitchFamily="34" charset="0"/>
              <a:buChar char="•"/>
            </a:pPr>
            <a:r>
              <a:rPr lang="en-US" sz="1600" dirty="0">
                <a:solidFill>
                  <a:schemeClr val="tx1">
                    <a:alpha val="55000"/>
                  </a:schemeClr>
                </a:solidFill>
              </a:rPr>
              <a:t>Lecture: Jemma Smith </a:t>
            </a:r>
            <a:r>
              <a:rPr lang="en-US" sz="1600" dirty="0">
                <a:solidFill>
                  <a:schemeClr val="tx1">
                    <a:alpha val="55000"/>
                  </a:schemeClr>
                </a:solidFill>
                <a:hlinkClick r:id="rId4"/>
              </a:rPr>
              <a:t>j.smith@uwtsd.ac.uk</a:t>
            </a:r>
            <a:endParaRPr lang="en-US" sz="1600" dirty="0">
              <a:solidFill>
                <a:schemeClr val="tx1">
                  <a:alpha val="55000"/>
                </a:schemeClr>
              </a:solidFill>
            </a:endParaRPr>
          </a:p>
          <a:p>
            <a:pPr>
              <a:lnSpc>
                <a:spcPct val="90000"/>
              </a:lnSpc>
              <a:spcAft>
                <a:spcPts val="1125"/>
              </a:spcAft>
            </a:pPr>
            <a:endParaRPr lang="en-US" sz="1600" dirty="0">
              <a:solidFill>
                <a:schemeClr val="tx1">
                  <a:alpha val="55000"/>
                </a:schemeClr>
              </a:solidFill>
            </a:endParaRPr>
          </a:p>
          <a:p>
            <a:pPr indent="-228600">
              <a:lnSpc>
                <a:spcPct val="90000"/>
              </a:lnSpc>
              <a:spcAft>
                <a:spcPts val="1125"/>
              </a:spcAft>
              <a:buFont typeface="Arial" panose="020B0604020202020204" pitchFamily="34" charset="0"/>
              <a:buChar char="•"/>
            </a:pPr>
            <a:endParaRPr lang="en-US" sz="1600" b="0" i="0" dirty="0">
              <a:solidFill>
                <a:schemeClr val="tx1">
                  <a:alpha val="55000"/>
                </a:schemeClr>
              </a:solidFill>
              <a:effectLst/>
            </a:endParaRPr>
          </a:p>
          <a:p>
            <a:pPr algn="ctr">
              <a:lnSpc>
                <a:spcPct val="90000"/>
              </a:lnSpc>
              <a:spcAft>
                <a:spcPts val="1125"/>
              </a:spcAft>
            </a:pPr>
            <a:endParaRPr lang="en-US" sz="1600" b="1" i="0" dirty="0">
              <a:solidFill>
                <a:schemeClr val="tx1">
                  <a:alpha val="55000"/>
                </a:schemeClr>
              </a:solidFill>
              <a:effectLst/>
            </a:endParaRPr>
          </a:p>
          <a:p>
            <a:pPr algn="ctr">
              <a:lnSpc>
                <a:spcPct val="90000"/>
              </a:lnSpc>
              <a:spcAft>
                <a:spcPts val="1125"/>
              </a:spcAft>
            </a:pPr>
            <a:r>
              <a:rPr lang="en-US" sz="1600" b="1" i="0" dirty="0">
                <a:solidFill>
                  <a:schemeClr val="tx1">
                    <a:alpha val="55000"/>
                  </a:schemeClr>
                </a:solidFill>
                <a:effectLst/>
              </a:rPr>
              <a:t>Next Week: Outlook &amp; Task Management </a:t>
            </a:r>
          </a:p>
          <a:p>
            <a:pPr algn="ctr">
              <a:lnSpc>
                <a:spcPct val="90000"/>
              </a:lnSpc>
              <a:spcAft>
                <a:spcPts val="1125"/>
              </a:spcAft>
            </a:pPr>
            <a:r>
              <a:rPr lang="en-US" sz="1600" b="0" i="1" dirty="0">
                <a:solidFill>
                  <a:schemeClr val="tx1">
                    <a:alpha val="55000"/>
                  </a:schemeClr>
                </a:solidFill>
                <a:effectLst/>
              </a:rPr>
              <a:t>See you next </a:t>
            </a:r>
            <a:r>
              <a:rPr lang="en-US" sz="1600" i="1" dirty="0">
                <a:solidFill>
                  <a:schemeClr val="tx1">
                    <a:alpha val="55000"/>
                  </a:schemeClr>
                </a:solidFill>
              </a:rPr>
              <a:t>Week</a:t>
            </a:r>
            <a:r>
              <a:rPr lang="en-US" sz="1600" b="0" i="1" dirty="0">
                <a:solidFill>
                  <a:schemeClr val="tx1">
                    <a:alpha val="55000"/>
                  </a:schemeClr>
                </a:solidFill>
                <a:effectLst/>
              </a:rPr>
              <a:t>!</a:t>
            </a:r>
            <a:endParaRPr lang="en-US" sz="1600" b="0" i="0" dirty="0">
              <a:solidFill>
                <a:schemeClr val="tx1">
                  <a:alpha val="55000"/>
                </a:schemeClr>
              </a:solidFill>
              <a:effectLst/>
            </a:endParaRPr>
          </a:p>
        </p:txBody>
      </p:sp>
    </p:spTree>
    <p:extLst>
      <p:ext uri="{BB962C8B-B14F-4D97-AF65-F5344CB8AC3E}">
        <p14:creationId xmlns:p14="http://schemas.microsoft.com/office/powerpoint/2010/main" val="3086784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additive="base">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 calcmode="lin" valueType="num">
                                      <p:cBhvr additive="base">
                                        <p:cTn id="3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7" ma:contentTypeDescription="Create a new document." ma:contentTypeScope="" ma:versionID="3024c5e29ede14f43aa6da4983cd82e8">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9338c99f78c88b55dc45aec285e2236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d0d5cce-d4dc-4043-8325-c992d2f588c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655009-DB69-45B8-90B5-919D4E004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CD474C-79AA-4541-AB6F-E64F017D2E62}">
  <ds:schemaRefs>
    <ds:schemaRef ds:uri="http://schemas.microsoft.com/office/2006/documentManagement/types"/>
    <ds:schemaRef ds:uri="http://purl.org/dc/terms/"/>
    <ds:schemaRef ds:uri="http://purl.org/dc/elements/1.1/"/>
    <ds:schemaRef ds:uri="http://schemas.microsoft.com/office/infopath/2007/PartnerControls"/>
    <ds:schemaRef ds:uri="http://schemas.microsoft.com/office/2006/metadata/properties"/>
    <ds:schemaRef ds:uri="http://schemas.openxmlformats.org/package/2006/metadata/core-properties"/>
    <ds:schemaRef ds:uri="39a888ec-cc75-402e-856f-ff68cc5460ab"/>
    <ds:schemaRef ds:uri="9d0d5cce-d4dc-4043-8325-c992d2f588cd"/>
    <ds:schemaRef ds:uri="http://www.w3.org/XML/1998/namespace"/>
    <ds:schemaRef ds:uri="http://purl.org/dc/dcmitype/"/>
  </ds:schemaRefs>
</ds:datastoreItem>
</file>

<file path=customXml/itemProps3.xml><?xml version="1.0" encoding="utf-8"?>
<ds:datastoreItem xmlns:ds="http://schemas.openxmlformats.org/officeDocument/2006/customXml" ds:itemID="{3919523F-FE00-43CD-B27D-4AEF32A6F2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18898</TotalTime>
  <Words>2128</Words>
  <Application>Microsoft Office PowerPoint</Application>
  <PresentationFormat>Widescreen</PresentationFormat>
  <Paragraphs>283</Paragraphs>
  <Slides>39</Slides>
  <Notes>1</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39</vt:i4>
      </vt:variant>
    </vt:vector>
  </HeadingPairs>
  <TitlesOfParts>
    <vt:vector size="47" baseType="lpstr">
      <vt:lpstr>Aptos</vt:lpstr>
      <vt:lpstr>Aptos Display</vt:lpstr>
      <vt:lpstr>Arial</vt:lpstr>
      <vt:lpstr>Calibri</vt:lpstr>
      <vt:lpstr>Calibri Light</vt:lpstr>
      <vt:lpstr>Times New Roman</vt:lpstr>
      <vt:lpstr>Office Theme</vt:lpstr>
      <vt:lpstr>1_Office Theme</vt:lpstr>
      <vt:lpstr>Digital Skills Module Week 1: Module Induction  </vt:lpstr>
      <vt:lpstr>Week 1 Learning Outcomes </vt:lpstr>
      <vt:lpstr>House Rules</vt:lpstr>
      <vt:lpstr>About me</vt:lpstr>
      <vt:lpstr>About me</vt:lpstr>
      <vt:lpstr>About me</vt:lpstr>
      <vt:lpstr>Introductions</vt:lpstr>
      <vt:lpstr>👋 Why Digital Skills Matter </vt:lpstr>
      <vt:lpstr>Digital Skills Module Overview </vt:lpstr>
      <vt:lpstr>Moodle: Your Learning Hwb </vt:lpstr>
      <vt:lpstr>Moodle Navigation Masterclass </vt:lpstr>
      <vt:lpstr>Moodle Best Practices </vt:lpstr>
      <vt:lpstr>Module Handbook Lets take a look </vt:lpstr>
      <vt:lpstr>Assessment Structure </vt:lpstr>
      <vt:lpstr>PowerPoint Presentation</vt:lpstr>
      <vt:lpstr>Assessment 2: In‑Class Spreadsheet Data Analysis (1 hour)</vt:lpstr>
      <vt:lpstr>Assesment 3 Presentation</vt:lpstr>
      <vt:lpstr>Turnitin: Academic Integrity Tool </vt:lpstr>
      <vt:lpstr>Digital Connectivity Bursary </vt:lpstr>
      <vt:lpstr>Digital Connectivity Bursary | University of Wales Trinity Saint David </vt:lpstr>
      <vt:lpstr>PowerPoint Presentation</vt:lpstr>
      <vt:lpstr>PowerPoint Presentation</vt:lpstr>
      <vt:lpstr>PowerPoint Presentation</vt:lpstr>
      <vt:lpstr>PowerPoint Presentation</vt:lpstr>
      <vt:lpstr>PowerPoint Presentation</vt:lpstr>
      <vt:lpstr>PowerPoint Presentation</vt:lpstr>
      <vt:lpstr>Microsoft Office 365 What do you get?</vt:lpstr>
      <vt:lpstr>Setting Up Office 365 If you have any Problems with installing these apps contact IT</vt:lpstr>
      <vt:lpstr>Office 365 Best Practices </vt:lpstr>
      <vt:lpstr>JISC Digital Discovery Tool </vt:lpstr>
      <vt:lpstr>JISC Digital Capabilities Framework</vt:lpstr>
      <vt:lpstr>PowerPoint Presentation</vt:lpstr>
      <vt:lpstr>PowerPoint Presentation</vt:lpstr>
      <vt:lpstr>PowerPoint Presentation</vt:lpstr>
      <vt:lpstr>PowerPoint Presentation</vt:lpstr>
      <vt:lpstr>Getting Help When You Need It </vt:lpstr>
      <vt:lpstr>Questions &amp; Next Steps </vt:lpstr>
      <vt:lpstr>What's Coming Next? 🗓️ Your Learning Journey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Philippa Fitzgerald</dc:creator>
  <cp:lastModifiedBy>Philippa Fitzgerald</cp:lastModifiedBy>
  <cp:revision>3</cp:revision>
  <dcterms:created xsi:type="dcterms:W3CDTF">2025-08-06T17:39:26Z</dcterms:created>
  <dcterms:modified xsi:type="dcterms:W3CDTF">2026-09-04T12:44:37Z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