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8" r:id="rId5"/>
    <p:sldId id="263" r:id="rId6"/>
    <p:sldId id="259" r:id="rId7"/>
    <p:sldId id="260" r:id="rId8"/>
    <p:sldId id="261" r:id="rId9"/>
    <p:sldId id="262" r:id="rId10"/>
    <p:sldId id="265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6220A1-F915-4215-BB65-66465A7FC5A8}" v="9" dt="2023-12-07T21:37:48.109"/>
    <p1510:client id="{7CDCDCD1-7240-4852-8AD8-9FDB9EDE6E55}" v="355" dt="2023-12-07T21:40:40.1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est User" providerId="Windows Live" clId="Web-{006220A1-F915-4215-BB65-66465A7FC5A8}"/>
    <pc:docChg chg="modSld">
      <pc:chgData name="Guest User" userId="" providerId="Windows Live" clId="Web-{006220A1-F915-4215-BB65-66465A7FC5A8}" dt="2023-12-07T21:37:47.077" v="7" actId="20577"/>
      <pc:docMkLst>
        <pc:docMk/>
      </pc:docMkLst>
      <pc:sldChg chg="modSp">
        <pc:chgData name="Guest User" userId="" providerId="Windows Live" clId="Web-{006220A1-F915-4215-BB65-66465A7FC5A8}" dt="2023-12-07T21:37:47.077" v="7" actId="20577"/>
        <pc:sldMkLst>
          <pc:docMk/>
          <pc:sldMk cId="109857222" sldId="256"/>
        </pc:sldMkLst>
        <pc:spChg chg="mod">
          <ac:chgData name="Guest User" userId="" providerId="Windows Live" clId="Web-{006220A1-F915-4215-BB65-66465A7FC5A8}" dt="2023-12-07T21:37:47.077" v="7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Jemma lewis" userId="aa4a4dfce0151436" providerId="Windows Live" clId="Web-{7CDCDCD1-7240-4852-8AD8-9FDB9EDE6E55}"/>
    <pc:docChg chg="addSld delSld modSld">
      <pc:chgData name="Jemma lewis" userId="aa4a4dfce0151436" providerId="Windows Live" clId="Web-{7CDCDCD1-7240-4852-8AD8-9FDB9EDE6E55}" dt="2023-12-07T21:40:40.169" v="354" actId="20577"/>
      <pc:docMkLst>
        <pc:docMk/>
      </pc:docMkLst>
      <pc:sldChg chg="addSp delSp modSp mod setBg modClrScheme addAnim modShow chgLayout">
        <pc:chgData name="Jemma lewis" userId="aa4a4dfce0151436" providerId="Windows Live" clId="Web-{7CDCDCD1-7240-4852-8AD8-9FDB9EDE6E55}" dt="2023-12-07T20:43:15.551" v="134" actId="1076"/>
        <pc:sldMkLst>
          <pc:docMk/>
          <pc:sldMk cId="109857222" sldId="256"/>
        </pc:sldMkLst>
        <pc:spChg chg="mod ord">
          <ac:chgData name="Jemma lewis" userId="aa4a4dfce0151436" providerId="Windows Live" clId="Web-{7CDCDCD1-7240-4852-8AD8-9FDB9EDE6E55}" dt="2023-12-07T20:18:51.180" v="82" actId="1076"/>
          <ac:spMkLst>
            <pc:docMk/>
            <pc:sldMk cId="109857222" sldId="256"/>
            <ac:spMk id="2" creationId="{00000000-0000-0000-0000-000000000000}"/>
          </ac:spMkLst>
        </pc:spChg>
        <pc:spChg chg="del mod ord">
          <ac:chgData name="Jemma lewis" userId="aa4a4dfce0151436" providerId="Windows Live" clId="Web-{7CDCDCD1-7240-4852-8AD8-9FDB9EDE6E55}" dt="2023-12-07T20:09:55.789" v="14"/>
          <ac:spMkLst>
            <pc:docMk/>
            <pc:sldMk cId="109857222" sldId="256"/>
            <ac:spMk id="3" creationId="{00000000-0000-0000-0000-000000000000}"/>
          </ac:spMkLst>
        </pc:spChg>
        <pc:spChg chg="add del mod ord">
          <ac:chgData name="Jemma lewis" userId="aa4a4dfce0151436" providerId="Windows Live" clId="Web-{7CDCDCD1-7240-4852-8AD8-9FDB9EDE6E55}" dt="2023-12-07T20:09:55.789" v="14"/>
          <ac:spMkLst>
            <pc:docMk/>
            <pc:sldMk cId="109857222" sldId="256"/>
            <ac:spMk id="4" creationId="{A72210A9-98C0-62E8-C53C-5703C964ED3C}"/>
          </ac:spMkLst>
        </pc:spChg>
        <pc:spChg chg="add mod">
          <ac:chgData name="Jemma lewis" userId="aa4a4dfce0151436" providerId="Windows Live" clId="Web-{7CDCDCD1-7240-4852-8AD8-9FDB9EDE6E55}" dt="2023-12-07T20:18:38.507" v="81" actId="20577"/>
          <ac:spMkLst>
            <pc:docMk/>
            <pc:sldMk cId="109857222" sldId="256"/>
            <ac:spMk id="6" creationId="{8B4198B9-04CF-ECEF-2DAC-BBAE851E1E29}"/>
          </ac:spMkLst>
        </pc:spChg>
        <pc:spChg chg="add">
          <ac:chgData name="Jemma lewis" userId="aa4a4dfce0151436" providerId="Windows Live" clId="Web-{7CDCDCD1-7240-4852-8AD8-9FDB9EDE6E55}" dt="2023-12-07T20:15:16.220" v="23"/>
          <ac:spMkLst>
            <pc:docMk/>
            <pc:sldMk cId="109857222" sldId="256"/>
            <ac:spMk id="10" creationId="{0671A8AE-40A1-4631-A6B8-581AFF065482}"/>
          </ac:spMkLst>
        </pc:spChg>
        <pc:spChg chg="add">
          <ac:chgData name="Jemma lewis" userId="aa4a4dfce0151436" providerId="Windows Live" clId="Web-{7CDCDCD1-7240-4852-8AD8-9FDB9EDE6E55}" dt="2023-12-07T20:15:16.220" v="23"/>
          <ac:spMkLst>
            <pc:docMk/>
            <pc:sldMk cId="109857222" sldId="256"/>
            <ac:spMk id="12" creationId="{AB58EF07-17C2-48CF-ABB0-EEF1F17CB8F0}"/>
          </ac:spMkLst>
        </pc:spChg>
        <pc:spChg chg="add">
          <ac:chgData name="Jemma lewis" userId="aa4a4dfce0151436" providerId="Windows Live" clId="Web-{7CDCDCD1-7240-4852-8AD8-9FDB9EDE6E55}" dt="2023-12-07T20:15:16.220" v="23"/>
          <ac:spMkLst>
            <pc:docMk/>
            <pc:sldMk cId="109857222" sldId="256"/>
            <ac:spMk id="14" creationId="{AF2F604E-43BE-4DC3-B983-E071523364F8}"/>
          </ac:spMkLst>
        </pc:spChg>
        <pc:spChg chg="add">
          <ac:chgData name="Jemma lewis" userId="aa4a4dfce0151436" providerId="Windows Live" clId="Web-{7CDCDCD1-7240-4852-8AD8-9FDB9EDE6E55}" dt="2023-12-07T20:15:16.220" v="23"/>
          <ac:spMkLst>
            <pc:docMk/>
            <pc:sldMk cId="109857222" sldId="256"/>
            <ac:spMk id="16" creationId="{08C9B587-E65E-4B52-B37C-ABEBB6E87928}"/>
          </ac:spMkLst>
        </pc:spChg>
        <pc:picChg chg="add mod">
          <ac:chgData name="Jemma lewis" userId="aa4a4dfce0151436" providerId="Windows Live" clId="Web-{7CDCDCD1-7240-4852-8AD8-9FDB9EDE6E55}" dt="2023-12-07T20:43:15.551" v="134" actId="1076"/>
          <ac:picMkLst>
            <pc:docMk/>
            <pc:sldMk cId="109857222" sldId="256"/>
            <ac:picMk id="5" creationId="{12474B4E-71A0-3A90-437B-5264B9830060}"/>
          </ac:picMkLst>
        </pc:picChg>
      </pc:sldChg>
      <pc:sldChg chg="addSp modSp new mod setBg modClrScheme chgLayout">
        <pc:chgData name="Jemma lewis" userId="aa4a4dfce0151436" providerId="Windows Live" clId="Web-{7CDCDCD1-7240-4852-8AD8-9FDB9EDE6E55}" dt="2023-12-07T20:58:31.610" v="222" actId="1076"/>
        <pc:sldMkLst>
          <pc:docMk/>
          <pc:sldMk cId="781298740" sldId="257"/>
        </pc:sldMkLst>
        <pc:spChg chg="mod ord">
          <ac:chgData name="Jemma lewis" userId="aa4a4dfce0151436" providerId="Windows Live" clId="Web-{7CDCDCD1-7240-4852-8AD8-9FDB9EDE6E55}" dt="2023-12-07T20:26:00.614" v="101"/>
          <ac:spMkLst>
            <pc:docMk/>
            <pc:sldMk cId="781298740" sldId="257"/>
            <ac:spMk id="2" creationId="{B5A0CF23-27FF-DC08-7167-F03861166A19}"/>
          </ac:spMkLst>
        </pc:spChg>
        <pc:spChg chg="add mod ord">
          <ac:chgData name="Jemma lewis" userId="aa4a4dfce0151436" providerId="Windows Live" clId="Web-{7CDCDCD1-7240-4852-8AD8-9FDB9EDE6E55}" dt="2023-12-07T20:26:00.614" v="101"/>
          <ac:spMkLst>
            <pc:docMk/>
            <pc:sldMk cId="781298740" sldId="257"/>
            <ac:spMk id="3" creationId="{F40AE0A1-7583-3F80-0DF7-9880F07D1841}"/>
          </ac:spMkLst>
        </pc:spChg>
        <pc:spChg chg="add mod">
          <ac:chgData name="Jemma lewis" userId="aa4a4dfce0151436" providerId="Windows Live" clId="Web-{7CDCDCD1-7240-4852-8AD8-9FDB9EDE6E55}" dt="2023-12-07T20:58:31.610" v="222" actId="1076"/>
          <ac:spMkLst>
            <pc:docMk/>
            <pc:sldMk cId="781298740" sldId="257"/>
            <ac:spMk id="4" creationId="{C63D3CAD-4E5A-E318-5561-FC7DA13B6155}"/>
          </ac:spMkLst>
        </pc:spChg>
        <pc:spChg chg="add">
          <ac:chgData name="Jemma lewis" userId="aa4a4dfce0151436" providerId="Windows Live" clId="Web-{7CDCDCD1-7240-4852-8AD8-9FDB9EDE6E55}" dt="2023-12-07T20:26:00.614" v="101"/>
          <ac:spMkLst>
            <pc:docMk/>
            <pc:sldMk cId="781298740" sldId="257"/>
            <ac:spMk id="8" creationId="{907EF6B7-1338-4443-8C46-6A318D952DFD}"/>
          </ac:spMkLst>
        </pc:spChg>
        <pc:spChg chg="add">
          <ac:chgData name="Jemma lewis" userId="aa4a4dfce0151436" providerId="Windows Live" clId="Web-{7CDCDCD1-7240-4852-8AD8-9FDB9EDE6E55}" dt="2023-12-07T20:26:00.614" v="101"/>
          <ac:spMkLst>
            <pc:docMk/>
            <pc:sldMk cId="781298740" sldId="257"/>
            <ac:spMk id="10" creationId="{DAAE4CDD-124C-4DCF-9584-B6033B545DD5}"/>
          </ac:spMkLst>
        </pc:spChg>
        <pc:spChg chg="add">
          <ac:chgData name="Jemma lewis" userId="aa4a4dfce0151436" providerId="Windows Live" clId="Web-{7CDCDCD1-7240-4852-8AD8-9FDB9EDE6E55}" dt="2023-12-07T20:26:00.614" v="101"/>
          <ac:spMkLst>
            <pc:docMk/>
            <pc:sldMk cId="781298740" sldId="257"/>
            <ac:spMk id="12" creationId="{081E4A58-353D-44AE-B2FC-2A74E2E400F7}"/>
          </ac:spMkLst>
        </pc:spChg>
      </pc:sldChg>
      <pc:sldChg chg="addSp delSp modSp new mod setBg">
        <pc:chgData name="Jemma lewis" userId="aa4a4dfce0151436" providerId="Windows Live" clId="Web-{7CDCDCD1-7240-4852-8AD8-9FDB9EDE6E55}" dt="2023-12-07T20:58:13.875" v="219" actId="20577"/>
        <pc:sldMkLst>
          <pc:docMk/>
          <pc:sldMk cId="264100667" sldId="258"/>
        </pc:sldMkLst>
        <pc:spChg chg="mod">
          <ac:chgData name="Jemma lewis" userId="aa4a4dfce0151436" providerId="Windows Live" clId="Web-{7CDCDCD1-7240-4852-8AD8-9FDB9EDE6E55}" dt="2023-12-07T20:35:05.693" v="116"/>
          <ac:spMkLst>
            <pc:docMk/>
            <pc:sldMk cId="264100667" sldId="258"/>
            <ac:spMk id="2" creationId="{BE3817DA-AC50-840B-CEAC-3888FDDBE6CD}"/>
          </ac:spMkLst>
        </pc:spChg>
        <pc:spChg chg="del mod">
          <ac:chgData name="Jemma lewis" userId="aa4a4dfce0151436" providerId="Windows Live" clId="Web-{7CDCDCD1-7240-4852-8AD8-9FDB9EDE6E55}" dt="2023-12-07T20:35:05.693" v="116"/>
          <ac:spMkLst>
            <pc:docMk/>
            <pc:sldMk cId="264100667" sldId="258"/>
            <ac:spMk id="3" creationId="{6303BC18-32BB-B758-8784-E5E2EDB6CEF2}"/>
          </ac:spMkLst>
        </pc:spChg>
        <pc:spChg chg="add">
          <ac:chgData name="Jemma lewis" userId="aa4a4dfce0151436" providerId="Windows Live" clId="Web-{7CDCDCD1-7240-4852-8AD8-9FDB9EDE6E55}" dt="2023-12-07T20:35:05.693" v="116"/>
          <ac:spMkLst>
            <pc:docMk/>
            <pc:sldMk cId="264100667" sldId="258"/>
            <ac:spMk id="9" creationId="{BACC6370-2D7E-4714-9D71-7542949D7D5D}"/>
          </ac:spMkLst>
        </pc:spChg>
        <pc:spChg chg="add">
          <ac:chgData name="Jemma lewis" userId="aa4a4dfce0151436" providerId="Windows Live" clId="Web-{7CDCDCD1-7240-4852-8AD8-9FDB9EDE6E55}" dt="2023-12-07T20:35:05.693" v="116"/>
          <ac:spMkLst>
            <pc:docMk/>
            <pc:sldMk cId="264100667" sldId="258"/>
            <ac:spMk id="11" creationId="{256B2C21-A230-48C0-8DF1-C46611373C44}"/>
          </ac:spMkLst>
        </pc:spChg>
        <pc:spChg chg="add">
          <ac:chgData name="Jemma lewis" userId="aa4a4dfce0151436" providerId="Windows Live" clId="Web-{7CDCDCD1-7240-4852-8AD8-9FDB9EDE6E55}" dt="2023-12-07T20:35:05.693" v="116"/>
          <ac:spMkLst>
            <pc:docMk/>
            <pc:sldMk cId="264100667" sldId="258"/>
            <ac:spMk id="13" creationId="{3847E18C-932D-4C95-AABA-FEC7C9499AD7}"/>
          </ac:spMkLst>
        </pc:spChg>
        <pc:spChg chg="add">
          <ac:chgData name="Jemma lewis" userId="aa4a4dfce0151436" providerId="Windows Live" clId="Web-{7CDCDCD1-7240-4852-8AD8-9FDB9EDE6E55}" dt="2023-12-07T20:35:05.693" v="116"/>
          <ac:spMkLst>
            <pc:docMk/>
            <pc:sldMk cId="264100667" sldId="258"/>
            <ac:spMk id="15" creationId="{3150CB11-0C61-439E-910F-5787759E72A0}"/>
          </ac:spMkLst>
        </pc:spChg>
        <pc:spChg chg="add mod">
          <ac:chgData name="Jemma lewis" userId="aa4a4dfce0151436" providerId="Windows Live" clId="Web-{7CDCDCD1-7240-4852-8AD8-9FDB9EDE6E55}" dt="2023-12-07T20:58:13.875" v="219" actId="20577"/>
          <ac:spMkLst>
            <pc:docMk/>
            <pc:sldMk cId="264100667" sldId="258"/>
            <ac:spMk id="16" creationId="{F1758714-1328-8562-9A45-2C5192A30EAB}"/>
          </ac:spMkLst>
        </pc:spChg>
        <pc:spChg chg="add">
          <ac:chgData name="Jemma lewis" userId="aa4a4dfce0151436" providerId="Windows Live" clId="Web-{7CDCDCD1-7240-4852-8AD8-9FDB9EDE6E55}" dt="2023-12-07T20:35:05.693" v="116"/>
          <ac:spMkLst>
            <pc:docMk/>
            <pc:sldMk cId="264100667" sldId="258"/>
            <ac:spMk id="17" creationId="{43F8A58B-5155-44CE-A5FF-7647B47D0A7A}"/>
          </ac:spMkLst>
        </pc:spChg>
        <pc:spChg chg="add">
          <ac:chgData name="Jemma lewis" userId="aa4a4dfce0151436" providerId="Windows Live" clId="Web-{7CDCDCD1-7240-4852-8AD8-9FDB9EDE6E55}" dt="2023-12-07T20:35:05.693" v="116"/>
          <ac:spMkLst>
            <pc:docMk/>
            <pc:sldMk cId="264100667" sldId="258"/>
            <ac:spMk id="19" creationId="{443F2ACA-E6D6-4028-82DD-F03C262D5DE6}"/>
          </ac:spMkLst>
        </pc:spChg>
        <pc:graphicFrameChg chg="add">
          <ac:chgData name="Jemma lewis" userId="aa4a4dfce0151436" providerId="Windows Live" clId="Web-{7CDCDCD1-7240-4852-8AD8-9FDB9EDE6E55}" dt="2023-12-07T20:35:05.693" v="116"/>
          <ac:graphicFrameMkLst>
            <pc:docMk/>
            <pc:sldMk cId="264100667" sldId="258"/>
            <ac:graphicFrameMk id="5" creationId="{EFBC4DD6-1E02-AB0E-528C-5F060C800CFF}"/>
          </ac:graphicFrameMkLst>
        </pc:graphicFrameChg>
      </pc:sldChg>
      <pc:sldChg chg="addSp modSp new mod setBg">
        <pc:chgData name="Jemma lewis" userId="aa4a4dfce0151436" providerId="Windows Live" clId="Web-{7CDCDCD1-7240-4852-8AD8-9FDB9EDE6E55}" dt="2023-12-07T21:40:40.169" v="354" actId="20577"/>
        <pc:sldMkLst>
          <pc:docMk/>
          <pc:sldMk cId="1966599711" sldId="259"/>
        </pc:sldMkLst>
        <pc:spChg chg="mod">
          <ac:chgData name="Jemma lewis" userId="aa4a4dfce0151436" providerId="Windows Live" clId="Web-{7CDCDCD1-7240-4852-8AD8-9FDB9EDE6E55}" dt="2023-12-07T20:43:02.223" v="133"/>
          <ac:spMkLst>
            <pc:docMk/>
            <pc:sldMk cId="1966599711" sldId="259"/>
            <ac:spMk id="2" creationId="{DAE3B593-185A-63DA-9FBC-3D2715236820}"/>
          </ac:spMkLst>
        </pc:spChg>
        <pc:spChg chg="mod">
          <ac:chgData name="Jemma lewis" userId="aa4a4dfce0151436" providerId="Windows Live" clId="Web-{7CDCDCD1-7240-4852-8AD8-9FDB9EDE6E55}" dt="2023-12-07T21:40:40.169" v="354" actId="20577"/>
          <ac:spMkLst>
            <pc:docMk/>
            <pc:sldMk cId="1966599711" sldId="259"/>
            <ac:spMk id="3" creationId="{E94C89A4-4214-54CD-4619-33D8B5258157}"/>
          </ac:spMkLst>
        </pc:spChg>
        <pc:spChg chg="add mod">
          <ac:chgData name="Jemma lewis" userId="aa4a4dfce0151436" providerId="Windows Live" clId="Web-{7CDCDCD1-7240-4852-8AD8-9FDB9EDE6E55}" dt="2023-12-07T20:58:53.282" v="225" actId="1076"/>
          <ac:spMkLst>
            <pc:docMk/>
            <pc:sldMk cId="1966599711" sldId="259"/>
            <ac:spMk id="4" creationId="{405DFC7D-DA09-B7DE-CD89-579744395637}"/>
          </ac:spMkLst>
        </pc:spChg>
        <pc:spChg chg="add">
          <ac:chgData name="Jemma lewis" userId="aa4a4dfce0151436" providerId="Windows Live" clId="Web-{7CDCDCD1-7240-4852-8AD8-9FDB9EDE6E55}" dt="2023-12-07T20:43:02.223" v="133"/>
          <ac:spMkLst>
            <pc:docMk/>
            <pc:sldMk cId="1966599711" sldId="259"/>
            <ac:spMk id="8" creationId="{907EF6B7-1338-4443-8C46-6A318D952DFD}"/>
          </ac:spMkLst>
        </pc:spChg>
        <pc:spChg chg="add">
          <ac:chgData name="Jemma lewis" userId="aa4a4dfce0151436" providerId="Windows Live" clId="Web-{7CDCDCD1-7240-4852-8AD8-9FDB9EDE6E55}" dt="2023-12-07T20:43:02.223" v="133"/>
          <ac:spMkLst>
            <pc:docMk/>
            <pc:sldMk cId="1966599711" sldId="259"/>
            <ac:spMk id="10" creationId="{DAAE4CDD-124C-4DCF-9584-B6033B545DD5}"/>
          </ac:spMkLst>
        </pc:spChg>
        <pc:spChg chg="add">
          <ac:chgData name="Jemma lewis" userId="aa4a4dfce0151436" providerId="Windows Live" clId="Web-{7CDCDCD1-7240-4852-8AD8-9FDB9EDE6E55}" dt="2023-12-07T20:43:02.223" v="133"/>
          <ac:spMkLst>
            <pc:docMk/>
            <pc:sldMk cId="1966599711" sldId="259"/>
            <ac:spMk id="12" creationId="{081E4A58-353D-44AE-B2FC-2A74E2E400F7}"/>
          </ac:spMkLst>
        </pc:spChg>
      </pc:sldChg>
      <pc:sldChg chg="addSp modSp new mod setBg">
        <pc:chgData name="Jemma lewis" userId="aa4a4dfce0151436" providerId="Windows Live" clId="Web-{7CDCDCD1-7240-4852-8AD8-9FDB9EDE6E55}" dt="2023-12-07T21:40:07.918" v="348" actId="20577"/>
        <pc:sldMkLst>
          <pc:docMk/>
          <pc:sldMk cId="1063922312" sldId="260"/>
        </pc:sldMkLst>
        <pc:spChg chg="mod">
          <ac:chgData name="Jemma lewis" userId="aa4a4dfce0151436" providerId="Windows Live" clId="Web-{7CDCDCD1-7240-4852-8AD8-9FDB9EDE6E55}" dt="2023-12-07T20:53:52.976" v="164"/>
          <ac:spMkLst>
            <pc:docMk/>
            <pc:sldMk cId="1063922312" sldId="260"/>
            <ac:spMk id="2" creationId="{9D53A79A-09F5-2C41-921F-EB2D16B16AA7}"/>
          </ac:spMkLst>
        </pc:spChg>
        <pc:spChg chg="mod">
          <ac:chgData name="Jemma lewis" userId="aa4a4dfce0151436" providerId="Windows Live" clId="Web-{7CDCDCD1-7240-4852-8AD8-9FDB9EDE6E55}" dt="2023-12-07T21:40:07.918" v="348" actId="20577"/>
          <ac:spMkLst>
            <pc:docMk/>
            <pc:sldMk cId="1063922312" sldId="260"/>
            <ac:spMk id="3" creationId="{80C4FE2A-BCF5-A709-248D-D7D3D1B277A8}"/>
          </ac:spMkLst>
        </pc:spChg>
        <pc:spChg chg="add">
          <ac:chgData name="Jemma lewis" userId="aa4a4dfce0151436" providerId="Windows Live" clId="Web-{7CDCDCD1-7240-4852-8AD8-9FDB9EDE6E55}" dt="2023-12-07T20:53:52.976" v="164"/>
          <ac:spMkLst>
            <pc:docMk/>
            <pc:sldMk cId="1063922312" sldId="260"/>
            <ac:spMk id="8" creationId="{1BB867FF-FC45-48F7-8104-F89BE54909F1}"/>
          </ac:spMkLst>
        </pc:spChg>
        <pc:spChg chg="add">
          <ac:chgData name="Jemma lewis" userId="aa4a4dfce0151436" providerId="Windows Live" clId="Web-{7CDCDCD1-7240-4852-8AD8-9FDB9EDE6E55}" dt="2023-12-07T20:53:52.976" v="164"/>
          <ac:spMkLst>
            <pc:docMk/>
            <pc:sldMk cId="1063922312" sldId="260"/>
            <ac:spMk id="10" creationId="{8BB56887-D0D5-4F0C-9E19-7247EB83C8B7}"/>
          </ac:spMkLst>
        </pc:spChg>
        <pc:spChg chg="add">
          <ac:chgData name="Jemma lewis" userId="aa4a4dfce0151436" providerId="Windows Live" clId="Web-{7CDCDCD1-7240-4852-8AD8-9FDB9EDE6E55}" dt="2023-12-07T20:53:52.976" v="164"/>
          <ac:spMkLst>
            <pc:docMk/>
            <pc:sldMk cId="1063922312" sldId="260"/>
            <ac:spMk id="12" creationId="{081E4A58-353D-44AE-B2FC-2A74E2E400F7}"/>
          </ac:spMkLst>
        </pc:spChg>
      </pc:sldChg>
      <pc:sldChg chg="new del">
        <pc:chgData name="Jemma lewis" userId="aa4a4dfce0151436" providerId="Windows Live" clId="Web-{7CDCDCD1-7240-4852-8AD8-9FDB9EDE6E55}" dt="2023-12-07T20:44:34.975" v="136"/>
        <pc:sldMkLst>
          <pc:docMk/>
          <pc:sldMk cId="1452552947" sldId="260"/>
        </pc:sldMkLst>
      </pc:sldChg>
      <pc:sldChg chg="addSp delSp modSp new mod setBg modClrScheme chgLayout">
        <pc:chgData name="Jemma lewis" userId="aa4a4dfce0151436" providerId="Windows Live" clId="Web-{7CDCDCD1-7240-4852-8AD8-9FDB9EDE6E55}" dt="2023-12-07T20:56:32.090" v="176" actId="1076"/>
        <pc:sldMkLst>
          <pc:docMk/>
          <pc:sldMk cId="1931294451" sldId="261"/>
        </pc:sldMkLst>
        <pc:spChg chg="del">
          <ac:chgData name="Jemma lewis" userId="aa4a4dfce0151436" providerId="Windows Live" clId="Web-{7CDCDCD1-7240-4852-8AD8-9FDB9EDE6E55}" dt="2023-12-07T20:55:32.370" v="166"/>
          <ac:spMkLst>
            <pc:docMk/>
            <pc:sldMk cId="1931294451" sldId="261"/>
            <ac:spMk id="2" creationId="{9B689C43-7F72-415C-1A4F-137AD47412B5}"/>
          </ac:spMkLst>
        </pc:spChg>
        <pc:spChg chg="del">
          <ac:chgData name="Jemma lewis" userId="aa4a4dfce0151436" providerId="Windows Live" clId="Web-{7CDCDCD1-7240-4852-8AD8-9FDB9EDE6E55}" dt="2023-12-07T20:55:32.370" v="166"/>
          <ac:spMkLst>
            <pc:docMk/>
            <pc:sldMk cId="1931294451" sldId="261"/>
            <ac:spMk id="3" creationId="{6D39AEBB-C26B-B940-EE32-FEB5C37A6452}"/>
          </ac:spMkLst>
        </pc:spChg>
        <pc:spChg chg="add mod">
          <ac:chgData name="Jemma lewis" userId="aa4a4dfce0151436" providerId="Windows Live" clId="Web-{7CDCDCD1-7240-4852-8AD8-9FDB9EDE6E55}" dt="2023-12-07T20:56:32.090" v="176" actId="1076"/>
          <ac:spMkLst>
            <pc:docMk/>
            <pc:sldMk cId="1931294451" sldId="261"/>
            <ac:spMk id="5" creationId="{819C68C7-F8C4-B447-E3E2-12155ADCB084}"/>
          </ac:spMkLst>
        </pc:spChg>
        <pc:spChg chg="add del">
          <ac:chgData name="Jemma lewis" userId="aa4a4dfce0151436" providerId="Windows Live" clId="Web-{7CDCDCD1-7240-4852-8AD8-9FDB9EDE6E55}" dt="2023-12-07T20:55:52.074" v="169"/>
          <ac:spMkLst>
            <pc:docMk/>
            <pc:sldMk cId="1931294451" sldId="261"/>
            <ac:spMk id="9" creationId="{42A4FC2C-047E-45A5-965D-8E1E3BF09BC6}"/>
          </ac:spMkLst>
        </pc:spChg>
        <pc:spChg chg="add">
          <ac:chgData name="Jemma lewis" userId="aa4a4dfce0151436" providerId="Windows Live" clId="Web-{7CDCDCD1-7240-4852-8AD8-9FDB9EDE6E55}" dt="2023-12-07T20:55:52.074" v="170"/>
          <ac:spMkLst>
            <pc:docMk/>
            <pc:sldMk cId="1931294451" sldId="261"/>
            <ac:spMk id="11" creationId="{C463B99A-73EE-4FBB-B7C4-F9F9BCC25C65}"/>
          </ac:spMkLst>
        </pc:spChg>
        <pc:spChg chg="add">
          <ac:chgData name="Jemma lewis" userId="aa4a4dfce0151436" providerId="Windows Live" clId="Web-{7CDCDCD1-7240-4852-8AD8-9FDB9EDE6E55}" dt="2023-12-07T20:55:52.074" v="170"/>
          <ac:spMkLst>
            <pc:docMk/>
            <pc:sldMk cId="1931294451" sldId="261"/>
            <ac:spMk id="12" creationId="{2D2B266D-3625-4584-A5C3-7D3F672CFF30}"/>
          </ac:spMkLst>
        </pc:spChg>
        <pc:spChg chg="add">
          <ac:chgData name="Jemma lewis" userId="aa4a4dfce0151436" providerId="Windows Live" clId="Web-{7CDCDCD1-7240-4852-8AD8-9FDB9EDE6E55}" dt="2023-12-07T20:55:52.074" v="170"/>
          <ac:spMkLst>
            <pc:docMk/>
            <pc:sldMk cId="1931294451" sldId="261"/>
            <ac:spMk id="13" creationId="{A5D2A5D1-BA0D-47D3-B051-DA7743C46E28}"/>
          </ac:spMkLst>
        </pc:spChg>
        <pc:picChg chg="add mod">
          <ac:chgData name="Jemma lewis" userId="aa4a4dfce0151436" providerId="Windows Live" clId="Web-{7CDCDCD1-7240-4852-8AD8-9FDB9EDE6E55}" dt="2023-12-07T20:56:21.496" v="173" actId="1076"/>
          <ac:picMkLst>
            <pc:docMk/>
            <pc:sldMk cId="1931294451" sldId="261"/>
            <ac:picMk id="4" creationId="{67540C8F-C53F-6F56-153D-40FE281E5309}"/>
          </ac:picMkLst>
        </pc:picChg>
      </pc:sldChg>
      <pc:sldChg chg="addSp delSp modSp new mod setBg modClrScheme chgLayout">
        <pc:chgData name="Jemma lewis" userId="aa4a4dfce0151436" providerId="Windows Live" clId="Web-{7CDCDCD1-7240-4852-8AD8-9FDB9EDE6E55}" dt="2023-12-07T21:39:43.355" v="343" actId="20577"/>
        <pc:sldMkLst>
          <pc:docMk/>
          <pc:sldMk cId="132610538" sldId="262"/>
        </pc:sldMkLst>
        <pc:spChg chg="add mod">
          <ac:chgData name="Jemma lewis" userId="aa4a4dfce0151436" providerId="Windows Live" clId="Web-{7CDCDCD1-7240-4852-8AD8-9FDB9EDE6E55}" dt="2023-12-07T21:14:31.716" v="252"/>
          <ac:spMkLst>
            <pc:docMk/>
            <pc:sldMk cId="132610538" sldId="262"/>
            <ac:spMk id="2" creationId="{BC4DEA0B-A56E-9260-4DAB-BB730B7B09F8}"/>
          </ac:spMkLst>
        </pc:spChg>
        <pc:spChg chg="add mod">
          <ac:chgData name="Jemma lewis" userId="aa4a4dfce0151436" providerId="Windows Live" clId="Web-{7CDCDCD1-7240-4852-8AD8-9FDB9EDE6E55}" dt="2023-12-07T21:39:43.355" v="343" actId="20577"/>
          <ac:spMkLst>
            <pc:docMk/>
            <pc:sldMk cId="132610538" sldId="262"/>
            <ac:spMk id="3" creationId="{79CA32A2-3331-2C8F-8F82-E8C1663160C5}"/>
          </ac:spMkLst>
        </pc:spChg>
        <pc:spChg chg="add mod">
          <ac:chgData name="Jemma lewis" userId="aa4a4dfce0151436" providerId="Windows Live" clId="Web-{7CDCDCD1-7240-4852-8AD8-9FDB9EDE6E55}" dt="2023-12-07T21:27:17.270" v="325" actId="1076"/>
          <ac:spMkLst>
            <pc:docMk/>
            <pc:sldMk cId="132610538" sldId="262"/>
            <ac:spMk id="4" creationId="{D4BB4ADF-9EF5-0C01-9B82-5D163BFC2BB2}"/>
          </ac:spMkLst>
        </pc:spChg>
        <pc:spChg chg="add">
          <ac:chgData name="Jemma lewis" userId="aa4a4dfce0151436" providerId="Windows Live" clId="Web-{7CDCDCD1-7240-4852-8AD8-9FDB9EDE6E55}" dt="2023-12-07T21:14:31.716" v="252"/>
          <ac:spMkLst>
            <pc:docMk/>
            <pc:sldMk cId="132610538" sldId="262"/>
            <ac:spMk id="8" creationId="{777A147A-9ED8-46B4-8660-1B3C2AA880B5}"/>
          </ac:spMkLst>
        </pc:spChg>
        <pc:spChg chg="add del">
          <ac:chgData name="Jemma lewis" userId="aa4a4dfce0151436" providerId="Windows Live" clId="Web-{7CDCDCD1-7240-4852-8AD8-9FDB9EDE6E55}" dt="2023-12-07T21:14:05.715" v="249"/>
          <ac:spMkLst>
            <pc:docMk/>
            <pc:sldMk cId="132610538" sldId="262"/>
            <ac:spMk id="10" creationId="{EDDBB197-D710-4A4F-A9CA-FD2177498BE8}"/>
          </ac:spMkLst>
        </pc:spChg>
        <pc:spChg chg="add del">
          <ac:chgData name="Jemma lewis" userId="aa4a4dfce0151436" providerId="Windows Live" clId="Web-{7CDCDCD1-7240-4852-8AD8-9FDB9EDE6E55}" dt="2023-12-07T21:14:05.715" v="249"/>
          <ac:spMkLst>
            <pc:docMk/>
            <pc:sldMk cId="132610538" sldId="262"/>
            <ac:spMk id="12" creationId="{975D1CFA-2CDB-4B64-BD9F-85744E8DA12F}"/>
          </ac:spMkLst>
        </pc:spChg>
        <pc:spChg chg="add del">
          <ac:chgData name="Jemma lewis" userId="aa4a4dfce0151436" providerId="Windows Live" clId="Web-{7CDCDCD1-7240-4852-8AD8-9FDB9EDE6E55}" dt="2023-12-07T21:14:31.701" v="251"/>
          <ac:spMkLst>
            <pc:docMk/>
            <pc:sldMk cId="132610538" sldId="262"/>
            <ac:spMk id="20" creationId="{5D7F64A8-D625-4F61-A290-B499BB62ACFF}"/>
          </ac:spMkLst>
        </pc:spChg>
        <pc:spChg chg="add">
          <ac:chgData name="Jemma lewis" userId="aa4a4dfce0151436" providerId="Windows Live" clId="Web-{7CDCDCD1-7240-4852-8AD8-9FDB9EDE6E55}" dt="2023-12-07T21:14:31.716" v="252"/>
          <ac:spMkLst>
            <pc:docMk/>
            <pc:sldMk cId="132610538" sldId="262"/>
            <ac:spMk id="23" creationId="{5D6C15A0-C087-4593-8414-2B4EC1CDC3DE}"/>
          </ac:spMkLst>
        </pc:spChg>
        <pc:grpChg chg="add del">
          <ac:chgData name="Jemma lewis" userId="aa4a4dfce0151436" providerId="Windows Live" clId="Web-{7CDCDCD1-7240-4852-8AD8-9FDB9EDE6E55}" dt="2023-12-07T21:14:05.715" v="249"/>
          <ac:grpSpMkLst>
            <pc:docMk/>
            <pc:sldMk cId="132610538" sldId="262"/>
            <ac:grpSpMk id="14" creationId="{25EE5136-01F1-466C-962D-BA9B4C6757AA}"/>
          </ac:grpSpMkLst>
        </pc:grpChg>
        <pc:picChg chg="add del">
          <ac:chgData name="Jemma lewis" userId="aa4a4dfce0151436" providerId="Windows Live" clId="Web-{7CDCDCD1-7240-4852-8AD8-9FDB9EDE6E55}" dt="2023-12-07T21:14:05.715" v="249"/>
          <ac:picMkLst>
            <pc:docMk/>
            <pc:sldMk cId="132610538" sldId="262"/>
            <ac:picMk id="7" creationId="{2A003E4D-0ED9-7967-B641-7B6C38603C57}"/>
          </ac:picMkLst>
        </pc:picChg>
        <pc:picChg chg="add del">
          <ac:chgData name="Jemma lewis" userId="aa4a4dfce0151436" providerId="Windows Live" clId="Web-{7CDCDCD1-7240-4852-8AD8-9FDB9EDE6E55}" dt="2023-12-07T21:14:31.701" v="251"/>
          <ac:picMkLst>
            <pc:docMk/>
            <pc:sldMk cId="132610538" sldId="262"/>
            <ac:picMk id="9" creationId="{2BDD0C00-BD0B-4F93-82CB-FC9E612D6A75}"/>
          </ac:picMkLst>
        </pc:picChg>
        <pc:picChg chg="add del">
          <ac:chgData name="Jemma lewis" userId="aa4a4dfce0151436" providerId="Windows Live" clId="Web-{7CDCDCD1-7240-4852-8AD8-9FDB9EDE6E55}" dt="2023-12-07T21:14:31.701" v="251"/>
          <ac:picMkLst>
            <pc:docMk/>
            <pc:sldMk cId="132610538" sldId="262"/>
            <ac:picMk id="21" creationId="{FEFA817A-ECB4-61E2-8F3C-2930EDF7A61C}"/>
          </ac:picMkLst>
        </pc:picChg>
      </pc:sldChg>
      <pc:sldChg chg="new del">
        <pc:chgData name="Jemma lewis" userId="aa4a4dfce0151436" providerId="Windows Live" clId="Web-{7CDCDCD1-7240-4852-8AD8-9FDB9EDE6E55}" dt="2023-12-07T21:15:08.702" v="254"/>
        <pc:sldMkLst>
          <pc:docMk/>
          <pc:sldMk cId="2568488614" sldId="263"/>
        </pc:sldMkLst>
      </pc:sldChg>
      <pc:sldChg chg="addSp delSp modSp new mod setBg modClrScheme chgLayout">
        <pc:chgData name="Jemma lewis" userId="aa4a4dfce0151436" providerId="Windows Live" clId="Web-{7CDCDCD1-7240-4852-8AD8-9FDB9EDE6E55}" dt="2023-12-07T21:18:56.224" v="283" actId="20577"/>
        <pc:sldMkLst>
          <pc:docMk/>
          <pc:sldMk cId="4136901947" sldId="263"/>
        </pc:sldMkLst>
        <pc:spChg chg="del">
          <ac:chgData name="Jemma lewis" userId="aa4a4dfce0151436" providerId="Windows Live" clId="Web-{7CDCDCD1-7240-4852-8AD8-9FDB9EDE6E55}" dt="2023-12-07T21:16:37.829" v="256"/>
          <ac:spMkLst>
            <pc:docMk/>
            <pc:sldMk cId="4136901947" sldId="263"/>
            <ac:spMk id="2" creationId="{9D04F5DC-490C-BEF0-4323-BC276575F7F1}"/>
          </ac:spMkLst>
        </pc:spChg>
        <pc:spChg chg="del">
          <ac:chgData name="Jemma lewis" userId="aa4a4dfce0151436" providerId="Windows Live" clId="Web-{7CDCDCD1-7240-4852-8AD8-9FDB9EDE6E55}" dt="2023-12-07T21:16:37.829" v="256"/>
          <ac:spMkLst>
            <pc:docMk/>
            <pc:sldMk cId="4136901947" sldId="263"/>
            <ac:spMk id="3" creationId="{889CD29A-03F1-D119-66D9-E8C578759BD7}"/>
          </ac:spMkLst>
        </pc:spChg>
        <pc:spChg chg="add mod">
          <ac:chgData name="Jemma lewis" userId="aa4a4dfce0151436" providerId="Windows Live" clId="Web-{7CDCDCD1-7240-4852-8AD8-9FDB9EDE6E55}" dt="2023-12-07T21:18:56.224" v="283" actId="20577"/>
          <ac:spMkLst>
            <pc:docMk/>
            <pc:sldMk cId="4136901947" sldId="263"/>
            <ac:spMk id="5" creationId="{4A87121C-B8E8-DF32-195B-C19359BDB9AE}"/>
          </ac:spMkLst>
        </pc:spChg>
        <pc:spChg chg="add del">
          <ac:chgData name="Jemma lewis" userId="aa4a4dfce0151436" providerId="Windows Live" clId="Web-{7CDCDCD1-7240-4852-8AD8-9FDB9EDE6E55}" dt="2023-12-07T21:16:51.970" v="260"/>
          <ac:spMkLst>
            <pc:docMk/>
            <pc:sldMk cId="4136901947" sldId="263"/>
            <ac:spMk id="9" creationId="{7742A528-B5BC-48B8-92DE-9C2B44451A96}"/>
          </ac:spMkLst>
        </pc:spChg>
        <pc:spChg chg="add del">
          <ac:chgData name="Jemma lewis" userId="aa4a4dfce0151436" providerId="Windows Live" clId="Web-{7CDCDCD1-7240-4852-8AD8-9FDB9EDE6E55}" dt="2023-12-07T21:17:12.471" v="262"/>
          <ac:spMkLst>
            <pc:docMk/>
            <pc:sldMk cId="4136901947" sldId="263"/>
            <ac:spMk id="11" creationId="{42A4FC2C-047E-45A5-965D-8E1E3BF09BC6}"/>
          </ac:spMkLst>
        </pc:spChg>
        <pc:spChg chg="add del">
          <ac:chgData name="Jemma lewis" userId="aa4a4dfce0151436" providerId="Windows Live" clId="Web-{7CDCDCD1-7240-4852-8AD8-9FDB9EDE6E55}" dt="2023-12-07T21:17:16.846" v="264"/>
          <ac:spMkLst>
            <pc:docMk/>
            <pc:sldMk cId="4136901947" sldId="263"/>
            <ac:spMk id="13" creationId="{B5EF893B-0491-416E-9D33-BADE9600792A}"/>
          </ac:spMkLst>
        </pc:spChg>
        <pc:spChg chg="add del">
          <ac:chgData name="Jemma lewis" userId="aa4a4dfce0151436" providerId="Windows Live" clId="Web-{7CDCDCD1-7240-4852-8AD8-9FDB9EDE6E55}" dt="2023-12-07T21:17:16.846" v="264"/>
          <ac:spMkLst>
            <pc:docMk/>
            <pc:sldMk cId="4136901947" sldId="263"/>
            <ac:spMk id="14" creationId="{3DAD86CA-8235-409B-982B-5E7A033E2392}"/>
          </ac:spMkLst>
        </pc:spChg>
        <pc:spChg chg="add del">
          <ac:chgData name="Jemma lewis" userId="aa4a4dfce0151436" providerId="Windows Live" clId="Web-{7CDCDCD1-7240-4852-8AD8-9FDB9EDE6E55}" dt="2023-12-07T21:17:16.846" v="264"/>
          <ac:spMkLst>
            <pc:docMk/>
            <pc:sldMk cId="4136901947" sldId="263"/>
            <ac:spMk id="16" creationId="{9F234FBA-3501-47B4-AE0C-AA4AFBC8F603}"/>
          </ac:spMkLst>
        </pc:spChg>
        <pc:spChg chg="add del">
          <ac:chgData name="Jemma lewis" userId="aa4a4dfce0151436" providerId="Windows Live" clId="Web-{7CDCDCD1-7240-4852-8AD8-9FDB9EDE6E55}" dt="2023-12-07T21:17:20.846" v="266"/>
          <ac:spMkLst>
            <pc:docMk/>
            <pc:sldMk cId="4136901947" sldId="263"/>
            <ac:spMk id="23" creationId="{C7D023E4-8DE1-436E-9847-ED6A4B4B04FD}"/>
          </ac:spMkLst>
        </pc:spChg>
        <pc:spChg chg="add del">
          <ac:chgData name="Jemma lewis" userId="aa4a4dfce0151436" providerId="Windows Live" clId="Web-{7CDCDCD1-7240-4852-8AD8-9FDB9EDE6E55}" dt="2023-12-07T21:17:20.846" v="266"/>
          <ac:spMkLst>
            <pc:docMk/>
            <pc:sldMk cId="4136901947" sldId="263"/>
            <ac:spMk id="24" creationId="{8B2B1708-8CE4-4A20-94F5-55118AE2CBD7}"/>
          </ac:spMkLst>
        </pc:spChg>
        <pc:spChg chg="add del">
          <ac:chgData name="Jemma lewis" userId="aa4a4dfce0151436" providerId="Windows Live" clId="Web-{7CDCDCD1-7240-4852-8AD8-9FDB9EDE6E55}" dt="2023-12-07T21:17:20.846" v="266"/>
          <ac:spMkLst>
            <pc:docMk/>
            <pc:sldMk cId="4136901947" sldId="263"/>
            <ac:spMk id="25" creationId="{8B4AF456-0671-432E-AD5B-FFAF8D6461E7}"/>
          </ac:spMkLst>
        </pc:spChg>
        <pc:spChg chg="add del">
          <ac:chgData name="Jemma lewis" userId="aa4a4dfce0151436" providerId="Windows Live" clId="Web-{7CDCDCD1-7240-4852-8AD8-9FDB9EDE6E55}" dt="2023-12-07T21:17:38.503" v="268"/>
          <ac:spMkLst>
            <pc:docMk/>
            <pc:sldMk cId="4136901947" sldId="263"/>
            <ac:spMk id="29" creationId="{3DAD86CA-8235-409B-982B-5E7A033E2392}"/>
          </ac:spMkLst>
        </pc:spChg>
        <pc:spChg chg="add del">
          <ac:chgData name="Jemma lewis" userId="aa4a4dfce0151436" providerId="Windows Live" clId="Web-{7CDCDCD1-7240-4852-8AD8-9FDB9EDE6E55}" dt="2023-12-07T21:17:38.503" v="268"/>
          <ac:spMkLst>
            <pc:docMk/>
            <pc:sldMk cId="4136901947" sldId="263"/>
            <ac:spMk id="30" creationId="{9F234FBA-3501-47B4-AE0C-AA4AFBC8F603}"/>
          </ac:spMkLst>
        </pc:spChg>
        <pc:spChg chg="add del">
          <ac:chgData name="Jemma lewis" userId="aa4a4dfce0151436" providerId="Windows Live" clId="Web-{7CDCDCD1-7240-4852-8AD8-9FDB9EDE6E55}" dt="2023-12-07T21:17:38.503" v="268"/>
          <ac:spMkLst>
            <pc:docMk/>
            <pc:sldMk cId="4136901947" sldId="263"/>
            <ac:spMk id="31" creationId="{B5EF893B-0491-416E-9D33-BADE9600792A}"/>
          </ac:spMkLst>
        </pc:spChg>
        <pc:spChg chg="add">
          <ac:chgData name="Jemma lewis" userId="aa4a4dfce0151436" providerId="Windows Live" clId="Web-{7CDCDCD1-7240-4852-8AD8-9FDB9EDE6E55}" dt="2023-12-07T21:17:38.503" v="269"/>
          <ac:spMkLst>
            <pc:docMk/>
            <pc:sldMk cId="4136901947" sldId="263"/>
            <ac:spMk id="34" creationId="{42A4FC2C-047E-45A5-965D-8E1E3BF09BC6}"/>
          </ac:spMkLst>
        </pc:spChg>
        <pc:grpChg chg="add del">
          <ac:chgData name="Jemma lewis" userId="aa4a4dfce0151436" providerId="Windows Live" clId="Web-{7CDCDCD1-7240-4852-8AD8-9FDB9EDE6E55}" dt="2023-12-07T21:17:20.846" v="266"/>
          <ac:grpSpMkLst>
            <pc:docMk/>
            <pc:sldMk cId="4136901947" sldId="263"/>
            <ac:grpSpMk id="26" creationId="{43F5E015-E085-4624-B431-B42414448684}"/>
          </ac:grpSpMkLst>
        </pc:grpChg>
        <pc:picChg chg="add mod">
          <ac:chgData name="Jemma lewis" userId="aa4a4dfce0151436" providerId="Windows Live" clId="Web-{7CDCDCD1-7240-4852-8AD8-9FDB9EDE6E55}" dt="2023-12-07T21:18:22.207" v="274" actId="1076"/>
          <ac:picMkLst>
            <pc:docMk/>
            <pc:sldMk cId="4136901947" sldId="263"/>
            <ac:picMk id="4" creationId="{B0DB59A6-0288-2408-B3E1-DF94F2BEEFF6}"/>
          </ac:picMkLst>
        </pc:picChg>
        <pc:cxnChg chg="add del">
          <ac:chgData name="Jemma lewis" userId="aa4a4dfce0151436" providerId="Windows Live" clId="Web-{7CDCDCD1-7240-4852-8AD8-9FDB9EDE6E55}" dt="2023-12-07T21:17:16.846" v="264"/>
          <ac:cxnSpMkLst>
            <pc:docMk/>
            <pc:sldMk cId="4136901947" sldId="263"/>
            <ac:cxnSpMk id="15" creationId="{469F4FF8-F8B0-4630-BA1B-0D8B324CD5FF}"/>
          </ac:cxnSpMkLst>
        </pc:cxnChg>
        <pc:cxnChg chg="add del">
          <ac:chgData name="Jemma lewis" userId="aa4a4dfce0151436" providerId="Windows Live" clId="Web-{7CDCDCD1-7240-4852-8AD8-9FDB9EDE6E55}" dt="2023-12-07T21:17:38.503" v="268"/>
          <ac:cxnSpMkLst>
            <pc:docMk/>
            <pc:sldMk cId="4136901947" sldId="263"/>
            <ac:cxnSpMk id="32" creationId="{469F4FF8-F8B0-4630-BA1B-0D8B324CD5FF}"/>
          </ac:cxnSpMkLst>
        </pc:cxnChg>
      </pc:sldChg>
      <pc:sldChg chg="new del">
        <pc:chgData name="Jemma lewis" userId="aa4a4dfce0151436" providerId="Windows Live" clId="Web-{7CDCDCD1-7240-4852-8AD8-9FDB9EDE6E55}" dt="2023-12-07T21:24:06.436" v="312"/>
        <pc:sldMkLst>
          <pc:docMk/>
          <pc:sldMk cId="592224177" sldId="264"/>
        </pc:sldMkLst>
      </pc:sldChg>
      <pc:sldChg chg="addSp delSp modSp new del mod setBg modClrScheme chgLayout">
        <pc:chgData name="Jemma lewis" userId="aa4a4dfce0151436" providerId="Windows Live" clId="Web-{7CDCDCD1-7240-4852-8AD8-9FDB9EDE6E55}" dt="2023-12-07T21:23:39.420" v="306"/>
        <pc:sldMkLst>
          <pc:docMk/>
          <pc:sldMk cId="1475605317" sldId="264"/>
        </pc:sldMkLst>
        <pc:spChg chg="del">
          <ac:chgData name="Jemma lewis" userId="aa4a4dfce0151436" providerId="Windows Live" clId="Web-{7CDCDCD1-7240-4852-8AD8-9FDB9EDE6E55}" dt="2023-12-07T21:21:57.245" v="285"/>
          <ac:spMkLst>
            <pc:docMk/>
            <pc:sldMk cId="1475605317" sldId="264"/>
            <ac:spMk id="2" creationId="{C7DA75C8-F338-5714-4945-60E44FA866AF}"/>
          </ac:spMkLst>
        </pc:spChg>
        <pc:spChg chg="del">
          <ac:chgData name="Jemma lewis" userId="aa4a4dfce0151436" providerId="Windows Live" clId="Web-{7CDCDCD1-7240-4852-8AD8-9FDB9EDE6E55}" dt="2023-12-07T21:21:57.245" v="285"/>
          <ac:spMkLst>
            <pc:docMk/>
            <pc:sldMk cId="1475605317" sldId="264"/>
            <ac:spMk id="3" creationId="{07FA27EB-D970-AFC6-4878-F832268F8530}"/>
          </ac:spMkLst>
        </pc:spChg>
        <pc:spChg chg="add mod">
          <ac:chgData name="Jemma lewis" userId="aa4a4dfce0151436" providerId="Windows Live" clId="Web-{7CDCDCD1-7240-4852-8AD8-9FDB9EDE6E55}" dt="2023-12-07T21:23:15.435" v="304"/>
          <ac:spMkLst>
            <pc:docMk/>
            <pc:sldMk cId="1475605317" sldId="264"/>
            <ac:spMk id="5" creationId="{A05AEA65-89CD-3181-C0E4-62D7F67C2577}"/>
          </ac:spMkLst>
        </pc:spChg>
        <pc:spChg chg="add del">
          <ac:chgData name="Jemma lewis" userId="aa4a4dfce0151436" providerId="Windows Live" clId="Web-{7CDCDCD1-7240-4852-8AD8-9FDB9EDE6E55}" dt="2023-12-07T21:22:54.497" v="297"/>
          <ac:spMkLst>
            <pc:docMk/>
            <pc:sldMk cId="1475605317" sldId="264"/>
            <ac:spMk id="10" creationId="{04812C46-200A-4DEB-A05E-3ED6C68C2387}"/>
          </ac:spMkLst>
        </pc:spChg>
        <pc:spChg chg="add del">
          <ac:chgData name="Jemma lewis" userId="aa4a4dfce0151436" providerId="Windows Live" clId="Web-{7CDCDCD1-7240-4852-8AD8-9FDB9EDE6E55}" dt="2023-12-07T21:22:54.497" v="297"/>
          <ac:spMkLst>
            <pc:docMk/>
            <pc:sldMk cId="1475605317" sldId="264"/>
            <ac:spMk id="12" creationId="{D1EA859B-E555-4109-94F3-6700E046E008}"/>
          </ac:spMkLst>
        </pc:spChg>
        <pc:spChg chg="add del">
          <ac:chgData name="Jemma lewis" userId="aa4a4dfce0151436" providerId="Windows Live" clId="Web-{7CDCDCD1-7240-4852-8AD8-9FDB9EDE6E55}" dt="2023-12-07T21:23:04.763" v="299"/>
          <ac:spMkLst>
            <pc:docMk/>
            <pc:sldMk cId="1475605317" sldId="264"/>
            <ac:spMk id="14" creationId="{56688E73-49B9-4052-A836-D248C825D70D}"/>
          </ac:spMkLst>
        </pc:spChg>
        <pc:spChg chg="add del">
          <ac:chgData name="Jemma lewis" userId="aa4a4dfce0151436" providerId="Windows Live" clId="Web-{7CDCDCD1-7240-4852-8AD8-9FDB9EDE6E55}" dt="2023-12-07T21:23:04.763" v="299"/>
          <ac:spMkLst>
            <pc:docMk/>
            <pc:sldMk cId="1475605317" sldId="264"/>
            <ac:spMk id="15" creationId="{5B6AEE0C-07FE-4154-BC7C-2F20530BC556}"/>
          </ac:spMkLst>
        </pc:spChg>
        <pc:spChg chg="add del">
          <ac:chgData name="Jemma lewis" userId="aa4a4dfce0151436" providerId="Windows Live" clId="Web-{7CDCDCD1-7240-4852-8AD8-9FDB9EDE6E55}" dt="2023-12-07T21:23:12.841" v="301"/>
          <ac:spMkLst>
            <pc:docMk/>
            <pc:sldMk cId="1475605317" sldId="264"/>
            <ac:spMk id="17" creationId="{F13C74B1-5B17-4795-BED0-7140497B445A}"/>
          </ac:spMkLst>
        </pc:spChg>
        <pc:spChg chg="add del">
          <ac:chgData name="Jemma lewis" userId="aa4a4dfce0151436" providerId="Windows Live" clId="Web-{7CDCDCD1-7240-4852-8AD8-9FDB9EDE6E55}" dt="2023-12-07T21:23:12.841" v="301"/>
          <ac:spMkLst>
            <pc:docMk/>
            <pc:sldMk cId="1475605317" sldId="264"/>
            <ac:spMk id="18" creationId="{D4974D33-8DC5-464E-8C6D-BE58F0669C17}"/>
          </ac:spMkLst>
        </pc:spChg>
        <pc:spChg chg="add del">
          <ac:chgData name="Jemma lewis" userId="aa4a4dfce0151436" providerId="Windows Live" clId="Web-{7CDCDCD1-7240-4852-8AD8-9FDB9EDE6E55}" dt="2023-12-07T21:23:15.404" v="303"/>
          <ac:spMkLst>
            <pc:docMk/>
            <pc:sldMk cId="1475605317" sldId="264"/>
            <ac:spMk id="20" creationId="{3BA513B0-82FF-4F41-8178-885375D1CFB5}"/>
          </ac:spMkLst>
        </pc:spChg>
        <pc:spChg chg="add">
          <ac:chgData name="Jemma lewis" userId="aa4a4dfce0151436" providerId="Windows Live" clId="Web-{7CDCDCD1-7240-4852-8AD8-9FDB9EDE6E55}" dt="2023-12-07T21:23:15.435" v="304"/>
          <ac:spMkLst>
            <pc:docMk/>
            <pc:sldMk cId="1475605317" sldId="264"/>
            <ac:spMk id="25" creationId="{56688E73-49B9-4052-A836-D248C825D70D}"/>
          </ac:spMkLst>
        </pc:spChg>
        <pc:spChg chg="add">
          <ac:chgData name="Jemma lewis" userId="aa4a4dfce0151436" providerId="Windows Live" clId="Web-{7CDCDCD1-7240-4852-8AD8-9FDB9EDE6E55}" dt="2023-12-07T21:23:15.435" v="304"/>
          <ac:spMkLst>
            <pc:docMk/>
            <pc:sldMk cId="1475605317" sldId="264"/>
            <ac:spMk id="26" creationId="{5B6AEE0C-07FE-4154-BC7C-2F20530BC556}"/>
          </ac:spMkLst>
        </pc:spChg>
        <pc:grpChg chg="add del">
          <ac:chgData name="Jemma lewis" userId="aa4a4dfce0151436" providerId="Windows Live" clId="Web-{7CDCDCD1-7240-4852-8AD8-9FDB9EDE6E55}" dt="2023-12-07T21:23:15.404" v="303"/>
          <ac:grpSpMkLst>
            <pc:docMk/>
            <pc:sldMk cId="1475605317" sldId="264"/>
            <ac:grpSpMk id="21" creationId="{93DB8501-F9F2-4ACD-B56A-9019CD5006D6}"/>
          </ac:grpSpMkLst>
        </pc:grpChg>
        <pc:picChg chg="add mod ord">
          <ac:chgData name="Jemma lewis" userId="aa4a4dfce0151436" providerId="Windows Live" clId="Web-{7CDCDCD1-7240-4852-8AD8-9FDB9EDE6E55}" dt="2023-12-07T21:23:24.357" v="305" actId="1076"/>
          <ac:picMkLst>
            <pc:docMk/>
            <pc:sldMk cId="1475605317" sldId="264"/>
            <ac:picMk id="4" creationId="{435431F1-9497-7862-9887-686A3AFFC662}"/>
          </ac:picMkLst>
        </pc:picChg>
      </pc:sldChg>
      <pc:sldChg chg="addSp delSp modSp new mod setBg modClrScheme chgLayout">
        <pc:chgData name="Jemma lewis" userId="aa4a4dfce0151436" providerId="Windows Live" clId="Web-{7CDCDCD1-7240-4852-8AD8-9FDB9EDE6E55}" dt="2023-12-07T21:26:25.472" v="322" actId="1076"/>
        <pc:sldMkLst>
          <pc:docMk/>
          <pc:sldMk cId="1593764582" sldId="264"/>
        </pc:sldMkLst>
        <pc:spChg chg="del">
          <ac:chgData name="Jemma lewis" userId="aa4a4dfce0151436" providerId="Windows Live" clId="Web-{7CDCDCD1-7240-4852-8AD8-9FDB9EDE6E55}" dt="2023-12-07T21:24:18.280" v="314"/>
          <ac:spMkLst>
            <pc:docMk/>
            <pc:sldMk cId="1593764582" sldId="264"/>
            <ac:spMk id="2" creationId="{0DE4CA96-2D78-F9DB-B4E6-5DD389F457B9}"/>
          </ac:spMkLst>
        </pc:spChg>
        <pc:spChg chg="del">
          <ac:chgData name="Jemma lewis" userId="aa4a4dfce0151436" providerId="Windows Live" clId="Web-{7CDCDCD1-7240-4852-8AD8-9FDB9EDE6E55}" dt="2023-12-07T21:24:18.280" v="314"/>
          <ac:spMkLst>
            <pc:docMk/>
            <pc:sldMk cId="1593764582" sldId="264"/>
            <ac:spMk id="3" creationId="{54E7B12B-863A-C430-5542-011EA5BA8C08}"/>
          </ac:spMkLst>
        </pc:spChg>
        <pc:spChg chg="add mod">
          <ac:chgData name="Jemma lewis" userId="aa4a4dfce0151436" providerId="Windows Live" clId="Web-{7CDCDCD1-7240-4852-8AD8-9FDB9EDE6E55}" dt="2023-12-07T21:26:25.472" v="322" actId="1076"/>
          <ac:spMkLst>
            <pc:docMk/>
            <pc:sldMk cId="1593764582" sldId="264"/>
            <ac:spMk id="5" creationId="{0C4F7E0D-57B7-BD46-F6F1-30DC51A353A5}"/>
          </ac:spMkLst>
        </pc:spChg>
        <pc:spChg chg="add">
          <ac:chgData name="Jemma lewis" userId="aa4a4dfce0151436" providerId="Windows Live" clId="Web-{7CDCDCD1-7240-4852-8AD8-9FDB9EDE6E55}" dt="2023-12-07T21:26:02.799" v="319"/>
          <ac:spMkLst>
            <pc:docMk/>
            <pc:sldMk cId="1593764582" sldId="264"/>
            <ac:spMk id="10" creationId="{04812C46-200A-4DEB-A05E-3ED6C68C2387}"/>
          </ac:spMkLst>
        </pc:spChg>
        <pc:spChg chg="add">
          <ac:chgData name="Jemma lewis" userId="aa4a4dfce0151436" providerId="Windows Live" clId="Web-{7CDCDCD1-7240-4852-8AD8-9FDB9EDE6E55}" dt="2023-12-07T21:26:02.799" v="319"/>
          <ac:spMkLst>
            <pc:docMk/>
            <pc:sldMk cId="1593764582" sldId="264"/>
            <ac:spMk id="12" creationId="{D1EA859B-E555-4109-94F3-6700E046E008}"/>
          </ac:spMkLst>
        </pc:spChg>
        <pc:picChg chg="add mod">
          <ac:chgData name="Jemma lewis" userId="aa4a4dfce0151436" providerId="Windows Live" clId="Web-{7CDCDCD1-7240-4852-8AD8-9FDB9EDE6E55}" dt="2023-12-07T21:26:16.425" v="321" actId="1076"/>
          <ac:picMkLst>
            <pc:docMk/>
            <pc:sldMk cId="1593764582" sldId="264"/>
            <ac:picMk id="4" creationId="{0C44095A-FF76-4A83-F07A-8BB65D7D7517}"/>
          </ac:picMkLst>
        </pc:picChg>
      </pc:sldChg>
      <pc:sldChg chg="new del">
        <pc:chgData name="Jemma lewis" userId="aa4a4dfce0151436" providerId="Windows Live" clId="Web-{7CDCDCD1-7240-4852-8AD8-9FDB9EDE6E55}" dt="2023-12-07T21:24:00.030" v="310"/>
        <pc:sldMkLst>
          <pc:docMk/>
          <pc:sldMk cId="2536193633" sldId="265"/>
        </pc:sldMkLst>
      </pc:sldChg>
      <pc:sldChg chg="addSp delSp modSp new mod setBg modClrScheme modShow chgLayout">
        <pc:chgData name="Jemma lewis" userId="aa4a4dfce0151436" providerId="Windows Live" clId="Web-{7CDCDCD1-7240-4852-8AD8-9FDB9EDE6E55}" dt="2023-12-07T21:31:21.496" v="336" actId="14100"/>
        <pc:sldMkLst>
          <pc:docMk/>
          <pc:sldMk cId="3589467902" sldId="265"/>
        </pc:sldMkLst>
        <pc:spChg chg="del">
          <ac:chgData name="Jemma lewis" userId="aa4a4dfce0151436" providerId="Windows Live" clId="Web-{7CDCDCD1-7240-4852-8AD8-9FDB9EDE6E55}" dt="2023-12-07T21:30:17.416" v="329"/>
          <ac:spMkLst>
            <pc:docMk/>
            <pc:sldMk cId="3589467902" sldId="265"/>
            <ac:spMk id="2" creationId="{E130DD72-7D14-A80B-B8C0-C1C03C2A1F35}"/>
          </ac:spMkLst>
        </pc:spChg>
        <pc:spChg chg="del">
          <ac:chgData name="Jemma lewis" userId="aa4a4dfce0151436" providerId="Windows Live" clId="Web-{7CDCDCD1-7240-4852-8AD8-9FDB9EDE6E55}" dt="2023-12-07T21:30:17.416" v="329"/>
          <ac:spMkLst>
            <pc:docMk/>
            <pc:sldMk cId="3589467902" sldId="265"/>
            <ac:spMk id="3" creationId="{DA877D7E-74F9-10F5-080C-44D7281D30D2}"/>
          </ac:spMkLst>
        </pc:spChg>
        <pc:spChg chg="add mod">
          <ac:chgData name="Jemma lewis" userId="aa4a4dfce0151436" providerId="Windows Live" clId="Web-{7CDCDCD1-7240-4852-8AD8-9FDB9EDE6E55}" dt="2023-12-07T21:31:21.496" v="336" actId="14100"/>
          <ac:spMkLst>
            <pc:docMk/>
            <pc:sldMk cId="3589467902" sldId="265"/>
            <ac:spMk id="5" creationId="{B640D7B4-FA88-BE7B-7E9A-9940F1122DEF}"/>
          </ac:spMkLst>
        </pc:spChg>
        <pc:spChg chg="add">
          <ac:chgData name="Jemma lewis" userId="aa4a4dfce0151436" providerId="Windows Live" clId="Web-{7CDCDCD1-7240-4852-8AD8-9FDB9EDE6E55}" dt="2023-12-07T21:30:57.855" v="334"/>
          <ac:spMkLst>
            <pc:docMk/>
            <pc:sldMk cId="3589467902" sldId="265"/>
            <ac:spMk id="10" creationId="{04812C46-200A-4DEB-A05E-3ED6C68C2387}"/>
          </ac:spMkLst>
        </pc:spChg>
        <pc:spChg chg="add">
          <ac:chgData name="Jemma lewis" userId="aa4a4dfce0151436" providerId="Windows Live" clId="Web-{7CDCDCD1-7240-4852-8AD8-9FDB9EDE6E55}" dt="2023-12-07T21:30:57.855" v="334"/>
          <ac:spMkLst>
            <pc:docMk/>
            <pc:sldMk cId="3589467902" sldId="265"/>
            <ac:spMk id="12" creationId="{D1EA859B-E555-4109-94F3-6700E046E008}"/>
          </ac:spMkLst>
        </pc:spChg>
        <pc:picChg chg="add mod">
          <ac:chgData name="Jemma lewis" userId="aa4a4dfce0151436" providerId="Windows Live" clId="Web-{7CDCDCD1-7240-4852-8AD8-9FDB9EDE6E55}" dt="2023-12-07T21:30:57.855" v="334"/>
          <ac:picMkLst>
            <pc:docMk/>
            <pc:sldMk cId="3589467902" sldId="265"/>
            <ac:picMk id="4" creationId="{E6053936-E943-068C-30C3-32F3B3E3191E}"/>
          </ac:picMkLst>
        </pc:picChg>
      </pc:sldChg>
      <pc:sldChg chg="new del">
        <pc:chgData name="Jemma lewis" userId="aa4a4dfce0151436" providerId="Windows Live" clId="Web-{7CDCDCD1-7240-4852-8AD8-9FDB9EDE6E55}" dt="2023-12-07T21:24:02.936" v="311"/>
        <pc:sldMkLst>
          <pc:docMk/>
          <pc:sldMk cId="764568434" sldId="266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3E3105-31F2-4037-8A87-4FCCE9FF20E9}" type="doc">
      <dgm:prSet loTypeId="urn:microsoft.com/office/officeart/2005/8/layout/list1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12D0ABF-F9D7-4334-B1FB-0CDF0562E9E1}">
      <dgm:prSet/>
      <dgm:spPr/>
      <dgm:t>
        <a:bodyPr/>
        <a:lstStyle/>
        <a:p>
          <a:r>
            <a:rPr lang="en-GB" b="1"/>
            <a:t>Check-in and Check-out Services:</a:t>
          </a:r>
          <a:endParaRPr lang="en-US"/>
        </a:p>
      </dgm:t>
    </dgm:pt>
    <dgm:pt modelId="{E167ED60-D10D-4E93-980A-6F5C856B15C2}" type="parTrans" cxnId="{C0E60FE6-E23A-47EB-A4D0-14D4EA4486FA}">
      <dgm:prSet/>
      <dgm:spPr/>
      <dgm:t>
        <a:bodyPr/>
        <a:lstStyle/>
        <a:p>
          <a:endParaRPr lang="en-US"/>
        </a:p>
      </dgm:t>
    </dgm:pt>
    <dgm:pt modelId="{4625BF08-A156-444C-AA3D-761E08AFA205}" type="sibTrans" cxnId="{C0E60FE6-E23A-47EB-A4D0-14D4EA4486FA}">
      <dgm:prSet/>
      <dgm:spPr/>
      <dgm:t>
        <a:bodyPr/>
        <a:lstStyle/>
        <a:p>
          <a:endParaRPr lang="en-US"/>
        </a:p>
      </dgm:t>
    </dgm:pt>
    <dgm:pt modelId="{4E104F46-8664-47A6-81DD-4B50B4B98E3A}">
      <dgm:prSet/>
      <dgm:spPr/>
      <dgm:t>
        <a:bodyPr/>
        <a:lstStyle/>
        <a:p>
          <a:r>
            <a:rPr lang="en-GB" b="1"/>
            <a:t>Nature:</a:t>
          </a:r>
          <a:r>
            <a:rPr lang="en-GB"/>
            <a:t> Efficient and personalized check-in and check-out procedures.</a:t>
          </a:r>
          <a:endParaRPr lang="en-US"/>
        </a:p>
      </dgm:t>
    </dgm:pt>
    <dgm:pt modelId="{5AEF69E7-3052-49A4-B981-DF9973C18430}" type="parTrans" cxnId="{92BA3080-184B-41E6-9BBF-C91094A202C9}">
      <dgm:prSet/>
      <dgm:spPr/>
      <dgm:t>
        <a:bodyPr/>
        <a:lstStyle/>
        <a:p>
          <a:endParaRPr lang="en-US"/>
        </a:p>
      </dgm:t>
    </dgm:pt>
    <dgm:pt modelId="{EE2BAF5B-8094-4448-A686-BE58C514FC23}" type="sibTrans" cxnId="{92BA3080-184B-41E6-9BBF-C91094A202C9}">
      <dgm:prSet/>
      <dgm:spPr/>
      <dgm:t>
        <a:bodyPr/>
        <a:lstStyle/>
        <a:p>
          <a:endParaRPr lang="en-US"/>
        </a:p>
      </dgm:t>
    </dgm:pt>
    <dgm:pt modelId="{1119FA55-96B5-44B9-9040-165008D282D7}">
      <dgm:prSet/>
      <dgm:spPr/>
      <dgm:t>
        <a:bodyPr/>
        <a:lstStyle/>
        <a:p>
          <a:r>
            <a:rPr lang="en-GB" b="1"/>
            <a:t>Scope:</a:t>
          </a:r>
          <a:r>
            <a:rPr lang="en-GB"/>
            <a:t> Ensuring a smooth arrival and departure experience.</a:t>
          </a:r>
          <a:endParaRPr lang="en-US"/>
        </a:p>
      </dgm:t>
    </dgm:pt>
    <dgm:pt modelId="{44C543EE-F536-46AF-A8F4-C2AB564CCD27}" type="parTrans" cxnId="{E10F8895-B6A1-4282-8175-82259ED37015}">
      <dgm:prSet/>
      <dgm:spPr/>
      <dgm:t>
        <a:bodyPr/>
        <a:lstStyle/>
        <a:p>
          <a:endParaRPr lang="en-US"/>
        </a:p>
      </dgm:t>
    </dgm:pt>
    <dgm:pt modelId="{8248A15B-9084-421B-8281-1152793EE8C8}" type="sibTrans" cxnId="{E10F8895-B6A1-4282-8175-82259ED37015}">
      <dgm:prSet/>
      <dgm:spPr/>
      <dgm:t>
        <a:bodyPr/>
        <a:lstStyle/>
        <a:p>
          <a:endParaRPr lang="en-US"/>
        </a:p>
      </dgm:t>
    </dgm:pt>
    <dgm:pt modelId="{988550C1-1C40-4C77-BBA7-5E541305C773}">
      <dgm:prSet/>
      <dgm:spPr/>
      <dgm:t>
        <a:bodyPr/>
        <a:lstStyle/>
        <a:p>
          <a:r>
            <a:rPr lang="en-GB" b="1"/>
            <a:t>Role:</a:t>
          </a:r>
          <a:r>
            <a:rPr lang="en-GB"/>
            <a:t> Front desk staff plays a key role in facilitating the check-in process, providing information, and addressing guest queries.</a:t>
          </a:r>
          <a:endParaRPr lang="en-US"/>
        </a:p>
      </dgm:t>
    </dgm:pt>
    <dgm:pt modelId="{9BED45A9-9D87-46E5-9A30-D54C7348F267}" type="parTrans" cxnId="{4D809F48-603F-4B68-88FD-FDA6AD486B05}">
      <dgm:prSet/>
      <dgm:spPr/>
      <dgm:t>
        <a:bodyPr/>
        <a:lstStyle/>
        <a:p>
          <a:endParaRPr lang="en-US"/>
        </a:p>
      </dgm:t>
    </dgm:pt>
    <dgm:pt modelId="{20A4B9EF-080E-4CD4-8A26-C05EF892DDB0}" type="sibTrans" cxnId="{4D809F48-603F-4B68-88FD-FDA6AD486B05}">
      <dgm:prSet/>
      <dgm:spPr/>
      <dgm:t>
        <a:bodyPr/>
        <a:lstStyle/>
        <a:p>
          <a:endParaRPr lang="en-US"/>
        </a:p>
      </dgm:t>
    </dgm:pt>
    <dgm:pt modelId="{A4EF33A1-6786-4350-B844-5629086A59F6}">
      <dgm:prSet/>
      <dgm:spPr/>
      <dgm:t>
        <a:bodyPr/>
        <a:lstStyle/>
        <a:p>
          <a:r>
            <a:rPr lang="en-GB" b="1"/>
            <a:t>Accommodation Facilities:</a:t>
          </a:r>
          <a:endParaRPr lang="en-US"/>
        </a:p>
      </dgm:t>
    </dgm:pt>
    <dgm:pt modelId="{ACDB9A9D-7D07-40DD-B1BA-74F63506FDFB}" type="parTrans" cxnId="{6E02FA3C-86F8-42F7-805E-225FE333F54B}">
      <dgm:prSet/>
      <dgm:spPr/>
      <dgm:t>
        <a:bodyPr/>
        <a:lstStyle/>
        <a:p>
          <a:endParaRPr lang="en-US"/>
        </a:p>
      </dgm:t>
    </dgm:pt>
    <dgm:pt modelId="{F1820B44-F1E7-4918-AA9C-E32A7366F602}" type="sibTrans" cxnId="{6E02FA3C-86F8-42F7-805E-225FE333F54B}">
      <dgm:prSet/>
      <dgm:spPr/>
      <dgm:t>
        <a:bodyPr/>
        <a:lstStyle/>
        <a:p>
          <a:endParaRPr lang="en-US"/>
        </a:p>
      </dgm:t>
    </dgm:pt>
    <dgm:pt modelId="{735C3097-0741-4401-A93D-90FE0BADEA20}">
      <dgm:prSet/>
      <dgm:spPr/>
      <dgm:t>
        <a:bodyPr/>
        <a:lstStyle/>
        <a:p>
          <a:r>
            <a:rPr lang="en-GB" b="1"/>
            <a:t>Nature:</a:t>
          </a:r>
          <a:r>
            <a:rPr lang="en-GB"/>
            <a:t> Well-appointed rooms and suites with modern amenities.</a:t>
          </a:r>
          <a:endParaRPr lang="en-US"/>
        </a:p>
      </dgm:t>
    </dgm:pt>
    <dgm:pt modelId="{09F29634-63B4-4B4C-AA43-577BFDE6B50C}" type="parTrans" cxnId="{DB83FE16-1462-4040-9E00-6C1317897CA4}">
      <dgm:prSet/>
      <dgm:spPr/>
      <dgm:t>
        <a:bodyPr/>
        <a:lstStyle/>
        <a:p>
          <a:endParaRPr lang="en-US"/>
        </a:p>
      </dgm:t>
    </dgm:pt>
    <dgm:pt modelId="{47C02109-22CC-4CCB-983A-614450EE3F95}" type="sibTrans" cxnId="{DB83FE16-1462-4040-9E00-6C1317897CA4}">
      <dgm:prSet/>
      <dgm:spPr/>
      <dgm:t>
        <a:bodyPr/>
        <a:lstStyle/>
        <a:p>
          <a:endParaRPr lang="en-US"/>
        </a:p>
      </dgm:t>
    </dgm:pt>
    <dgm:pt modelId="{28E0E8E3-EF91-435B-AFF7-5E93F8443DDD}">
      <dgm:prSet/>
      <dgm:spPr/>
      <dgm:t>
        <a:bodyPr/>
        <a:lstStyle/>
        <a:p>
          <a:r>
            <a:rPr lang="en-GB" b="1"/>
            <a:t>Scope:</a:t>
          </a:r>
          <a:r>
            <a:rPr lang="en-GB"/>
            <a:t> Providing a comfortable and contemporary living space.</a:t>
          </a:r>
          <a:endParaRPr lang="en-US"/>
        </a:p>
      </dgm:t>
    </dgm:pt>
    <dgm:pt modelId="{B52C467D-EF05-496A-B183-592FD3092B0F}" type="parTrans" cxnId="{DDBDB218-C3C7-47DF-8429-1BF09264DBD7}">
      <dgm:prSet/>
      <dgm:spPr/>
      <dgm:t>
        <a:bodyPr/>
        <a:lstStyle/>
        <a:p>
          <a:endParaRPr lang="en-US"/>
        </a:p>
      </dgm:t>
    </dgm:pt>
    <dgm:pt modelId="{015AEA44-9254-41D6-A7CC-1C287F7C5B9D}" type="sibTrans" cxnId="{DDBDB218-C3C7-47DF-8429-1BF09264DBD7}">
      <dgm:prSet/>
      <dgm:spPr/>
      <dgm:t>
        <a:bodyPr/>
        <a:lstStyle/>
        <a:p>
          <a:endParaRPr lang="en-US"/>
        </a:p>
      </dgm:t>
    </dgm:pt>
    <dgm:pt modelId="{453C9BEC-B2EF-4892-AD3D-681B36FE0640}">
      <dgm:prSet/>
      <dgm:spPr/>
      <dgm:t>
        <a:bodyPr/>
        <a:lstStyle/>
        <a:p>
          <a:r>
            <a:rPr lang="en-GB" b="1"/>
            <a:t>Role:</a:t>
          </a:r>
          <a:r>
            <a:rPr lang="en-GB"/>
            <a:t> Housekeeping staff maintains cleanliness, and maintenance teams address any issues to ensure a pleasant stay.</a:t>
          </a:r>
          <a:endParaRPr lang="en-US"/>
        </a:p>
      </dgm:t>
    </dgm:pt>
    <dgm:pt modelId="{AEFCA3A2-DFEA-4D7B-B272-441297A54659}" type="parTrans" cxnId="{BA7C3C74-2315-4782-ACCC-750E0483FA65}">
      <dgm:prSet/>
      <dgm:spPr/>
      <dgm:t>
        <a:bodyPr/>
        <a:lstStyle/>
        <a:p>
          <a:endParaRPr lang="en-US"/>
        </a:p>
      </dgm:t>
    </dgm:pt>
    <dgm:pt modelId="{1339DBF3-49F2-40C8-8EE8-CBA6190313F3}" type="sibTrans" cxnId="{BA7C3C74-2315-4782-ACCC-750E0483FA65}">
      <dgm:prSet/>
      <dgm:spPr/>
      <dgm:t>
        <a:bodyPr/>
        <a:lstStyle/>
        <a:p>
          <a:endParaRPr lang="en-US"/>
        </a:p>
      </dgm:t>
    </dgm:pt>
    <dgm:pt modelId="{67665BBF-8360-401C-BEB3-AEF61BB0476C}">
      <dgm:prSet/>
      <dgm:spPr/>
      <dgm:t>
        <a:bodyPr/>
        <a:lstStyle/>
        <a:p>
          <a:r>
            <a:rPr lang="en-GB" b="1"/>
            <a:t>Dining and Culinary Services:</a:t>
          </a:r>
          <a:endParaRPr lang="en-US"/>
        </a:p>
      </dgm:t>
    </dgm:pt>
    <dgm:pt modelId="{16403279-336C-4692-A1E1-C95A2B874594}" type="parTrans" cxnId="{4115E945-3B21-435F-8A78-EC4A929E48EE}">
      <dgm:prSet/>
      <dgm:spPr/>
      <dgm:t>
        <a:bodyPr/>
        <a:lstStyle/>
        <a:p>
          <a:endParaRPr lang="en-US"/>
        </a:p>
      </dgm:t>
    </dgm:pt>
    <dgm:pt modelId="{EF135549-B127-4D1D-AA87-20DC720BA3B4}" type="sibTrans" cxnId="{4115E945-3B21-435F-8A78-EC4A929E48EE}">
      <dgm:prSet/>
      <dgm:spPr/>
      <dgm:t>
        <a:bodyPr/>
        <a:lstStyle/>
        <a:p>
          <a:endParaRPr lang="en-US"/>
        </a:p>
      </dgm:t>
    </dgm:pt>
    <dgm:pt modelId="{84E0EEF6-DBE2-403E-93AA-7D22A458454D}">
      <dgm:prSet/>
      <dgm:spPr/>
      <dgm:t>
        <a:bodyPr/>
        <a:lstStyle/>
        <a:p>
          <a:r>
            <a:rPr lang="en-GB" b="1"/>
            <a:t>Nature:</a:t>
          </a:r>
          <a:r>
            <a:rPr lang="en-GB"/>
            <a:t> On-site restaurants and possibly room service.</a:t>
          </a:r>
          <a:endParaRPr lang="en-US"/>
        </a:p>
      </dgm:t>
    </dgm:pt>
    <dgm:pt modelId="{327DF6ED-6784-4BA8-9F11-3FC8B9EDBBE9}" type="parTrans" cxnId="{DB5EA4B1-CC67-4E0A-BB0B-3929A8A79BA1}">
      <dgm:prSet/>
      <dgm:spPr/>
      <dgm:t>
        <a:bodyPr/>
        <a:lstStyle/>
        <a:p>
          <a:endParaRPr lang="en-US"/>
        </a:p>
      </dgm:t>
    </dgm:pt>
    <dgm:pt modelId="{824DFDEC-5B3B-440D-88A1-B5542655536F}" type="sibTrans" cxnId="{DB5EA4B1-CC67-4E0A-BB0B-3929A8A79BA1}">
      <dgm:prSet/>
      <dgm:spPr/>
      <dgm:t>
        <a:bodyPr/>
        <a:lstStyle/>
        <a:p>
          <a:endParaRPr lang="en-US"/>
        </a:p>
      </dgm:t>
    </dgm:pt>
    <dgm:pt modelId="{5E3D0952-A66B-49F4-B1F3-BD7270F9633B}">
      <dgm:prSet/>
      <dgm:spPr/>
      <dgm:t>
        <a:bodyPr/>
        <a:lstStyle/>
        <a:p>
          <a:r>
            <a:rPr lang="en-GB" b="1"/>
            <a:t>Scope:</a:t>
          </a:r>
          <a:r>
            <a:rPr lang="en-GB"/>
            <a:t> Offering a range of dining options to cater to diverse preferences.</a:t>
          </a:r>
          <a:endParaRPr lang="en-US"/>
        </a:p>
      </dgm:t>
    </dgm:pt>
    <dgm:pt modelId="{84E7DAF4-D900-4B52-BB07-C5E7151B301C}" type="parTrans" cxnId="{AAEB206E-E569-45B5-BEA2-6CA2CB66CFDD}">
      <dgm:prSet/>
      <dgm:spPr/>
      <dgm:t>
        <a:bodyPr/>
        <a:lstStyle/>
        <a:p>
          <a:endParaRPr lang="en-US"/>
        </a:p>
      </dgm:t>
    </dgm:pt>
    <dgm:pt modelId="{1673C784-AABA-464F-BECF-9EFB3A492B7F}" type="sibTrans" cxnId="{AAEB206E-E569-45B5-BEA2-6CA2CB66CFDD}">
      <dgm:prSet/>
      <dgm:spPr/>
      <dgm:t>
        <a:bodyPr/>
        <a:lstStyle/>
        <a:p>
          <a:endParaRPr lang="en-US"/>
        </a:p>
      </dgm:t>
    </dgm:pt>
    <dgm:pt modelId="{3517801D-6837-42F6-A34F-1EC9A579EA8B}">
      <dgm:prSet/>
      <dgm:spPr/>
      <dgm:t>
        <a:bodyPr/>
        <a:lstStyle/>
        <a:p>
          <a:r>
            <a:rPr lang="en-GB" b="1"/>
            <a:t>Role:</a:t>
          </a:r>
          <a:r>
            <a:rPr lang="en-GB"/>
            <a:t> Culinary staff and servers ensure the quality of meals, and room service staff cater to in-room dining needs.</a:t>
          </a:r>
          <a:endParaRPr lang="en-US"/>
        </a:p>
      </dgm:t>
    </dgm:pt>
    <dgm:pt modelId="{F31FC37A-6446-42F9-8480-0EB5D5F12A5F}" type="parTrans" cxnId="{B9BA9212-39EA-4162-AEDC-1F36692FDA89}">
      <dgm:prSet/>
      <dgm:spPr/>
      <dgm:t>
        <a:bodyPr/>
        <a:lstStyle/>
        <a:p>
          <a:endParaRPr lang="en-US"/>
        </a:p>
      </dgm:t>
    </dgm:pt>
    <dgm:pt modelId="{C658DCB2-749A-4609-AADA-D77019321148}" type="sibTrans" cxnId="{B9BA9212-39EA-4162-AEDC-1F36692FDA89}">
      <dgm:prSet/>
      <dgm:spPr/>
      <dgm:t>
        <a:bodyPr/>
        <a:lstStyle/>
        <a:p>
          <a:endParaRPr lang="en-US"/>
        </a:p>
      </dgm:t>
    </dgm:pt>
    <dgm:pt modelId="{0B0C45E7-41AE-45E0-8700-5236FA329F2D}" type="pres">
      <dgm:prSet presAssocID="{EE3E3105-31F2-4037-8A87-4FCCE9FF20E9}" presName="linear" presStyleCnt="0">
        <dgm:presLayoutVars>
          <dgm:dir/>
          <dgm:animLvl val="lvl"/>
          <dgm:resizeHandles val="exact"/>
        </dgm:presLayoutVars>
      </dgm:prSet>
      <dgm:spPr/>
    </dgm:pt>
    <dgm:pt modelId="{1AB365A3-E254-44FC-9380-A3E5B0510150}" type="pres">
      <dgm:prSet presAssocID="{412D0ABF-F9D7-4334-B1FB-0CDF0562E9E1}" presName="parentLin" presStyleCnt="0"/>
      <dgm:spPr/>
    </dgm:pt>
    <dgm:pt modelId="{5DF644DD-C773-4F55-A1B0-20D3435B4865}" type="pres">
      <dgm:prSet presAssocID="{412D0ABF-F9D7-4334-B1FB-0CDF0562E9E1}" presName="parentLeftMargin" presStyleLbl="node1" presStyleIdx="0" presStyleCnt="3"/>
      <dgm:spPr/>
    </dgm:pt>
    <dgm:pt modelId="{CE406389-37D0-460E-8C56-6878842084D6}" type="pres">
      <dgm:prSet presAssocID="{412D0ABF-F9D7-4334-B1FB-0CDF0562E9E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A955702-6576-4B96-9029-F306E9386E43}" type="pres">
      <dgm:prSet presAssocID="{412D0ABF-F9D7-4334-B1FB-0CDF0562E9E1}" presName="negativeSpace" presStyleCnt="0"/>
      <dgm:spPr/>
    </dgm:pt>
    <dgm:pt modelId="{59C42434-4990-41E6-ACB2-EE9F9DC53461}" type="pres">
      <dgm:prSet presAssocID="{412D0ABF-F9D7-4334-B1FB-0CDF0562E9E1}" presName="childText" presStyleLbl="conFgAcc1" presStyleIdx="0" presStyleCnt="3">
        <dgm:presLayoutVars>
          <dgm:bulletEnabled val="1"/>
        </dgm:presLayoutVars>
      </dgm:prSet>
      <dgm:spPr/>
    </dgm:pt>
    <dgm:pt modelId="{93F82DB8-CA4B-4BEF-B54B-B0DDB147BA0A}" type="pres">
      <dgm:prSet presAssocID="{4625BF08-A156-444C-AA3D-761E08AFA205}" presName="spaceBetweenRectangles" presStyleCnt="0"/>
      <dgm:spPr/>
    </dgm:pt>
    <dgm:pt modelId="{B0435CFF-D498-4734-82DE-DEB863B6B84F}" type="pres">
      <dgm:prSet presAssocID="{A4EF33A1-6786-4350-B844-5629086A59F6}" presName="parentLin" presStyleCnt="0"/>
      <dgm:spPr/>
    </dgm:pt>
    <dgm:pt modelId="{9A74D6D8-B438-4434-A9F5-6EE768055755}" type="pres">
      <dgm:prSet presAssocID="{A4EF33A1-6786-4350-B844-5629086A59F6}" presName="parentLeftMargin" presStyleLbl="node1" presStyleIdx="0" presStyleCnt="3"/>
      <dgm:spPr/>
    </dgm:pt>
    <dgm:pt modelId="{8E27E9C2-3492-4334-935E-CABF1B3CB277}" type="pres">
      <dgm:prSet presAssocID="{A4EF33A1-6786-4350-B844-5629086A59F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64A4F26-620A-45C2-8EAD-112603621755}" type="pres">
      <dgm:prSet presAssocID="{A4EF33A1-6786-4350-B844-5629086A59F6}" presName="negativeSpace" presStyleCnt="0"/>
      <dgm:spPr/>
    </dgm:pt>
    <dgm:pt modelId="{59A837D1-5A87-4949-941F-5ED4AB1A0625}" type="pres">
      <dgm:prSet presAssocID="{A4EF33A1-6786-4350-B844-5629086A59F6}" presName="childText" presStyleLbl="conFgAcc1" presStyleIdx="1" presStyleCnt="3">
        <dgm:presLayoutVars>
          <dgm:bulletEnabled val="1"/>
        </dgm:presLayoutVars>
      </dgm:prSet>
      <dgm:spPr/>
    </dgm:pt>
    <dgm:pt modelId="{463436DF-99C9-43E7-9964-75990698FF86}" type="pres">
      <dgm:prSet presAssocID="{F1820B44-F1E7-4918-AA9C-E32A7366F602}" presName="spaceBetweenRectangles" presStyleCnt="0"/>
      <dgm:spPr/>
    </dgm:pt>
    <dgm:pt modelId="{0676A59B-E6C1-47E5-88FB-AFBC059B71E5}" type="pres">
      <dgm:prSet presAssocID="{67665BBF-8360-401C-BEB3-AEF61BB0476C}" presName="parentLin" presStyleCnt="0"/>
      <dgm:spPr/>
    </dgm:pt>
    <dgm:pt modelId="{2DE249CF-557D-402F-8ADF-E40AC09AB004}" type="pres">
      <dgm:prSet presAssocID="{67665BBF-8360-401C-BEB3-AEF61BB0476C}" presName="parentLeftMargin" presStyleLbl="node1" presStyleIdx="1" presStyleCnt="3"/>
      <dgm:spPr/>
    </dgm:pt>
    <dgm:pt modelId="{5445354D-61F1-489D-AB0D-E5BD8D7FEAAB}" type="pres">
      <dgm:prSet presAssocID="{67665BBF-8360-401C-BEB3-AEF61BB0476C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CF2E9F47-CA03-4017-A86D-46B2D5097149}" type="pres">
      <dgm:prSet presAssocID="{67665BBF-8360-401C-BEB3-AEF61BB0476C}" presName="negativeSpace" presStyleCnt="0"/>
      <dgm:spPr/>
    </dgm:pt>
    <dgm:pt modelId="{1DEB32A2-C09D-493F-BF84-321AB1E62A5C}" type="pres">
      <dgm:prSet presAssocID="{67665BBF-8360-401C-BEB3-AEF61BB0476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DF21370B-2873-4677-B8BD-2083547FD319}" type="presOf" srcId="{A4EF33A1-6786-4350-B844-5629086A59F6}" destId="{9A74D6D8-B438-4434-A9F5-6EE768055755}" srcOrd="0" destOrd="0" presId="urn:microsoft.com/office/officeart/2005/8/layout/list1"/>
    <dgm:cxn modelId="{94BC430F-27E2-45C7-A295-224A9410E937}" type="presOf" srcId="{67665BBF-8360-401C-BEB3-AEF61BB0476C}" destId="{2DE249CF-557D-402F-8ADF-E40AC09AB004}" srcOrd="0" destOrd="0" presId="urn:microsoft.com/office/officeart/2005/8/layout/list1"/>
    <dgm:cxn modelId="{B9BA9212-39EA-4162-AEDC-1F36692FDA89}" srcId="{67665BBF-8360-401C-BEB3-AEF61BB0476C}" destId="{3517801D-6837-42F6-A34F-1EC9A579EA8B}" srcOrd="2" destOrd="0" parTransId="{F31FC37A-6446-42F9-8480-0EB5D5F12A5F}" sibTransId="{C658DCB2-749A-4609-AADA-D77019321148}"/>
    <dgm:cxn modelId="{DB83FE16-1462-4040-9E00-6C1317897CA4}" srcId="{A4EF33A1-6786-4350-B844-5629086A59F6}" destId="{735C3097-0741-4401-A93D-90FE0BADEA20}" srcOrd="0" destOrd="0" parTransId="{09F29634-63B4-4B4C-AA43-577BFDE6B50C}" sibTransId="{47C02109-22CC-4CCB-983A-614450EE3F95}"/>
    <dgm:cxn modelId="{DDBDB218-C3C7-47DF-8429-1BF09264DBD7}" srcId="{A4EF33A1-6786-4350-B844-5629086A59F6}" destId="{28E0E8E3-EF91-435B-AFF7-5E93F8443DDD}" srcOrd="1" destOrd="0" parTransId="{B52C467D-EF05-496A-B183-592FD3092B0F}" sibTransId="{015AEA44-9254-41D6-A7CC-1C287F7C5B9D}"/>
    <dgm:cxn modelId="{24B9B334-31AE-4FB3-97BA-85B3FD5312F7}" type="presOf" srcId="{412D0ABF-F9D7-4334-B1FB-0CDF0562E9E1}" destId="{CE406389-37D0-460E-8C56-6878842084D6}" srcOrd="1" destOrd="0" presId="urn:microsoft.com/office/officeart/2005/8/layout/list1"/>
    <dgm:cxn modelId="{87F7C736-A025-4208-BC35-180B3587B8DE}" type="presOf" srcId="{4E104F46-8664-47A6-81DD-4B50B4B98E3A}" destId="{59C42434-4990-41E6-ACB2-EE9F9DC53461}" srcOrd="0" destOrd="0" presId="urn:microsoft.com/office/officeart/2005/8/layout/list1"/>
    <dgm:cxn modelId="{6E02FA3C-86F8-42F7-805E-225FE333F54B}" srcId="{EE3E3105-31F2-4037-8A87-4FCCE9FF20E9}" destId="{A4EF33A1-6786-4350-B844-5629086A59F6}" srcOrd="1" destOrd="0" parTransId="{ACDB9A9D-7D07-40DD-B1BA-74F63506FDFB}" sibTransId="{F1820B44-F1E7-4918-AA9C-E32A7366F602}"/>
    <dgm:cxn modelId="{A4A6475F-F462-457C-B920-5FA1C0492252}" type="presOf" srcId="{67665BBF-8360-401C-BEB3-AEF61BB0476C}" destId="{5445354D-61F1-489D-AB0D-E5BD8D7FEAAB}" srcOrd="1" destOrd="0" presId="urn:microsoft.com/office/officeart/2005/8/layout/list1"/>
    <dgm:cxn modelId="{4BA1C245-5634-4DAF-B593-648BD6352EF1}" type="presOf" srcId="{3517801D-6837-42F6-A34F-1EC9A579EA8B}" destId="{1DEB32A2-C09D-493F-BF84-321AB1E62A5C}" srcOrd="0" destOrd="2" presId="urn:microsoft.com/office/officeart/2005/8/layout/list1"/>
    <dgm:cxn modelId="{4115E945-3B21-435F-8A78-EC4A929E48EE}" srcId="{EE3E3105-31F2-4037-8A87-4FCCE9FF20E9}" destId="{67665BBF-8360-401C-BEB3-AEF61BB0476C}" srcOrd="2" destOrd="0" parTransId="{16403279-336C-4692-A1E1-C95A2B874594}" sibTransId="{EF135549-B127-4D1D-AA87-20DC720BA3B4}"/>
    <dgm:cxn modelId="{4D809F48-603F-4B68-88FD-FDA6AD486B05}" srcId="{412D0ABF-F9D7-4334-B1FB-0CDF0562E9E1}" destId="{988550C1-1C40-4C77-BBA7-5E541305C773}" srcOrd="2" destOrd="0" parTransId="{9BED45A9-9D87-46E5-9A30-D54C7348F267}" sibTransId="{20A4B9EF-080E-4CD4-8A26-C05EF892DDB0}"/>
    <dgm:cxn modelId="{ED0EC46A-41A1-4B1F-A109-6CF73AE991FD}" type="presOf" srcId="{84E0EEF6-DBE2-403E-93AA-7D22A458454D}" destId="{1DEB32A2-C09D-493F-BF84-321AB1E62A5C}" srcOrd="0" destOrd="0" presId="urn:microsoft.com/office/officeart/2005/8/layout/list1"/>
    <dgm:cxn modelId="{AAEB206E-E569-45B5-BEA2-6CA2CB66CFDD}" srcId="{67665BBF-8360-401C-BEB3-AEF61BB0476C}" destId="{5E3D0952-A66B-49F4-B1F3-BD7270F9633B}" srcOrd="1" destOrd="0" parTransId="{84E7DAF4-D900-4B52-BB07-C5E7151B301C}" sibTransId="{1673C784-AABA-464F-BECF-9EFB3A492B7F}"/>
    <dgm:cxn modelId="{BA7C3C74-2315-4782-ACCC-750E0483FA65}" srcId="{A4EF33A1-6786-4350-B844-5629086A59F6}" destId="{453C9BEC-B2EF-4892-AD3D-681B36FE0640}" srcOrd="2" destOrd="0" parTransId="{AEFCA3A2-DFEA-4D7B-B272-441297A54659}" sibTransId="{1339DBF3-49F2-40C8-8EE8-CBA6190313F3}"/>
    <dgm:cxn modelId="{92BA3080-184B-41E6-9BBF-C91094A202C9}" srcId="{412D0ABF-F9D7-4334-B1FB-0CDF0562E9E1}" destId="{4E104F46-8664-47A6-81DD-4B50B4B98E3A}" srcOrd="0" destOrd="0" parTransId="{5AEF69E7-3052-49A4-B981-DF9973C18430}" sibTransId="{EE2BAF5B-8094-4448-A686-BE58C514FC23}"/>
    <dgm:cxn modelId="{E0196E94-3BF0-4032-A2D5-9609E7D2F6CA}" type="presOf" srcId="{412D0ABF-F9D7-4334-B1FB-0CDF0562E9E1}" destId="{5DF644DD-C773-4F55-A1B0-20D3435B4865}" srcOrd="0" destOrd="0" presId="urn:microsoft.com/office/officeart/2005/8/layout/list1"/>
    <dgm:cxn modelId="{E10F8895-B6A1-4282-8175-82259ED37015}" srcId="{412D0ABF-F9D7-4334-B1FB-0CDF0562E9E1}" destId="{1119FA55-96B5-44B9-9040-165008D282D7}" srcOrd="1" destOrd="0" parTransId="{44C543EE-F536-46AF-A8F4-C2AB564CCD27}" sibTransId="{8248A15B-9084-421B-8281-1152793EE8C8}"/>
    <dgm:cxn modelId="{E9AF0B9E-18C7-4697-95D2-25A4F66F3047}" type="presOf" srcId="{EE3E3105-31F2-4037-8A87-4FCCE9FF20E9}" destId="{0B0C45E7-41AE-45E0-8700-5236FA329F2D}" srcOrd="0" destOrd="0" presId="urn:microsoft.com/office/officeart/2005/8/layout/list1"/>
    <dgm:cxn modelId="{4B5985AA-7721-47C5-A36D-6911C4AA8135}" type="presOf" srcId="{988550C1-1C40-4C77-BBA7-5E541305C773}" destId="{59C42434-4990-41E6-ACB2-EE9F9DC53461}" srcOrd="0" destOrd="2" presId="urn:microsoft.com/office/officeart/2005/8/layout/list1"/>
    <dgm:cxn modelId="{A62341AC-56BB-4D6E-AA0F-650ED22E410B}" type="presOf" srcId="{1119FA55-96B5-44B9-9040-165008D282D7}" destId="{59C42434-4990-41E6-ACB2-EE9F9DC53461}" srcOrd="0" destOrd="1" presId="urn:microsoft.com/office/officeart/2005/8/layout/list1"/>
    <dgm:cxn modelId="{371FB0AD-9E8C-41AF-9243-D5E27CE7AF3F}" type="presOf" srcId="{28E0E8E3-EF91-435B-AFF7-5E93F8443DDD}" destId="{59A837D1-5A87-4949-941F-5ED4AB1A0625}" srcOrd="0" destOrd="1" presId="urn:microsoft.com/office/officeart/2005/8/layout/list1"/>
    <dgm:cxn modelId="{DB5EA4B1-CC67-4E0A-BB0B-3929A8A79BA1}" srcId="{67665BBF-8360-401C-BEB3-AEF61BB0476C}" destId="{84E0EEF6-DBE2-403E-93AA-7D22A458454D}" srcOrd="0" destOrd="0" parTransId="{327DF6ED-6784-4BA8-9F11-3FC8B9EDBBE9}" sibTransId="{824DFDEC-5B3B-440D-88A1-B5542655536F}"/>
    <dgm:cxn modelId="{2B5917C6-AC95-4DC6-8679-72EB0FF887B8}" type="presOf" srcId="{5E3D0952-A66B-49F4-B1F3-BD7270F9633B}" destId="{1DEB32A2-C09D-493F-BF84-321AB1E62A5C}" srcOrd="0" destOrd="1" presId="urn:microsoft.com/office/officeart/2005/8/layout/list1"/>
    <dgm:cxn modelId="{441C16C8-2A7F-41CE-9CAE-D87C12A65C76}" type="presOf" srcId="{A4EF33A1-6786-4350-B844-5629086A59F6}" destId="{8E27E9C2-3492-4334-935E-CABF1B3CB277}" srcOrd="1" destOrd="0" presId="urn:microsoft.com/office/officeart/2005/8/layout/list1"/>
    <dgm:cxn modelId="{C0E60FE6-E23A-47EB-A4D0-14D4EA4486FA}" srcId="{EE3E3105-31F2-4037-8A87-4FCCE9FF20E9}" destId="{412D0ABF-F9D7-4334-B1FB-0CDF0562E9E1}" srcOrd="0" destOrd="0" parTransId="{E167ED60-D10D-4E93-980A-6F5C856B15C2}" sibTransId="{4625BF08-A156-444C-AA3D-761E08AFA205}"/>
    <dgm:cxn modelId="{A17A19EF-C61E-446F-BB2B-5F387C3CC39E}" type="presOf" srcId="{735C3097-0741-4401-A93D-90FE0BADEA20}" destId="{59A837D1-5A87-4949-941F-5ED4AB1A0625}" srcOrd="0" destOrd="0" presId="urn:microsoft.com/office/officeart/2005/8/layout/list1"/>
    <dgm:cxn modelId="{A98F53F8-41AE-4FEE-A652-C054FE14A586}" type="presOf" srcId="{453C9BEC-B2EF-4892-AD3D-681B36FE0640}" destId="{59A837D1-5A87-4949-941F-5ED4AB1A0625}" srcOrd="0" destOrd="2" presId="urn:microsoft.com/office/officeart/2005/8/layout/list1"/>
    <dgm:cxn modelId="{143B6235-15B6-4B25-8B7F-6897649CD344}" type="presParOf" srcId="{0B0C45E7-41AE-45E0-8700-5236FA329F2D}" destId="{1AB365A3-E254-44FC-9380-A3E5B0510150}" srcOrd="0" destOrd="0" presId="urn:microsoft.com/office/officeart/2005/8/layout/list1"/>
    <dgm:cxn modelId="{01FB6F17-752E-49A5-A4D4-D19E21BFEE37}" type="presParOf" srcId="{1AB365A3-E254-44FC-9380-A3E5B0510150}" destId="{5DF644DD-C773-4F55-A1B0-20D3435B4865}" srcOrd="0" destOrd="0" presId="urn:microsoft.com/office/officeart/2005/8/layout/list1"/>
    <dgm:cxn modelId="{0768E8FB-1753-4A26-8DBA-A9ECF9B27102}" type="presParOf" srcId="{1AB365A3-E254-44FC-9380-A3E5B0510150}" destId="{CE406389-37D0-460E-8C56-6878842084D6}" srcOrd="1" destOrd="0" presId="urn:microsoft.com/office/officeart/2005/8/layout/list1"/>
    <dgm:cxn modelId="{E1959763-4FA5-47C4-AA58-3928B304960F}" type="presParOf" srcId="{0B0C45E7-41AE-45E0-8700-5236FA329F2D}" destId="{BA955702-6576-4B96-9029-F306E9386E43}" srcOrd="1" destOrd="0" presId="urn:microsoft.com/office/officeart/2005/8/layout/list1"/>
    <dgm:cxn modelId="{FCC40B80-CA86-4E92-8765-B54AB994C1F6}" type="presParOf" srcId="{0B0C45E7-41AE-45E0-8700-5236FA329F2D}" destId="{59C42434-4990-41E6-ACB2-EE9F9DC53461}" srcOrd="2" destOrd="0" presId="urn:microsoft.com/office/officeart/2005/8/layout/list1"/>
    <dgm:cxn modelId="{26A8001D-A56C-4DA9-9A5B-EAECEE63C41B}" type="presParOf" srcId="{0B0C45E7-41AE-45E0-8700-5236FA329F2D}" destId="{93F82DB8-CA4B-4BEF-B54B-B0DDB147BA0A}" srcOrd="3" destOrd="0" presId="urn:microsoft.com/office/officeart/2005/8/layout/list1"/>
    <dgm:cxn modelId="{5ECBE471-A80C-470E-B151-CE4E7F139B11}" type="presParOf" srcId="{0B0C45E7-41AE-45E0-8700-5236FA329F2D}" destId="{B0435CFF-D498-4734-82DE-DEB863B6B84F}" srcOrd="4" destOrd="0" presId="urn:microsoft.com/office/officeart/2005/8/layout/list1"/>
    <dgm:cxn modelId="{4B4B2C4D-24A9-474B-988C-81DAF19F92BD}" type="presParOf" srcId="{B0435CFF-D498-4734-82DE-DEB863B6B84F}" destId="{9A74D6D8-B438-4434-A9F5-6EE768055755}" srcOrd="0" destOrd="0" presId="urn:microsoft.com/office/officeart/2005/8/layout/list1"/>
    <dgm:cxn modelId="{55B81C41-D8C9-45BF-8A50-DC62C69D2D28}" type="presParOf" srcId="{B0435CFF-D498-4734-82DE-DEB863B6B84F}" destId="{8E27E9C2-3492-4334-935E-CABF1B3CB277}" srcOrd="1" destOrd="0" presId="urn:microsoft.com/office/officeart/2005/8/layout/list1"/>
    <dgm:cxn modelId="{A54C9FB0-A656-4D93-A515-B333E3A3D01E}" type="presParOf" srcId="{0B0C45E7-41AE-45E0-8700-5236FA329F2D}" destId="{564A4F26-620A-45C2-8EAD-112603621755}" srcOrd="5" destOrd="0" presId="urn:microsoft.com/office/officeart/2005/8/layout/list1"/>
    <dgm:cxn modelId="{9C779F1B-9068-4579-AA11-77E5191D6B4B}" type="presParOf" srcId="{0B0C45E7-41AE-45E0-8700-5236FA329F2D}" destId="{59A837D1-5A87-4949-941F-5ED4AB1A0625}" srcOrd="6" destOrd="0" presId="urn:microsoft.com/office/officeart/2005/8/layout/list1"/>
    <dgm:cxn modelId="{D064F3E0-9726-4AD3-92FA-44D13BE7ED04}" type="presParOf" srcId="{0B0C45E7-41AE-45E0-8700-5236FA329F2D}" destId="{463436DF-99C9-43E7-9964-75990698FF86}" srcOrd="7" destOrd="0" presId="urn:microsoft.com/office/officeart/2005/8/layout/list1"/>
    <dgm:cxn modelId="{55B6EA30-5385-48D9-AE48-81B2AF601E9D}" type="presParOf" srcId="{0B0C45E7-41AE-45E0-8700-5236FA329F2D}" destId="{0676A59B-E6C1-47E5-88FB-AFBC059B71E5}" srcOrd="8" destOrd="0" presId="urn:microsoft.com/office/officeart/2005/8/layout/list1"/>
    <dgm:cxn modelId="{4452F24C-C33A-4597-8904-AADA5D52030F}" type="presParOf" srcId="{0676A59B-E6C1-47E5-88FB-AFBC059B71E5}" destId="{2DE249CF-557D-402F-8ADF-E40AC09AB004}" srcOrd="0" destOrd="0" presId="urn:microsoft.com/office/officeart/2005/8/layout/list1"/>
    <dgm:cxn modelId="{BFDECDBC-4A13-4BFF-A8C5-870FB8783129}" type="presParOf" srcId="{0676A59B-E6C1-47E5-88FB-AFBC059B71E5}" destId="{5445354D-61F1-489D-AB0D-E5BD8D7FEAAB}" srcOrd="1" destOrd="0" presId="urn:microsoft.com/office/officeart/2005/8/layout/list1"/>
    <dgm:cxn modelId="{1431048A-954B-4922-945D-701A05D02D07}" type="presParOf" srcId="{0B0C45E7-41AE-45E0-8700-5236FA329F2D}" destId="{CF2E9F47-CA03-4017-A86D-46B2D5097149}" srcOrd="9" destOrd="0" presId="urn:microsoft.com/office/officeart/2005/8/layout/list1"/>
    <dgm:cxn modelId="{D589CF85-7903-44C6-B5AD-0BA2507D97CD}" type="presParOf" srcId="{0B0C45E7-41AE-45E0-8700-5236FA329F2D}" destId="{1DEB32A2-C09D-493F-BF84-321AB1E62A5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C42434-4990-41E6-ACB2-EE9F9DC53461}">
      <dsp:nvSpPr>
        <dsp:cNvPr id="0" name=""/>
        <dsp:cNvSpPr/>
      </dsp:nvSpPr>
      <dsp:spPr>
        <a:xfrm>
          <a:off x="0" y="409009"/>
          <a:ext cx="6666833" cy="13466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312420" rIns="517420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b="1" kern="1200"/>
            <a:t>Nature:</a:t>
          </a:r>
          <a:r>
            <a:rPr lang="en-GB" sz="1500" kern="1200"/>
            <a:t> Efficient and personalized check-in and check-out procedures.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b="1" kern="1200"/>
            <a:t>Scope:</a:t>
          </a:r>
          <a:r>
            <a:rPr lang="en-GB" sz="1500" kern="1200"/>
            <a:t> Ensuring a smooth arrival and departure experience.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b="1" kern="1200"/>
            <a:t>Role:</a:t>
          </a:r>
          <a:r>
            <a:rPr lang="en-GB" sz="1500" kern="1200"/>
            <a:t> Front desk staff plays a key role in facilitating the check-in process, providing information, and addressing guest queries.</a:t>
          </a:r>
          <a:endParaRPr lang="en-US" sz="1500" kern="1200"/>
        </a:p>
      </dsp:txBody>
      <dsp:txXfrm>
        <a:off x="0" y="409009"/>
        <a:ext cx="6666833" cy="1346625"/>
      </dsp:txXfrm>
    </dsp:sp>
    <dsp:sp modelId="{CE406389-37D0-460E-8C56-6878842084D6}">
      <dsp:nvSpPr>
        <dsp:cNvPr id="0" name=""/>
        <dsp:cNvSpPr/>
      </dsp:nvSpPr>
      <dsp:spPr>
        <a:xfrm>
          <a:off x="333341" y="187609"/>
          <a:ext cx="4666783" cy="4428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Check-in and Check-out Services:</a:t>
          </a:r>
          <a:endParaRPr lang="en-US" sz="1500" kern="1200"/>
        </a:p>
      </dsp:txBody>
      <dsp:txXfrm>
        <a:off x="354957" y="209225"/>
        <a:ext cx="4623551" cy="399568"/>
      </dsp:txXfrm>
    </dsp:sp>
    <dsp:sp modelId="{59A837D1-5A87-4949-941F-5ED4AB1A0625}">
      <dsp:nvSpPr>
        <dsp:cNvPr id="0" name=""/>
        <dsp:cNvSpPr/>
      </dsp:nvSpPr>
      <dsp:spPr>
        <a:xfrm>
          <a:off x="0" y="2058034"/>
          <a:ext cx="6666833" cy="13466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312420" rIns="517420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b="1" kern="1200"/>
            <a:t>Nature:</a:t>
          </a:r>
          <a:r>
            <a:rPr lang="en-GB" sz="1500" kern="1200"/>
            <a:t> Well-appointed rooms and suites with modern amenities.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b="1" kern="1200"/>
            <a:t>Scope:</a:t>
          </a:r>
          <a:r>
            <a:rPr lang="en-GB" sz="1500" kern="1200"/>
            <a:t> Providing a comfortable and contemporary living space.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b="1" kern="1200"/>
            <a:t>Role:</a:t>
          </a:r>
          <a:r>
            <a:rPr lang="en-GB" sz="1500" kern="1200"/>
            <a:t> Housekeeping staff maintains cleanliness, and maintenance teams address any issues to ensure a pleasant stay.</a:t>
          </a:r>
          <a:endParaRPr lang="en-US" sz="1500" kern="1200"/>
        </a:p>
      </dsp:txBody>
      <dsp:txXfrm>
        <a:off x="0" y="2058034"/>
        <a:ext cx="6666833" cy="1346625"/>
      </dsp:txXfrm>
    </dsp:sp>
    <dsp:sp modelId="{8E27E9C2-3492-4334-935E-CABF1B3CB277}">
      <dsp:nvSpPr>
        <dsp:cNvPr id="0" name=""/>
        <dsp:cNvSpPr/>
      </dsp:nvSpPr>
      <dsp:spPr>
        <a:xfrm>
          <a:off x="333341" y="1836634"/>
          <a:ext cx="4666783" cy="442800"/>
        </a:xfrm>
        <a:prstGeom prst="roundRect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Accommodation Facilities:</a:t>
          </a:r>
          <a:endParaRPr lang="en-US" sz="1500" kern="1200"/>
        </a:p>
      </dsp:txBody>
      <dsp:txXfrm>
        <a:off x="354957" y="1858250"/>
        <a:ext cx="4623551" cy="399568"/>
      </dsp:txXfrm>
    </dsp:sp>
    <dsp:sp modelId="{1DEB32A2-C09D-493F-BF84-321AB1E62A5C}">
      <dsp:nvSpPr>
        <dsp:cNvPr id="0" name=""/>
        <dsp:cNvSpPr/>
      </dsp:nvSpPr>
      <dsp:spPr>
        <a:xfrm>
          <a:off x="0" y="3707060"/>
          <a:ext cx="6666833" cy="1559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312420" rIns="517420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b="1" kern="1200"/>
            <a:t>Nature:</a:t>
          </a:r>
          <a:r>
            <a:rPr lang="en-GB" sz="1500" kern="1200"/>
            <a:t> On-site restaurants and possibly room service.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b="1" kern="1200"/>
            <a:t>Scope:</a:t>
          </a:r>
          <a:r>
            <a:rPr lang="en-GB" sz="1500" kern="1200"/>
            <a:t> Offering a range of dining options to cater to diverse preferences.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b="1" kern="1200"/>
            <a:t>Role:</a:t>
          </a:r>
          <a:r>
            <a:rPr lang="en-GB" sz="1500" kern="1200"/>
            <a:t> Culinary staff and servers ensure the quality of meals, and room service staff cater to in-room dining needs.</a:t>
          </a:r>
          <a:endParaRPr lang="en-US" sz="1500" kern="1200"/>
        </a:p>
      </dsp:txBody>
      <dsp:txXfrm>
        <a:off x="0" y="3707060"/>
        <a:ext cx="6666833" cy="1559250"/>
      </dsp:txXfrm>
    </dsp:sp>
    <dsp:sp modelId="{5445354D-61F1-489D-AB0D-E5BD8D7FEAAB}">
      <dsp:nvSpPr>
        <dsp:cNvPr id="0" name=""/>
        <dsp:cNvSpPr/>
      </dsp:nvSpPr>
      <dsp:spPr>
        <a:xfrm>
          <a:off x="333341" y="3485660"/>
          <a:ext cx="4666783" cy="442800"/>
        </a:xfrm>
        <a:prstGeom prst="roundRect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Dining and Culinary Services:</a:t>
          </a:r>
          <a:endParaRPr lang="en-US" sz="1500" kern="1200"/>
        </a:p>
      </dsp:txBody>
      <dsp:txXfrm>
        <a:off x="354957" y="3507276"/>
        <a:ext cx="4623551" cy="3995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g.com/images/search?q=mercure+hotel+cardiff&amp;form=HDRSC4&amp;first=1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Image result for mercure hotel cardiff">
            <a:extLst>
              <a:ext uri="{FF2B5EF4-FFF2-40B4-BE49-F238E27FC236}">
                <a16:creationId xmlns:a16="http://schemas.microsoft.com/office/drawing/2014/main" id="{12474B4E-71A0-3A90-437B-5264B98300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323" b="1"/>
          <a:stretch/>
        </p:blipFill>
        <p:spPr>
          <a:xfrm>
            <a:off x="3837252" y="44834"/>
            <a:ext cx="866851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4098" y="-1578254"/>
            <a:ext cx="8270389" cy="30136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>
                <a:solidFill>
                  <a:schemeClr val="bg1"/>
                </a:solidFill>
                <a:ea typeface="Calibri Light"/>
                <a:cs typeface="Calibri Light"/>
              </a:rPr>
              <a:t>Hospitality and guest services</a:t>
            </a:r>
            <a:br>
              <a:rPr lang="en-US" sz="4800">
                <a:solidFill>
                  <a:schemeClr val="bg1"/>
                </a:solidFill>
                <a:ea typeface="Calibri Light"/>
                <a:cs typeface="Calibri Light"/>
              </a:rPr>
            </a:br>
            <a:r>
              <a:rPr lang="en-US" sz="4800">
                <a:solidFill>
                  <a:schemeClr val="bg1"/>
                </a:solidFill>
                <a:ea typeface="Calibri Light"/>
                <a:cs typeface="Calibri Light"/>
              </a:rPr>
              <a:t>by </a:t>
            </a:r>
            <a:r>
              <a:rPr lang="en-US" sz="4800" err="1">
                <a:solidFill>
                  <a:schemeClr val="bg1"/>
                </a:solidFill>
                <a:ea typeface="Calibri Light"/>
                <a:cs typeface="Calibri Light"/>
              </a:rPr>
              <a:t>katie</a:t>
            </a:r>
            <a:r>
              <a:rPr lang="en-US" sz="4800">
                <a:solidFill>
                  <a:schemeClr val="bg1"/>
                </a:solidFill>
                <a:ea typeface="Calibri Light"/>
                <a:cs typeface="Calibri Light"/>
              </a:rPr>
              <a:t> evans.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4198B9-04CF-ECEF-2DAC-BBAE851E1E29}"/>
              </a:ext>
            </a:extLst>
          </p:cNvPr>
          <p:cNvSpPr txBox="1"/>
          <p:nvPr/>
        </p:nvSpPr>
        <p:spPr>
          <a:xfrm>
            <a:off x="7481047" y="5273488"/>
            <a:ext cx="649717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rgbClr val="00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mercure hotel cardiff - Bing images</a:t>
            </a:r>
            <a:r>
              <a:rPr lang="en-US">
                <a:solidFill>
                  <a:srgbClr val="000000"/>
                </a:solidFill>
              </a:rPr>
              <a:t>2023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A0CF23-27FF-DC08-7167-F03861166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3400">
                <a:solidFill>
                  <a:srgbClr val="FFFFFF"/>
                </a:solidFill>
                <a:ea typeface="Calibri Light"/>
                <a:cs typeface="Calibri Light"/>
              </a:rPr>
              <a:t>INDURDUCTION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AE0A1-7583-3F80-0DF7-9880F07D1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>
                <a:solidFill>
                  <a:srgbClr val="374151"/>
                </a:solidFill>
                <a:ea typeface="+mn-lt"/>
                <a:cs typeface="+mn-lt"/>
              </a:rPr>
              <a:t>The Mercure Cardiff Holland House Hotel stands as a prominent establishment in the vibrant city of Cardiff, offering a combination of modern amenities, sophisticated design, and a central location. Whether you're a leisure </a:t>
            </a:r>
            <a:r>
              <a:rPr lang="en-GB" err="1">
                <a:solidFill>
                  <a:srgbClr val="374151"/>
                </a:solidFill>
                <a:ea typeface="+mn-lt"/>
                <a:cs typeface="+mn-lt"/>
              </a:rPr>
              <a:t>traveler</a:t>
            </a:r>
            <a:r>
              <a:rPr lang="en-GB">
                <a:solidFill>
                  <a:srgbClr val="374151"/>
                </a:solidFill>
                <a:ea typeface="+mn-lt"/>
                <a:cs typeface="+mn-lt"/>
              </a:rPr>
              <a:t> exploring the city or a business professional attending a conference, the hotel aims to provide a comfortable and memorable experience.</a:t>
            </a:r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3D3CAD-4E5A-E318-5561-FC7DA13B6155}"/>
              </a:ext>
            </a:extLst>
          </p:cNvPr>
          <p:cNvSpPr txBox="1"/>
          <p:nvPr/>
        </p:nvSpPr>
        <p:spPr>
          <a:xfrm>
            <a:off x="5901018" y="5856194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https://mercure.accor.com/gb/united-kingdom/2023</a:t>
            </a:r>
            <a:r>
              <a:rPr lang="en-GB">
                <a:ea typeface="Calibri"/>
                <a:cs typeface="Calibri"/>
              </a:rPr>
              <a:t>​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298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ustom Packaging &amp; Envelopes| Markets Served | JBM Packaging">
            <a:extLst>
              <a:ext uri="{FF2B5EF4-FFF2-40B4-BE49-F238E27FC236}">
                <a16:creationId xmlns:a16="http://schemas.microsoft.com/office/drawing/2014/main" id="{0C44095A-FF76-4A83-F07A-8BB65D7D75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237"/>
          <a:stretch/>
        </p:blipFill>
        <p:spPr>
          <a:xfrm>
            <a:off x="2617606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4F7E0D-57B7-BD46-F6F1-30DC51A353A5}"/>
              </a:ext>
            </a:extLst>
          </p:cNvPr>
          <p:cNvSpPr txBox="1"/>
          <p:nvPr/>
        </p:nvSpPr>
        <p:spPr>
          <a:xfrm>
            <a:off x="88107" y="6327545"/>
            <a:ext cx="4655626" cy="420710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https://www.bing.com/images/search?</a:t>
            </a:r>
          </a:p>
        </p:txBody>
      </p:sp>
    </p:spTree>
    <p:extLst>
      <p:ext uri="{BB962C8B-B14F-4D97-AF65-F5344CB8AC3E}">
        <p14:creationId xmlns:p14="http://schemas.microsoft.com/office/powerpoint/2010/main" val="15937645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3817DA-AC50-840B-CEAC-3888FDDBE6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ea typeface="Calibri Light"/>
                <a:cs typeface="Calibri Light"/>
              </a:rPr>
              <a:t>GUEST SERVICES </a:t>
            </a:r>
            <a:endParaRPr lang="en-GB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BC4DD6-1E02-AB0E-528C-5F060C800CF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1664371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F1758714-1328-8562-9A45-2C5192A30EAB}"/>
              </a:ext>
            </a:extLst>
          </p:cNvPr>
          <p:cNvSpPr txBox="1"/>
          <p:nvPr/>
        </p:nvSpPr>
        <p:spPr>
          <a:xfrm>
            <a:off x="5217459" y="6494930"/>
            <a:ext cx="532055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https://mercure.accor.com/gb/united-kingdom/2023</a:t>
            </a:r>
          </a:p>
        </p:txBody>
      </p:sp>
    </p:spTree>
    <p:extLst>
      <p:ext uri="{BB962C8B-B14F-4D97-AF65-F5344CB8AC3E}">
        <p14:creationId xmlns:p14="http://schemas.microsoft.com/office/powerpoint/2010/main" val="264100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 descr="Top 10: the best five-star hotels in Rome - Telegraph Travel">
            <a:extLst>
              <a:ext uri="{FF2B5EF4-FFF2-40B4-BE49-F238E27FC236}">
                <a16:creationId xmlns:a16="http://schemas.microsoft.com/office/drawing/2014/main" id="{B0DB59A6-0288-2408-B3E1-DF94F2BEEF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531" b="8493"/>
          <a:stretch/>
        </p:blipFill>
        <p:spPr>
          <a:xfrm>
            <a:off x="838199" y="389872"/>
            <a:ext cx="10515602" cy="53876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A87121C-B8E8-DF32-195B-C19359BDB9AE}"/>
              </a:ext>
            </a:extLst>
          </p:cNvPr>
          <p:cNvSpPr txBox="1"/>
          <p:nvPr/>
        </p:nvSpPr>
        <p:spPr>
          <a:xfrm>
            <a:off x="3629025" y="6100407"/>
            <a:ext cx="55054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https://www.bing.com/images/search?2023</a:t>
            </a:r>
          </a:p>
        </p:txBody>
      </p:sp>
    </p:spTree>
    <p:extLst>
      <p:ext uri="{BB962C8B-B14F-4D97-AF65-F5344CB8AC3E}">
        <p14:creationId xmlns:p14="http://schemas.microsoft.com/office/powerpoint/2010/main" val="4136901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E3B593-185A-63DA-9FBC-3D2715236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3700">
                <a:solidFill>
                  <a:srgbClr val="FFFFFF"/>
                </a:solidFill>
                <a:ea typeface="Calibri Light"/>
                <a:cs typeface="Calibri Light"/>
              </a:rPr>
              <a:t>ORGANISATION</a:t>
            </a:r>
            <a:endParaRPr lang="en-GB" sz="370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4C89A4-4214-54CD-4619-33D8B52581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 b="1">
                <a:ea typeface="+mn-lt"/>
                <a:cs typeface="+mn-lt"/>
              </a:rPr>
              <a:t>Personalized Service:</a:t>
            </a:r>
            <a:endParaRPr lang="en-GB" sz="2000">
              <a:ea typeface="Calibri" panose="020F0502020204030204"/>
              <a:cs typeface="Calibri" panose="020F0502020204030204"/>
            </a:endParaRPr>
          </a:p>
          <a:p>
            <a:r>
              <a:rPr lang="en-GB" sz="2000">
                <a:ea typeface="+mn-lt"/>
                <a:cs typeface="+mn-lt"/>
              </a:rPr>
              <a:t>Guests appreciate individualized attention and service that caters to their specific needs and preferences.</a:t>
            </a:r>
            <a:endParaRPr lang="en-GB" sz="2000">
              <a:ea typeface="Calibri"/>
              <a:cs typeface="Calibri"/>
            </a:endParaRPr>
          </a:p>
          <a:p>
            <a:r>
              <a:rPr lang="en-GB" sz="2000" b="1">
                <a:ea typeface="+mn-lt"/>
                <a:cs typeface="+mn-lt"/>
              </a:rPr>
              <a:t>Attention to Detail:</a:t>
            </a:r>
            <a:endParaRPr lang="en-GB" sz="2000">
              <a:ea typeface="Calibri"/>
              <a:cs typeface="Calibri"/>
            </a:endParaRPr>
          </a:p>
          <a:p>
            <a:r>
              <a:rPr lang="en-GB" sz="2000">
                <a:ea typeface="+mn-lt"/>
                <a:cs typeface="+mn-lt"/>
              </a:rPr>
              <a:t>Small details contribute significantly to the overall guest experience, creating a sense of care and consideration.</a:t>
            </a:r>
            <a:endParaRPr lang="en-GB" sz="2000">
              <a:ea typeface="Calibri"/>
              <a:cs typeface="Calibri"/>
            </a:endParaRPr>
          </a:p>
          <a:p>
            <a:r>
              <a:rPr lang="en-GB" sz="2000" b="1">
                <a:ea typeface="+mn-lt"/>
                <a:cs typeface="+mn-lt"/>
              </a:rPr>
              <a:t>Welcoming Atmosphere:</a:t>
            </a:r>
            <a:endParaRPr lang="en-GB" sz="2000">
              <a:ea typeface="Calibri"/>
              <a:cs typeface="Calibri"/>
            </a:endParaRPr>
          </a:p>
          <a:p>
            <a:r>
              <a:rPr lang="en-GB" sz="2000">
                <a:ea typeface="+mn-lt"/>
                <a:cs typeface="+mn-lt"/>
              </a:rPr>
              <a:t>A warm and inviting atmosphere helps guests feel comfortable and at home during their stay.</a:t>
            </a:r>
            <a:endParaRPr lang="en-GB" sz="2000">
              <a:ea typeface="Calibri"/>
              <a:cs typeface="Calibri"/>
            </a:endParaRPr>
          </a:p>
          <a:p>
            <a:r>
              <a:rPr lang="en-GB" sz="2000" b="1">
                <a:ea typeface="+mn-lt"/>
                <a:cs typeface="+mn-lt"/>
              </a:rPr>
              <a:t>Quality Dining Experience:</a:t>
            </a:r>
            <a:endParaRPr lang="en-GB" sz="2000">
              <a:ea typeface="Calibri"/>
              <a:cs typeface="Calibri"/>
            </a:endParaRPr>
          </a:p>
          <a:p>
            <a:r>
              <a:rPr lang="en-GB" sz="2000">
                <a:ea typeface="+mn-lt"/>
                <a:cs typeface="+mn-lt"/>
              </a:rPr>
              <a:t>Culinary excellence contributes significantly to overall guest satisfaction.</a:t>
            </a:r>
            <a:endParaRPr lang="en-GB" sz="2000">
              <a:ea typeface="Calibri"/>
              <a:cs typeface="Calibri"/>
            </a:endParaRPr>
          </a:p>
          <a:p>
            <a:r>
              <a:rPr lang="en-GB" sz="2000" i="1">
                <a:ea typeface="+mn-lt"/>
                <a:cs typeface="+mn-lt"/>
              </a:rPr>
              <a:t>Mercure Holland House:</a:t>
            </a:r>
            <a:r>
              <a:rPr lang="en-GB" sz="2000">
                <a:ea typeface="+mn-lt"/>
                <a:cs typeface="+mn-lt"/>
              </a:rPr>
              <a:t> If the hotel offers on-site dining, it may focus on providing high-quality meals and accommodating diverse culinary preferences.</a:t>
            </a:r>
            <a:endParaRPr lang="en-GB" sz="2000">
              <a:ea typeface="Calibri"/>
              <a:cs typeface="Calibri"/>
            </a:endParaRPr>
          </a:p>
          <a:p>
            <a:endParaRPr lang="en-GB" sz="2000">
              <a:ea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5DFC7D-DA09-B7DE-CD89-579744395637}"/>
              </a:ext>
            </a:extLst>
          </p:cNvPr>
          <p:cNvSpPr txBox="1"/>
          <p:nvPr/>
        </p:nvSpPr>
        <p:spPr>
          <a:xfrm>
            <a:off x="5441576" y="6057900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https://mercure.accor.com/gb/united-kingdom/2023</a:t>
            </a:r>
            <a:r>
              <a:rPr lang="en-GB">
                <a:ea typeface="Calibri"/>
                <a:cs typeface="Calibri"/>
              </a:rPr>
              <a:t>​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5997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53A79A-09F5-2C41-921F-EB2D16B16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ea typeface="Calibri Light"/>
                <a:cs typeface="Calibri Light"/>
              </a:rPr>
              <a:t>SERVICE MANAGERMENT</a:t>
            </a:r>
            <a:endParaRPr lang="en-GB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C4FE2A-BCF5-A709-248D-D7D3D1B277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sz="2200" b="1">
                <a:ea typeface="+mn-lt"/>
                <a:cs typeface="+mn-lt"/>
              </a:rPr>
              <a:t>Technological Integration:</a:t>
            </a:r>
            <a:endParaRPr lang="en-GB" sz="2200">
              <a:ea typeface="Calibri" panose="020F0502020204030204"/>
              <a:cs typeface="Calibri" panose="020F0502020204030204"/>
            </a:endParaRPr>
          </a:p>
          <a:p>
            <a:r>
              <a:rPr lang="en-GB" sz="2200">
                <a:ea typeface="+mn-lt"/>
                <a:cs typeface="+mn-lt"/>
              </a:rPr>
              <a:t> Modern consumers increasingly expect seamless technological integration throughout their stay, from online booking to mobile check-in and smart room controls.</a:t>
            </a:r>
            <a:endParaRPr lang="en-GB" sz="2200"/>
          </a:p>
          <a:p>
            <a:r>
              <a:rPr lang="en-GB" sz="2200" b="1">
                <a:ea typeface="+mn-lt"/>
                <a:cs typeface="+mn-lt"/>
              </a:rPr>
              <a:t>Flexible Booking Options:</a:t>
            </a:r>
            <a:endParaRPr lang="en-GB" sz="2200">
              <a:ea typeface="Calibri"/>
              <a:cs typeface="Calibri"/>
            </a:endParaRPr>
          </a:p>
          <a:p>
            <a:r>
              <a:rPr lang="en-GB" sz="2200">
                <a:ea typeface="+mn-lt"/>
                <a:cs typeface="+mn-lt"/>
              </a:rPr>
              <a:t> Flexible booking options, including easy cancellations and changes, have become more important, especially in the post-pandemic era.</a:t>
            </a:r>
            <a:endParaRPr lang="en-GB" sz="2200"/>
          </a:p>
          <a:p>
            <a:r>
              <a:rPr lang="en-GB" sz="2200" b="1">
                <a:ea typeface="+mn-lt"/>
                <a:cs typeface="+mn-lt"/>
              </a:rPr>
              <a:t>Health and Safety Considerations:</a:t>
            </a:r>
            <a:endParaRPr lang="en-GB" sz="2200">
              <a:ea typeface="Calibri"/>
              <a:cs typeface="Calibri"/>
            </a:endParaRPr>
          </a:p>
          <a:p>
            <a:r>
              <a:rPr lang="en-GB" sz="2200">
                <a:ea typeface="+mn-lt"/>
                <a:cs typeface="+mn-lt"/>
              </a:rPr>
              <a:t>Post-pandemic, guests are more conscious of health and safety measures. They expect rigorous cleanliness standards and protocols.</a:t>
            </a:r>
            <a:endParaRPr lang="en-GB" sz="2200"/>
          </a:p>
          <a:p>
            <a:r>
              <a:rPr lang="en-GB" sz="2200">
                <a:ea typeface="+mn-lt"/>
                <a:cs typeface="+mn-lt"/>
              </a:rPr>
              <a:t>                  </a:t>
            </a:r>
          </a:p>
          <a:p>
            <a:endParaRPr lang="en-GB" sz="2200">
              <a:ea typeface="+mn-lt"/>
              <a:cs typeface="+mn-lt"/>
            </a:endParaRPr>
          </a:p>
          <a:p>
            <a:r>
              <a:rPr lang="en-GB" sz="2200">
                <a:ea typeface="+mn-lt"/>
                <a:cs typeface="+mn-lt"/>
              </a:rPr>
              <a:t>                             https://mercure.accor.com/gb/united-kingdom/2023</a:t>
            </a:r>
            <a:endParaRPr lang="en-GB" sz="22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63922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Top 20 Hotel Brands in the World in 2021 | Marketing91">
            <a:extLst>
              <a:ext uri="{FF2B5EF4-FFF2-40B4-BE49-F238E27FC236}">
                <a16:creationId xmlns:a16="http://schemas.microsoft.com/office/drawing/2014/main" id="{67540C8F-C53F-6F56-153D-40FE281E53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7281" y="340659"/>
            <a:ext cx="8689473" cy="4953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19C68C7-F8C4-B447-E3E2-12155ADCB084}"/>
              </a:ext>
            </a:extLst>
          </p:cNvPr>
          <p:cNvSpPr txBox="1"/>
          <p:nvPr/>
        </p:nvSpPr>
        <p:spPr>
          <a:xfrm>
            <a:off x="3984812" y="6326841"/>
            <a:ext cx="480508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https://www.bing.com/images/search?</a:t>
            </a:r>
          </a:p>
        </p:txBody>
      </p:sp>
    </p:spTree>
    <p:extLst>
      <p:ext uri="{BB962C8B-B14F-4D97-AF65-F5344CB8AC3E}">
        <p14:creationId xmlns:p14="http://schemas.microsoft.com/office/powerpoint/2010/main" val="1931294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DEA0B-A56E-9260-4DAB-BB730B7B0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>
                <a:ea typeface="Calibri Light"/>
                <a:cs typeface="Calibri Light"/>
              </a:rPr>
              <a:t>CASE STUDYS </a:t>
            </a:r>
            <a:endParaRPr lang="en-GB" sz="5400"/>
          </a:p>
        </p:txBody>
      </p:sp>
      <p:sp>
        <p:nvSpPr>
          <p:cNvPr id="23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CA32A2-3331-2C8F-8F82-E8C1663160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 b="1">
                <a:ea typeface="+mn-lt"/>
                <a:cs typeface="+mn-lt"/>
              </a:rPr>
              <a:t>Personalized Service:</a:t>
            </a:r>
            <a:endParaRPr lang="en-GB" sz="2000">
              <a:ea typeface="Calibri" panose="020F0502020204030204"/>
              <a:cs typeface="Calibri" panose="020F0502020204030204"/>
            </a:endParaRPr>
          </a:p>
          <a:p>
            <a:r>
              <a:rPr lang="en-GB" sz="2000">
                <a:ea typeface="+mn-lt"/>
                <a:cs typeface="+mn-lt"/>
              </a:rPr>
              <a:t> Guests appreciate individualized attention and service that caters to their specific needs and preferences.</a:t>
            </a:r>
            <a:endParaRPr lang="en-GB" sz="2000">
              <a:ea typeface="Calibri"/>
              <a:cs typeface="Calibri"/>
            </a:endParaRPr>
          </a:p>
          <a:p>
            <a:r>
              <a:rPr lang="en-GB" sz="2000" b="1">
                <a:ea typeface="+mn-lt"/>
                <a:cs typeface="+mn-lt"/>
              </a:rPr>
              <a:t>Attention to Detail:</a:t>
            </a:r>
            <a:endParaRPr lang="en-GB" sz="2000">
              <a:ea typeface="Calibri"/>
              <a:cs typeface="Calibri"/>
            </a:endParaRPr>
          </a:p>
          <a:p>
            <a:r>
              <a:rPr lang="en-GB" sz="2000">
                <a:ea typeface="+mn-lt"/>
                <a:cs typeface="+mn-lt"/>
              </a:rPr>
              <a:t> Small details contribute significantly to the overall guest experience, creating a sense of care and consideration.</a:t>
            </a:r>
            <a:endParaRPr lang="en-GB" sz="2000">
              <a:ea typeface="Calibri"/>
              <a:cs typeface="Calibri"/>
            </a:endParaRPr>
          </a:p>
          <a:p>
            <a:r>
              <a:rPr lang="en-GB" sz="2000" b="1">
                <a:ea typeface="+mn-lt"/>
                <a:cs typeface="+mn-lt"/>
              </a:rPr>
              <a:t>Welcoming Atmosphere:</a:t>
            </a:r>
            <a:endParaRPr lang="en-GB" sz="2000">
              <a:ea typeface="Calibri"/>
              <a:cs typeface="Calibri"/>
            </a:endParaRPr>
          </a:p>
          <a:p>
            <a:r>
              <a:rPr lang="en-GB" sz="2000">
                <a:ea typeface="+mn-lt"/>
                <a:cs typeface="+mn-lt"/>
              </a:rPr>
              <a:t>A warm and inviting atmosphere helps guests feel comfortable and at home during their stay.</a:t>
            </a:r>
            <a:endParaRPr lang="en-GB" sz="2000">
              <a:ea typeface="Calibri"/>
              <a:cs typeface="Calibri"/>
            </a:endParaRPr>
          </a:p>
          <a:p>
            <a:r>
              <a:rPr lang="en-GB" sz="2000" b="1">
                <a:ea typeface="+mn-lt"/>
                <a:cs typeface="+mn-lt"/>
              </a:rPr>
              <a:t>Efficient Check-in and Check-out:</a:t>
            </a:r>
            <a:endParaRPr lang="en-GB" sz="2000">
              <a:ea typeface="Calibri"/>
              <a:cs typeface="Calibri"/>
            </a:endParaRPr>
          </a:p>
          <a:p>
            <a:r>
              <a:rPr lang="en-GB" sz="2000">
                <a:ea typeface="+mn-lt"/>
                <a:cs typeface="+mn-lt"/>
              </a:rPr>
              <a:t>Streamlined processes during check-in and check-out enhance guest satisfaction and contribute to a hassle-free experience.</a:t>
            </a:r>
            <a:endParaRPr lang="en-GB" sz="2000">
              <a:ea typeface="Calibri"/>
              <a:cs typeface="Calibri"/>
            </a:endParaRPr>
          </a:p>
          <a:p>
            <a:endParaRPr lang="en-GB" sz="2000">
              <a:ea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BB4ADF-9EF5-0C01-9B82-5D163BFC2BB2}"/>
              </a:ext>
            </a:extLst>
          </p:cNvPr>
          <p:cNvSpPr txBox="1"/>
          <p:nvPr/>
        </p:nvSpPr>
        <p:spPr>
          <a:xfrm>
            <a:off x="688181" y="5748337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https://mercure.accor.com/gb/united-kingdom/2023</a:t>
            </a:r>
            <a:r>
              <a:rPr lang="en-GB">
                <a:ea typeface="Calibri"/>
                <a:cs typeface="Calibri"/>
              </a:rPr>
              <a:t>​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105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Mercure Cardiff Holland House Hotel &amp; Spa - Spa Naturel Fitness">
            <a:extLst>
              <a:ext uri="{FF2B5EF4-FFF2-40B4-BE49-F238E27FC236}">
                <a16:creationId xmlns:a16="http://schemas.microsoft.com/office/drawing/2014/main" id="{E6053936-E943-068C-30C3-32F3B3E319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39" r="675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40D7B4-FA88-BE7B-7E9A-9940F1122DEF}"/>
              </a:ext>
            </a:extLst>
          </p:cNvPr>
          <p:cNvSpPr txBox="1"/>
          <p:nvPr/>
        </p:nvSpPr>
        <p:spPr>
          <a:xfrm>
            <a:off x="76200" y="338702"/>
            <a:ext cx="4655626" cy="433807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https://www.bing.com/images/search?​</a:t>
            </a:r>
          </a:p>
        </p:txBody>
      </p:sp>
    </p:spTree>
    <p:extLst>
      <p:ext uri="{BB962C8B-B14F-4D97-AF65-F5344CB8AC3E}">
        <p14:creationId xmlns:p14="http://schemas.microsoft.com/office/powerpoint/2010/main" val="35894679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10</Slides>
  <Notes>0</Notes>
  <HiddenSlides>1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Hospitality and guest services by katie evans.</vt:lpstr>
      <vt:lpstr>INDURDUCTION</vt:lpstr>
      <vt:lpstr>PowerPoint Presentation</vt:lpstr>
      <vt:lpstr>GUEST SERVICES </vt:lpstr>
      <vt:lpstr>PowerPoint Presentation</vt:lpstr>
      <vt:lpstr>ORGANISATION</vt:lpstr>
      <vt:lpstr>SERVICE MANAGERMENT</vt:lpstr>
      <vt:lpstr>PowerPoint Presentation</vt:lpstr>
      <vt:lpstr>CASE STUDYS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2023-12-07T20:08:28Z</dcterms:created>
  <dcterms:modified xsi:type="dcterms:W3CDTF">2023-12-07T21:40:51Z</dcterms:modified>
</cp:coreProperties>
</file>