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6"/>
  </p:notesMasterIdLst>
  <p:sldIdLst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48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8B987B-6643-43AA-9B56-509B80CCD0F3}" type="datetimeFigureOut">
              <a:rPr lang="en-US" smtClean="0"/>
              <a:t>12/27/2020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0D42F3-CDD5-4B19-B3DB-7C5223465A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05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F5248-46FB-4B21-86CC-193094DCEFA0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CEC5-CE1B-4617-82D6-65BD0F5B07A5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011BD-7957-4CF3-8BCA-9A385F7F00A0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D1E35-9E29-4BA2-8650-B8DF2FB8418A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6BE-4641-4FC6-BB34-6A020DAA3E16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F94D2-0D2E-4C87-8168-ED920BF6FA52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3852E-F5CF-4AEE-8E73-07BBAD90892A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DCBE78-9AC4-4210-8A68-53918CCA97CC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BF09E-DD05-437F-9F41-BFC11A888A78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1CC9A-5A1F-4B55-A065-BB4E65346D4D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D0E3-2BD6-4254-82D0-8E1441667E33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3E312BF-6E7B-46F2-B83A-98982FB970FA}" type="datetime1">
              <a:rPr lang="en-US" smtClean="0"/>
              <a:t>12/27/2020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" y="-5487"/>
            <a:ext cx="12189867" cy="6858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910" y="0"/>
            <a:ext cx="7869544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996">
                <a:srgbClr val="1F2D29">
                  <a:alpha val="4000"/>
                </a:srgbClr>
              </a:gs>
              <a:gs pos="20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2282700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40CEC67-E971-4AA7-953D-DBBF8E2C19FB}"/>
              </a:ext>
            </a:extLst>
          </p:cNvPr>
          <p:cNvSpPr/>
          <p:nvPr/>
        </p:nvSpPr>
        <p:spPr>
          <a:xfrm>
            <a:off x="0" y="-5487"/>
            <a:ext cx="12189867" cy="686348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40000"/>
                  <a:lumOff val="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Arrow: Chevron 14">
            <a:extLst>
              <a:ext uri="{FF2B5EF4-FFF2-40B4-BE49-F238E27FC236}">
                <a16:creationId xmlns:a16="http://schemas.microsoft.com/office/drawing/2014/main" id="{33BB1166-4595-485D-ABFE-373A19BEBA7E}"/>
              </a:ext>
            </a:extLst>
          </p:cNvPr>
          <p:cNvSpPr/>
          <p:nvPr/>
        </p:nvSpPr>
        <p:spPr>
          <a:xfrm>
            <a:off x="2181403" y="538606"/>
            <a:ext cx="3096768" cy="780838"/>
          </a:xfrm>
          <a:prstGeom prst="chevro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B4B7AD5B-A432-4109-9A6A-F43D193CAC86}"/>
              </a:ext>
            </a:extLst>
          </p:cNvPr>
          <p:cNvSpPr/>
          <p:nvPr/>
        </p:nvSpPr>
        <p:spPr>
          <a:xfrm rot="10800000">
            <a:off x="6954179" y="538607"/>
            <a:ext cx="3096768" cy="780837"/>
          </a:xfrm>
          <a:prstGeom prst="chevro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821FEF7-8911-4D40-A49B-82274576AC49}"/>
              </a:ext>
            </a:extLst>
          </p:cNvPr>
          <p:cNvSpPr/>
          <p:nvPr/>
        </p:nvSpPr>
        <p:spPr>
          <a:xfrm>
            <a:off x="4496628" y="298307"/>
            <a:ext cx="3198744" cy="126143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EC92F84-C663-43EC-8FEA-99BCF8514558}"/>
              </a:ext>
            </a:extLst>
          </p:cNvPr>
          <p:cNvSpPr txBox="1"/>
          <p:nvPr/>
        </p:nvSpPr>
        <p:spPr>
          <a:xfrm>
            <a:off x="2763057" y="775136"/>
            <a:ext cx="23564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By Leon Scammell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E97285A-AB1E-4C58-824F-06E192C6BE1F}"/>
              </a:ext>
            </a:extLst>
          </p:cNvPr>
          <p:cNvSpPr txBox="1"/>
          <p:nvPr/>
        </p:nvSpPr>
        <p:spPr>
          <a:xfrm>
            <a:off x="5360614" y="734731"/>
            <a:ext cx="23564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Poster Title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6D07766-F6FB-48B2-8F3D-48D80343AEC4}"/>
              </a:ext>
            </a:extLst>
          </p:cNvPr>
          <p:cNvSpPr/>
          <p:nvPr/>
        </p:nvSpPr>
        <p:spPr>
          <a:xfrm>
            <a:off x="507020" y="1864902"/>
            <a:ext cx="3198744" cy="138494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101F7014-CA87-40FD-B902-D660AD563322}"/>
              </a:ext>
            </a:extLst>
          </p:cNvPr>
          <p:cNvSpPr/>
          <p:nvPr/>
        </p:nvSpPr>
        <p:spPr>
          <a:xfrm>
            <a:off x="505809" y="3544136"/>
            <a:ext cx="3198744" cy="144710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1A6A00A7-D43A-4BCB-B980-4CDF128A3445}"/>
              </a:ext>
            </a:extLst>
          </p:cNvPr>
          <p:cNvSpPr/>
          <p:nvPr/>
        </p:nvSpPr>
        <p:spPr>
          <a:xfrm>
            <a:off x="505809" y="5262211"/>
            <a:ext cx="3198744" cy="144710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F4D2E24C-022D-4733-9BB7-056D5117A9AA}"/>
              </a:ext>
            </a:extLst>
          </p:cNvPr>
          <p:cNvSpPr/>
          <p:nvPr/>
        </p:nvSpPr>
        <p:spPr>
          <a:xfrm>
            <a:off x="8561707" y="1864902"/>
            <a:ext cx="3198744" cy="138494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859D5D2D-8EA3-4A34-990D-FA9EAE57B894}"/>
              </a:ext>
            </a:extLst>
          </p:cNvPr>
          <p:cNvSpPr/>
          <p:nvPr/>
        </p:nvSpPr>
        <p:spPr>
          <a:xfrm>
            <a:off x="4496628" y="4503700"/>
            <a:ext cx="3198744" cy="144710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5A3BD68F-2CE6-44A0-9E26-AC015B14C3A9}"/>
              </a:ext>
            </a:extLst>
          </p:cNvPr>
          <p:cNvSpPr/>
          <p:nvPr/>
        </p:nvSpPr>
        <p:spPr>
          <a:xfrm>
            <a:off x="8530801" y="5262210"/>
            <a:ext cx="3198744" cy="144710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A9E674EE-0C59-46B0-ADAE-CFBDEC1C4FF9}"/>
              </a:ext>
            </a:extLst>
          </p:cNvPr>
          <p:cNvSpPr/>
          <p:nvPr/>
        </p:nvSpPr>
        <p:spPr>
          <a:xfrm>
            <a:off x="4247111" y="1884059"/>
            <a:ext cx="3680647" cy="235946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B711BB-3476-4AB3-B906-061F8D2D685F}"/>
              </a:ext>
            </a:extLst>
          </p:cNvPr>
          <p:cNvSpPr txBox="1"/>
          <p:nvPr/>
        </p:nvSpPr>
        <p:spPr>
          <a:xfrm>
            <a:off x="1183017" y="1885231"/>
            <a:ext cx="23564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Project Concept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01C8686-46B7-4BC1-B0BD-2061D250D549}"/>
              </a:ext>
            </a:extLst>
          </p:cNvPr>
          <p:cNvSpPr txBox="1"/>
          <p:nvPr/>
        </p:nvSpPr>
        <p:spPr>
          <a:xfrm>
            <a:off x="4798016" y="2782929"/>
            <a:ext cx="25959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Image of Project Concept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25E2CA7-9D2A-4AD8-97B1-FFA3BBFBC516}"/>
              </a:ext>
            </a:extLst>
          </p:cNvPr>
          <p:cNvSpPr txBox="1"/>
          <p:nvPr/>
        </p:nvSpPr>
        <p:spPr>
          <a:xfrm>
            <a:off x="1336497" y="3594844"/>
            <a:ext cx="23564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Project Plan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39E82D5-6234-43BC-B1E6-2001909883EF}"/>
              </a:ext>
            </a:extLst>
          </p:cNvPr>
          <p:cNvSpPr txBox="1"/>
          <p:nvPr/>
        </p:nvSpPr>
        <p:spPr>
          <a:xfrm>
            <a:off x="901895" y="5285530"/>
            <a:ext cx="23564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Project Progress and Implementation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C12B5D9B-1BD9-4001-9A52-92B282A2E8FE}"/>
              </a:ext>
            </a:extLst>
          </p:cNvPr>
          <p:cNvSpPr/>
          <p:nvPr/>
        </p:nvSpPr>
        <p:spPr>
          <a:xfrm>
            <a:off x="8561707" y="3534133"/>
            <a:ext cx="3198744" cy="144710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E8F3341-E90D-4A68-88D4-80338E12B41A}"/>
              </a:ext>
            </a:extLst>
          </p:cNvPr>
          <p:cNvSpPr txBox="1"/>
          <p:nvPr/>
        </p:nvSpPr>
        <p:spPr>
          <a:xfrm>
            <a:off x="8628911" y="1944146"/>
            <a:ext cx="29920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Future Improvements/Changes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52BA0F9-B616-4A9B-A87D-74B6E4C6402E}"/>
              </a:ext>
            </a:extLst>
          </p:cNvPr>
          <p:cNvSpPr txBox="1"/>
          <p:nvPr/>
        </p:nvSpPr>
        <p:spPr>
          <a:xfrm>
            <a:off x="7778609" y="559692"/>
            <a:ext cx="23564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UWTSD Swansea University</a:t>
            </a:r>
          </a:p>
          <a:p>
            <a:r>
              <a:rPr lang="en-GB" sz="1400" dirty="0">
                <a:solidFill>
                  <a:schemeClr val="bg1"/>
                </a:solidFill>
              </a:rPr>
              <a:t>Change Makers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4F68D631-37F8-4E7F-AE09-394D8010B8E7}"/>
              </a:ext>
            </a:extLst>
          </p:cNvPr>
          <p:cNvSpPr txBox="1"/>
          <p:nvPr/>
        </p:nvSpPr>
        <p:spPr>
          <a:xfrm>
            <a:off x="8794093" y="3600708"/>
            <a:ext cx="2666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Future Recommendations for Projects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43DB5F8-E055-44DC-A46F-1B746D1219F5}"/>
              </a:ext>
            </a:extLst>
          </p:cNvPr>
          <p:cNvSpPr txBox="1"/>
          <p:nvPr/>
        </p:nvSpPr>
        <p:spPr>
          <a:xfrm>
            <a:off x="8773867" y="5332100"/>
            <a:ext cx="26669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FC50159-3043-494C-9641-E7E2DE483784}"/>
              </a:ext>
            </a:extLst>
          </p:cNvPr>
          <p:cNvSpPr txBox="1"/>
          <p:nvPr/>
        </p:nvSpPr>
        <p:spPr>
          <a:xfrm>
            <a:off x="4917782" y="4523078"/>
            <a:ext cx="23564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Project Reflections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244D625-928C-4506-ADFE-B4C90177F6A6}"/>
              </a:ext>
            </a:extLst>
          </p:cNvPr>
          <p:cNvSpPr txBox="1"/>
          <p:nvPr/>
        </p:nvSpPr>
        <p:spPr>
          <a:xfrm>
            <a:off x="730947" y="2282700"/>
            <a:ext cx="28085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Lorem ipsum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dolor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,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consectetur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adipiscing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elit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Suspendisse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nec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sapien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enim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mattis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semper et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vel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ligula.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Quisque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</a:t>
            </a:r>
            <a:endParaRPr lang="en-GB" sz="1000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6582F60-9E1C-42AB-88F1-F084C0C1F8DA}"/>
              </a:ext>
            </a:extLst>
          </p:cNvPr>
          <p:cNvSpPr txBox="1"/>
          <p:nvPr/>
        </p:nvSpPr>
        <p:spPr>
          <a:xfrm>
            <a:off x="773859" y="3962544"/>
            <a:ext cx="28085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Lorem ipsum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dolor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,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consectetur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adipiscing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elit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Suspendisse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nec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sapien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enim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mattis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semper et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vel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ligula.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Quisque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</a:t>
            </a:r>
            <a:endParaRPr lang="en-GB" sz="1000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D6B5147-B242-40CD-B9B3-91C11AFEDCC1}"/>
              </a:ext>
            </a:extLst>
          </p:cNvPr>
          <p:cNvSpPr txBox="1"/>
          <p:nvPr/>
        </p:nvSpPr>
        <p:spPr>
          <a:xfrm>
            <a:off x="807595" y="5843786"/>
            <a:ext cx="28085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Lorem ipsum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dolor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,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consectetur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adipiscing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elit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Suspendisse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nec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sapien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enim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mattis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semper et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vel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ligula.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Quisque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</a:t>
            </a:r>
            <a:endParaRPr lang="en-GB" sz="1000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32AADD5-896F-42E8-A5FB-B7A3F7F858DF}"/>
              </a:ext>
            </a:extLst>
          </p:cNvPr>
          <p:cNvSpPr txBox="1"/>
          <p:nvPr/>
        </p:nvSpPr>
        <p:spPr>
          <a:xfrm>
            <a:off x="8756826" y="2333728"/>
            <a:ext cx="28085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Lorem ipsum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dolor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,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consectetur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adipiscing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elit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Suspendisse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nec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sapien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enim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mattis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semper et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vel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ligula.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Quisque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</a:t>
            </a:r>
            <a:endParaRPr lang="en-GB" sz="1000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17366AF-AA63-4E35-81D9-3776810A1AF4}"/>
              </a:ext>
            </a:extLst>
          </p:cNvPr>
          <p:cNvSpPr txBox="1"/>
          <p:nvPr/>
        </p:nvSpPr>
        <p:spPr>
          <a:xfrm>
            <a:off x="8793400" y="4158771"/>
            <a:ext cx="28085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Lorem ipsum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dolor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,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consectetur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adipiscing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elit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Suspendisse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nec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sapien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enim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mattis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semper et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vel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ligula.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Quisque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</a:t>
            </a:r>
            <a:endParaRPr lang="en-GB" sz="1000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6196CD31-308E-489A-89A0-C5CB774951C1}"/>
              </a:ext>
            </a:extLst>
          </p:cNvPr>
          <p:cNvSpPr txBox="1"/>
          <p:nvPr/>
        </p:nvSpPr>
        <p:spPr>
          <a:xfrm>
            <a:off x="4817260" y="4984144"/>
            <a:ext cx="28085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Lorem ipsum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dolor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,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consectetur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adipiscing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elit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Suspendisse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nec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sapien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enim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mattis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semper et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vel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ligula.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Quisque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</a:t>
            </a:r>
            <a:endParaRPr lang="en-GB" sz="1000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2547F559-D3FC-4292-A536-28B5B717D85D}"/>
              </a:ext>
            </a:extLst>
          </p:cNvPr>
          <p:cNvSpPr txBox="1"/>
          <p:nvPr/>
        </p:nvSpPr>
        <p:spPr>
          <a:xfrm>
            <a:off x="8845015" y="5698969"/>
            <a:ext cx="28085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Lorem ipsum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dolor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,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consectetur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adipiscing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elit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Suspendisse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nec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sapien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sit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amet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enim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mattis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semper et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vel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 ligula. </a:t>
            </a:r>
            <a:r>
              <a:rPr lang="en-GB" sz="1000" b="0" i="0" dirty="0" err="1">
                <a:solidFill>
                  <a:srgbClr val="000000"/>
                </a:solidFill>
                <a:effectLst/>
                <a:latin typeface="Open Sans"/>
              </a:rPr>
              <a:t>Quisque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Open Sans"/>
              </a:rPr>
              <a:t>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1256246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E38766F-4A4C-4A97-A586-D473DB73896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209D4EA3-187B-4130-8E4D-A4F81F967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15A3BA9-6D02-4532-AB7C-88A97C6EE2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 design</Template>
  <TotalTime>21</TotalTime>
  <Words>201</Words>
  <Application>Microsoft Office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Calibri</vt:lpstr>
      <vt:lpstr>MS Shell Dlg 2</vt:lpstr>
      <vt:lpstr>Open Sans</vt:lpstr>
      <vt:lpstr>Wingdings</vt:lpstr>
      <vt:lpstr>Wingdings 3</vt:lpstr>
      <vt:lpstr>Madison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Leon William Scammell (2017986)</dc:creator>
  <cp:lastModifiedBy>Leon William Scammell (2017986)</cp:lastModifiedBy>
  <cp:revision>3</cp:revision>
  <dcterms:created xsi:type="dcterms:W3CDTF">2020-12-27T20:36:08Z</dcterms:created>
  <dcterms:modified xsi:type="dcterms:W3CDTF">2020-12-27T20:57:57Z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