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8000"/>
    <a:srgbClr val="0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5CCDA55E-8BA2-4E31-9AE9-30929201C45C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D2898E-A101-4EB6-A268-22B9DA9ED1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2B3945-C1F2-4DDE-9C3E-459A6A863B5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88260E-79DF-4B27-A765-8C073B4B766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A677AA-074A-4D6B-B8D9-897D2174A40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CE64CB-0F70-45D8-87F9-858645ED037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2AC2AC-6F7E-4125-A327-65F1C27C69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0815E8-0AD9-418D-8ACE-2A14661A3F7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D8F18E-DFE2-490B-8050-BD73106BFF3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4F8077-BF94-465E-9A55-AED7010B58E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EE3CB3-A284-4FB9-9135-58723A817F0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A32C50D-E403-431D-A286-F892FAEF2228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vimeo.com/52861634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Electronic submission only!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900113" y="2349500"/>
            <a:ext cx="7772400" cy="1470025"/>
          </a:xfrm>
          <a:noFill/>
          <a:ln/>
        </p:spPr>
        <p:txBody>
          <a:bodyPr/>
          <a:lstStyle/>
          <a:p>
            <a:r>
              <a:rPr lang="en-US" sz="4400" dirty="0" smtClean="0">
                <a:solidFill>
                  <a:srgbClr val="408000"/>
                </a:solidFill>
              </a:rPr>
              <a:t>Assignment Deadline </a:t>
            </a:r>
            <a:br>
              <a:rPr lang="en-US" sz="4400" dirty="0" smtClean="0">
                <a:solidFill>
                  <a:srgbClr val="408000"/>
                </a:solidFill>
              </a:rPr>
            </a:br>
            <a:r>
              <a:rPr lang="en-US" sz="4400" dirty="0" smtClean="0">
                <a:solidFill>
                  <a:srgbClr val="408000"/>
                </a:solidFill>
              </a:rPr>
              <a:t>Friday 18</a:t>
            </a:r>
            <a:r>
              <a:rPr lang="en-US" sz="4400" baseline="30000" dirty="0" smtClean="0">
                <a:solidFill>
                  <a:srgbClr val="408000"/>
                </a:solidFill>
              </a:rPr>
              <a:t>th</a:t>
            </a:r>
            <a:r>
              <a:rPr lang="en-US" sz="4400" dirty="0" smtClean="0">
                <a:solidFill>
                  <a:srgbClr val="408000"/>
                </a:solidFill>
              </a:rPr>
              <a:t> January</a:t>
            </a:r>
            <a:endParaRPr lang="en-US" sz="4400" dirty="0">
              <a:solidFill>
                <a:srgbClr val="408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dirty="0">
              <a:solidFill>
                <a:srgbClr val="408000"/>
              </a:solidFill>
            </a:endParaRPr>
          </a:p>
        </p:txBody>
      </p:sp>
      <p:pic>
        <p:nvPicPr>
          <p:cNvPr id="5125" name="Picture 5" descr="Photo: I think that about sums it up. ~Jan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357166"/>
            <a:ext cx="6139646" cy="57976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Interaction Design video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57224" y="1857364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2"/>
              </a:rPr>
              <a:t>http://vimeo.com/52861634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5</TotalTime>
  <Words>12</Words>
  <Application>Microsoft Office PowerPoint</Application>
  <PresentationFormat>On-screen Show (4:3)</PresentationFormat>
  <Paragraphs>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5" baseType="lpstr">
      <vt:lpstr>Arial</vt:lpstr>
      <vt:lpstr>SMU POWERPOINT TEMPLATE</vt:lpstr>
      <vt:lpstr>Assignment Deadline  Friday 18th January</vt:lpstr>
      <vt:lpstr>Slide 2</vt:lpstr>
      <vt:lpstr>Interaction Design video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Deadline  Friday 18th January</dc:title>
  <dc:creator>sc-sm</dc:creator>
  <cp:lastModifiedBy>sc-sm</cp:lastModifiedBy>
  <cp:revision>1</cp:revision>
  <dcterms:created xsi:type="dcterms:W3CDTF">2013-01-09T10:56:43Z</dcterms:created>
  <dcterms:modified xsi:type="dcterms:W3CDTF">2013-01-09T11:02:33Z</dcterms:modified>
</cp:coreProperties>
</file>