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84" r:id="rId1"/>
  </p:sldMasterIdLst>
  <p:sldIdLst>
    <p:sldId id="256" r:id="rId2"/>
    <p:sldId id="264" r:id="rId3"/>
    <p:sldId id="257" r:id="rId4"/>
    <p:sldId id="258" r:id="rId5"/>
    <p:sldId id="259" r:id="rId6"/>
    <p:sldId id="260" r:id="rId7"/>
    <p:sldId id="261" r:id="rId8"/>
    <p:sldId id="262" r:id="rId9"/>
    <p:sldId id="263" r:id="rId10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useTimings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30"/>
  </p:normalViewPr>
  <p:slideViewPr>
    <p:cSldViewPr snapToGrid="0" snapToObjects="1">
      <p:cViewPr varScale="1">
        <p:scale>
          <a:sx n="63" d="100"/>
          <a:sy n="63" d="100"/>
        </p:scale>
        <p:origin x="780" y="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E4D02CC-24D4-412A-974C-D51C59A91F16}" type="doc">
      <dgm:prSet loTypeId="urn:microsoft.com/office/officeart/2005/8/layout/vProcess5" loCatId="process" qsTypeId="urn:microsoft.com/office/officeart/2005/8/quickstyle/simple4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D3B754DD-6F47-4895-8748-81AA2EAAE532}">
      <dgm:prSet/>
      <dgm:spPr/>
      <dgm:t>
        <a:bodyPr/>
        <a:lstStyle/>
        <a:p>
          <a:r>
            <a:rPr lang="en-US"/>
            <a:t>Objectives are the steps by which you will meet your aim</a:t>
          </a:r>
        </a:p>
      </dgm:t>
    </dgm:pt>
    <dgm:pt modelId="{BDA25C4B-6635-4361-8989-A78E01123AA3}" type="parTrans" cxnId="{52C4B922-92AE-49D5-9C14-DB67779E7FAC}">
      <dgm:prSet/>
      <dgm:spPr/>
      <dgm:t>
        <a:bodyPr/>
        <a:lstStyle/>
        <a:p>
          <a:endParaRPr lang="en-US"/>
        </a:p>
      </dgm:t>
    </dgm:pt>
    <dgm:pt modelId="{4712E625-A982-45EF-83F8-53715833256B}" type="sibTrans" cxnId="{52C4B922-92AE-49D5-9C14-DB67779E7FAC}">
      <dgm:prSet/>
      <dgm:spPr/>
      <dgm:t>
        <a:bodyPr/>
        <a:lstStyle/>
        <a:p>
          <a:endParaRPr lang="en-US"/>
        </a:p>
      </dgm:t>
    </dgm:pt>
    <dgm:pt modelId="{5603C0E6-0FFC-41F7-A21A-6385ED64CCFC}">
      <dgm:prSet/>
      <dgm:spPr/>
      <dgm:t>
        <a:bodyPr/>
        <a:lstStyle/>
        <a:p>
          <a:r>
            <a:rPr lang="en-US"/>
            <a:t>Your aim is simply a reword or detailed breakdown of your title </a:t>
          </a:r>
        </a:p>
      </dgm:t>
    </dgm:pt>
    <dgm:pt modelId="{C6793996-BD34-41F7-8F8B-29A47AEC24B7}" type="parTrans" cxnId="{29D8B928-4A59-4310-9062-28A51217C748}">
      <dgm:prSet/>
      <dgm:spPr/>
      <dgm:t>
        <a:bodyPr/>
        <a:lstStyle/>
        <a:p>
          <a:endParaRPr lang="en-US"/>
        </a:p>
      </dgm:t>
    </dgm:pt>
    <dgm:pt modelId="{0E9052EE-6A17-40F5-9963-91F9F2B36048}" type="sibTrans" cxnId="{29D8B928-4A59-4310-9062-28A51217C748}">
      <dgm:prSet/>
      <dgm:spPr/>
      <dgm:t>
        <a:bodyPr/>
        <a:lstStyle/>
        <a:p>
          <a:endParaRPr lang="en-US"/>
        </a:p>
      </dgm:t>
    </dgm:pt>
    <dgm:pt modelId="{CD9D2036-BD7F-D64C-8E5F-753445D27D54}" type="pres">
      <dgm:prSet presAssocID="{FE4D02CC-24D4-412A-974C-D51C59A91F16}" presName="outerComposite" presStyleCnt="0">
        <dgm:presLayoutVars>
          <dgm:chMax val="5"/>
          <dgm:dir/>
          <dgm:resizeHandles val="exact"/>
        </dgm:presLayoutVars>
      </dgm:prSet>
      <dgm:spPr/>
    </dgm:pt>
    <dgm:pt modelId="{7D9D708B-4429-8642-A048-F2A7FC1C75B3}" type="pres">
      <dgm:prSet presAssocID="{FE4D02CC-24D4-412A-974C-D51C59A91F16}" presName="dummyMaxCanvas" presStyleCnt="0">
        <dgm:presLayoutVars/>
      </dgm:prSet>
      <dgm:spPr/>
    </dgm:pt>
    <dgm:pt modelId="{F9C631C4-9E29-804E-AE63-96157A870C11}" type="pres">
      <dgm:prSet presAssocID="{FE4D02CC-24D4-412A-974C-D51C59A91F16}" presName="TwoNodes_1" presStyleLbl="node1" presStyleIdx="0" presStyleCnt="2">
        <dgm:presLayoutVars>
          <dgm:bulletEnabled val="1"/>
        </dgm:presLayoutVars>
      </dgm:prSet>
      <dgm:spPr/>
    </dgm:pt>
    <dgm:pt modelId="{B3DD34B9-2273-8140-BE6F-9CC3BD763434}" type="pres">
      <dgm:prSet presAssocID="{FE4D02CC-24D4-412A-974C-D51C59A91F16}" presName="TwoNodes_2" presStyleLbl="node1" presStyleIdx="1" presStyleCnt="2">
        <dgm:presLayoutVars>
          <dgm:bulletEnabled val="1"/>
        </dgm:presLayoutVars>
      </dgm:prSet>
      <dgm:spPr/>
    </dgm:pt>
    <dgm:pt modelId="{588DCB63-C573-4941-BB37-78790493B94A}" type="pres">
      <dgm:prSet presAssocID="{FE4D02CC-24D4-412A-974C-D51C59A91F16}" presName="TwoConn_1-2" presStyleLbl="fgAccFollowNode1" presStyleIdx="0" presStyleCnt="1">
        <dgm:presLayoutVars>
          <dgm:bulletEnabled val="1"/>
        </dgm:presLayoutVars>
      </dgm:prSet>
      <dgm:spPr/>
    </dgm:pt>
    <dgm:pt modelId="{711BE3BE-E7F9-804A-9DA6-F4673F4C92B5}" type="pres">
      <dgm:prSet presAssocID="{FE4D02CC-24D4-412A-974C-D51C59A91F16}" presName="TwoNodes_1_text" presStyleLbl="node1" presStyleIdx="1" presStyleCnt="2">
        <dgm:presLayoutVars>
          <dgm:bulletEnabled val="1"/>
        </dgm:presLayoutVars>
      </dgm:prSet>
      <dgm:spPr/>
    </dgm:pt>
    <dgm:pt modelId="{402F2947-44B8-4644-9667-AF508028CA99}" type="pres">
      <dgm:prSet presAssocID="{FE4D02CC-24D4-412A-974C-D51C59A91F16}" presName="TwoNodes_2_text" presStyleLbl="node1" presStyleIdx="1" presStyleCnt="2">
        <dgm:presLayoutVars>
          <dgm:bulletEnabled val="1"/>
        </dgm:presLayoutVars>
      </dgm:prSet>
      <dgm:spPr/>
    </dgm:pt>
  </dgm:ptLst>
  <dgm:cxnLst>
    <dgm:cxn modelId="{52C4B922-92AE-49D5-9C14-DB67779E7FAC}" srcId="{FE4D02CC-24D4-412A-974C-D51C59A91F16}" destId="{D3B754DD-6F47-4895-8748-81AA2EAAE532}" srcOrd="0" destOrd="0" parTransId="{BDA25C4B-6635-4361-8989-A78E01123AA3}" sibTransId="{4712E625-A982-45EF-83F8-53715833256B}"/>
    <dgm:cxn modelId="{D630FE27-7A86-3E41-A25C-4702D8D838E6}" type="presOf" srcId="{D3B754DD-6F47-4895-8748-81AA2EAAE532}" destId="{711BE3BE-E7F9-804A-9DA6-F4673F4C92B5}" srcOrd="1" destOrd="0" presId="urn:microsoft.com/office/officeart/2005/8/layout/vProcess5"/>
    <dgm:cxn modelId="{29D8B928-4A59-4310-9062-28A51217C748}" srcId="{FE4D02CC-24D4-412A-974C-D51C59A91F16}" destId="{5603C0E6-0FFC-41F7-A21A-6385ED64CCFC}" srcOrd="1" destOrd="0" parTransId="{C6793996-BD34-41F7-8F8B-29A47AEC24B7}" sibTransId="{0E9052EE-6A17-40F5-9963-91F9F2B36048}"/>
    <dgm:cxn modelId="{694B243C-4B4E-AB48-ADC5-07487DCCF8BD}" type="presOf" srcId="{D3B754DD-6F47-4895-8748-81AA2EAAE532}" destId="{F9C631C4-9E29-804E-AE63-96157A870C11}" srcOrd="0" destOrd="0" presId="urn:microsoft.com/office/officeart/2005/8/layout/vProcess5"/>
    <dgm:cxn modelId="{13C164C1-C359-1646-AD82-3C419E1EF380}" type="presOf" srcId="{5603C0E6-0FFC-41F7-A21A-6385ED64CCFC}" destId="{402F2947-44B8-4644-9667-AF508028CA99}" srcOrd="1" destOrd="0" presId="urn:microsoft.com/office/officeart/2005/8/layout/vProcess5"/>
    <dgm:cxn modelId="{DB549FCA-FB5A-4D46-B9FA-AA9E08CB0302}" type="presOf" srcId="{FE4D02CC-24D4-412A-974C-D51C59A91F16}" destId="{CD9D2036-BD7F-D64C-8E5F-753445D27D54}" srcOrd="0" destOrd="0" presId="urn:microsoft.com/office/officeart/2005/8/layout/vProcess5"/>
    <dgm:cxn modelId="{7DC00ED2-2801-F941-85E3-C70CABC897DE}" type="presOf" srcId="{5603C0E6-0FFC-41F7-A21A-6385ED64CCFC}" destId="{B3DD34B9-2273-8140-BE6F-9CC3BD763434}" srcOrd="0" destOrd="0" presId="urn:microsoft.com/office/officeart/2005/8/layout/vProcess5"/>
    <dgm:cxn modelId="{5CBE76DD-0528-324F-B05A-799C6FEC212C}" type="presOf" srcId="{4712E625-A982-45EF-83F8-53715833256B}" destId="{588DCB63-C573-4941-BB37-78790493B94A}" srcOrd="0" destOrd="0" presId="urn:microsoft.com/office/officeart/2005/8/layout/vProcess5"/>
    <dgm:cxn modelId="{50098716-03F8-FE44-A242-AB15436DAB8C}" type="presParOf" srcId="{CD9D2036-BD7F-D64C-8E5F-753445D27D54}" destId="{7D9D708B-4429-8642-A048-F2A7FC1C75B3}" srcOrd="0" destOrd="0" presId="urn:microsoft.com/office/officeart/2005/8/layout/vProcess5"/>
    <dgm:cxn modelId="{A61FF3C4-94F1-F148-9B33-78A1FF342EB9}" type="presParOf" srcId="{CD9D2036-BD7F-D64C-8E5F-753445D27D54}" destId="{F9C631C4-9E29-804E-AE63-96157A870C11}" srcOrd="1" destOrd="0" presId="urn:microsoft.com/office/officeart/2005/8/layout/vProcess5"/>
    <dgm:cxn modelId="{466A964E-B4C6-F64F-BFFC-A3F0B70B5FEE}" type="presParOf" srcId="{CD9D2036-BD7F-D64C-8E5F-753445D27D54}" destId="{B3DD34B9-2273-8140-BE6F-9CC3BD763434}" srcOrd="2" destOrd="0" presId="urn:microsoft.com/office/officeart/2005/8/layout/vProcess5"/>
    <dgm:cxn modelId="{47A1D020-231A-C446-BECB-B90361AB33DA}" type="presParOf" srcId="{CD9D2036-BD7F-D64C-8E5F-753445D27D54}" destId="{588DCB63-C573-4941-BB37-78790493B94A}" srcOrd="3" destOrd="0" presId="urn:microsoft.com/office/officeart/2005/8/layout/vProcess5"/>
    <dgm:cxn modelId="{DF727615-FE23-7842-A8D6-2D46E887BFC7}" type="presParOf" srcId="{CD9D2036-BD7F-D64C-8E5F-753445D27D54}" destId="{711BE3BE-E7F9-804A-9DA6-F4673F4C92B5}" srcOrd="4" destOrd="0" presId="urn:microsoft.com/office/officeart/2005/8/layout/vProcess5"/>
    <dgm:cxn modelId="{CECFC499-5C81-4042-B2DB-37F7F02943F0}" type="presParOf" srcId="{CD9D2036-BD7F-D64C-8E5F-753445D27D54}" destId="{402F2947-44B8-4644-9667-AF508028CA99}" srcOrd="5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6DFF7150-3E04-4568-A039-1B2EDFC80646}" type="doc">
      <dgm:prSet loTypeId="urn:microsoft.com/office/officeart/2005/8/layout/vProcess5" loCatId="process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956C80FA-2B9F-4B16-8829-42EA1B104FF6}">
      <dgm:prSet/>
      <dgm:spPr/>
      <dgm:t>
        <a:bodyPr/>
        <a:lstStyle/>
        <a:p>
          <a:r>
            <a:rPr lang="en-US"/>
            <a:t>Objectives should build upon each other</a:t>
          </a:r>
        </a:p>
      </dgm:t>
    </dgm:pt>
    <dgm:pt modelId="{4DE1FA85-5637-48F3-9FCA-CE11385C73E1}" type="parTrans" cxnId="{A9F029C3-BB1B-413B-BA47-BAE1D20619A6}">
      <dgm:prSet/>
      <dgm:spPr/>
      <dgm:t>
        <a:bodyPr/>
        <a:lstStyle/>
        <a:p>
          <a:endParaRPr lang="en-US"/>
        </a:p>
      </dgm:t>
    </dgm:pt>
    <dgm:pt modelId="{3B5014DD-D513-4588-97CD-C7B6A1EF9492}" type="sibTrans" cxnId="{A9F029C3-BB1B-413B-BA47-BAE1D20619A6}">
      <dgm:prSet/>
      <dgm:spPr/>
      <dgm:t>
        <a:bodyPr/>
        <a:lstStyle/>
        <a:p>
          <a:endParaRPr lang="en-US"/>
        </a:p>
      </dgm:t>
    </dgm:pt>
    <dgm:pt modelId="{D7AC9480-FB85-4E0B-8A8F-5836A9CC4A5F}">
      <dgm:prSet/>
      <dgm:spPr/>
      <dgm:t>
        <a:bodyPr/>
        <a:lstStyle/>
        <a:p>
          <a:r>
            <a:rPr lang="en-US"/>
            <a:t>Academic key words which get more difficult </a:t>
          </a:r>
        </a:p>
      </dgm:t>
    </dgm:pt>
    <dgm:pt modelId="{603B7299-B494-4CD5-981C-0952E68FA16E}" type="parTrans" cxnId="{01282FEF-668B-4F60-BC63-EC2B0E8D646D}">
      <dgm:prSet/>
      <dgm:spPr/>
      <dgm:t>
        <a:bodyPr/>
        <a:lstStyle/>
        <a:p>
          <a:endParaRPr lang="en-US"/>
        </a:p>
      </dgm:t>
    </dgm:pt>
    <dgm:pt modelId="{9894E88C-5B11-4242-947F-18583149E997}" type="sibTrans" cxnId="{01282FEF-668B-4F60-BC63-EC2B0E8D646D}">
      <dgm:prSet/>
      <dgm:spPr/>
      <dgm:t>
        <a:bodyPr/>
        <a:lstStyle/>
        <a:p>
          <a:endParaRPr lang="en-US"/>
        </a:p>
      </dgm:t>
    </dgm:pt>
    <dgm:pt modelId="{FC6CBB02-87D4-48EE-92E1-CD4E3067C00E}">
      <dgm:prSet/>
      <dgm:spPr/>
      <dgm:t>
        <a:bodyPr/>
        <a:lstStyle/>
        <a:p>
          <a:r>
            <a:rPr lang="en-US"/>
            <a:t>Begin by examining …. End with evaluating before recommending </a:t>
          </a:r>
        </a:p>
      </dgm:t>
    </dgm:pt>
    <dgm:pt modelId="{242E5748-4802-490E-8996-5277ABAF7118}" type="parTrans" cxnId="{555D8CDE-7582-49CB-91EF-AD28A894648F}">
      <dgm:prSet/>
      <dgm:spPr/>
      <dgm:t>
        <a:bodyPr/>
        <a:lstStyle/>
        <a:p>
          <a:endParaRPr lang="en-US"/>
        </a:p>
      </dgm:t>
    </dgm:pt>
    <dgm:pt modelId="{52442570-C040-4A8D-AC65-7CA799D61DCA}" type="sibTrans" cxnId="{555D8CDE-7582-49CB-91EF-AD28A894648F}">
      <dgm:prSet/>
      <dgm:spPr/>
      <dgm:t>
        <a:bodyPr/>
        <a:lstStyle/>
        <a:p>
          <a:endParaRPr lang="en-US"/>
        </a:p>
      </dgm:t>
    </dgm:pt>
    <dgm:pt modelId="{23EF10EF-DC5C-9F4D-BA39-F1DF196E1F19}" type="pres">
      <dgm:prSet presAssocID="{6DFF7150-3E04-4568-A039-1B2EDFC80646}" presName="outerComposite" presStyleCnt="0">
        <dgm:presLayoutVars>
          <dgm:chMax val="5"/>
          <dgm:dir/>
          <dgm:resizeHandles val="exact"/>
        </dgm:presLayoutVars>
      </dgm:prSet>
      <dgm:spPr/>
    </dgm:pt>
    <dgm:pt modelId="{BC1C57F9-7EFC-474C-8285-8B690A1FB2A3}" type="pres">
      <dgm:prSet presAssocID="{6DFF7150-3E04-4568-A039-1B2EDFC80646}" presName="dummyMaxCanvas" presStyleCnt="0">
        <dgm:presLayoutVars/>
      </dgm:prSet>
      <dgm:spPr/>
    </dgm:pt>
    <dgm:pt modelId="{254126DC-FE5F-3B41-9923-34A5DC698D10}" type="pres">
      <dgm:prSet presAssocID="{6DFF7150-3E04-4568-A039-1B2EDFC80646}" presName="ThreeNodes_1" presStyleLbl="node1" presStyleIdx="0" presStyleCnt="3">
        <dgm:presLayoutVars>
          <dgm:bulletEnabled val="1"/>
        </dgm:presLayoutVars>
      </dgm:prSet>
      <dgm:spPr/>
    </dgm:pt>
    <dgm:pt modelId="{7D93B806-8837-F44D-9F3C-620170B05CDC}" type="pres">
      <dgm:prSet presAssocID="{6DFF7150-3E04-4568-A039-1B2EDFC80646}" presName="ThreeNodes_2" presStyleLbl="node1" presStyleIdx="1" presStyleCnt="3">
        <dgm:presLayoutVars>
          <dgm:bulletEnabled val="1"/>
        </dgm:presLayoutVars>
      </dgm:prSet>
      <dgm:spPr/>
    </dgm:pt>
    <dgm:pt modelId="{B9DD0A72-EE2C-794C-BD23-523A3898C591}" type="pres">
      <dgm:prSet presAssocID="{6DFF7150-3E04-4568-A039-1B2EDFC80646}" presName="ThreeNodes_3" presStyleLbl="node1" presStyleIdx="2" presStyleCnt="3">
        <dgm:presLayoutVars>
          <dgm:bulletEnabled val="1"/>
        </dgm:presLayoutVars>
      </dgm:prSet>
      <dgm:spPr/>
    </dgm:pt>
    <dgm:pt modelId="{19D3A729-2F7D-BA4F-9D64-AF44996C35D5}" type="pres">
      <dgm:prSet presAssocID="{6DFF7150-3E04-4568-A039-1B2EDFC80646}" presName="ThreeConn_1-2" presStyleLbl="fgAccFollowNode1" presStyleIdx="0" presStyleCnt="2">
        <dgm:presLayoutVars>
          <dgm:bulletEnabled val="1"/>
        </dgm:presLayoutVars>
      </dgm:prSet>
      <dgm:spPr/>
    </dgm:pt>
    <dgm:pt modelId="{613910D6-22A1-0144-9B65-CCC434E152D7}" type="pres">
      <dgm:prSet presAssocID="{6DFF7150-3E04-4568-A039-1B2EDFC80646}" presName="ThreeConn_2-3" presStyleLbl="fgAccFollowNode1" presStyleIdx="1" presStyleCnt="2">
        <dgm:presLayoutVars>
          <dgm:bulletEnabled val="1"/>
        </dgm:presLayoutVars>
      </dgm:prSet>
      <dgm:spPr/>
    </dgm:pt>
    <dgm:pt modelId="{C6D13263-5093-2347-850D-618FB4F2275B}" type="pres">
      <dgm:prSet presAssocID="{6DFF7150-3E04-4568-A039-1B2EDFC80646}" presName="ThreeNodes_1_text" presStyleLbl="node1" presStyleIdx="2" presStyleCnt="3">
        <dgm:presLayoutVars>
          <dgm:bulletEnabled val="1"/>
        </dgm:presLayoutVars>
      </dgm:prSet>
      <dgm:spPr/>
    </dgm:pt>
    <dgm:pt modelId="{3099577D-69E0-2546-9424-6260F132E8A5}" type="pres">
      <dgm:prSet presAssocID="{6DFF7150-3E04-4568-A039-1B2EDFC80646}" presName="ThreeNodes_2_text" presStyleLbl="node1" presStyleIdx="2" presStyleCnt="3">
        <dgm:presLayoutVars>
          <dgm:bulletEnabled val="1"/>
        </dgm:presLayoutVars>
      </dgm:prSet>
      <dgm:spPr/>
    </dgm:pt>
    <dgm:pt modelId="{A3243876-B5CF-2845-A6FA-790A4857F2EB}" type="pres">
      <dgm:prSet presAssocID="{6DFF7150-3E04-4568-A039-1B2EDFC80646}" presName="ThreeNodes_3_text" presStyleLbl="node1" presStyleIdx="2" presStyleCnt="3">
        <dgm:presLayoutVars>
          <dgm:bulletEnabled val="1"/>
        </dgm:presLayoutVars>
      </dgm:prSet>
      <dgm:spPr/>
    </dgm:pt>
  </dgm:ptLst>
  <dgm:cxnLst>
    <dgm:cxn modelId="{2CF9494B-BBE7-7D42-8403-0B306AF0B6BA}" type="presOf" srcId="{956C80FA-2B9F-4B16-8829-42EA1B104FF6}" destId="{254126DC-FE5F-3B41-9923-34A5DC698D10}" srcOrd="0" destOrd="0" presId="urn:microsoft.com/office/officeart/2005/8/layout/vProcess5"/>
    <dgm:cxn modelId="{17A2778B-D032-7E40-9BF5-EFDB15392B6A}" type="presOf" srcId="{D7AC9480-FB85-4E0B-8A8F-5836A9CC4A5F}" destId="{7D93B806-8837-F44D-9F3C-620170B05CDC}" srcOrd="0" destOrd="0" presId="urn:microsoft.com/office/officeart/2005/8/layout/vProcess5"/>
    <dgm:cxn modelId="{1EE94499-93C3-A94C-94CC-9BDB3E094079}" type="presOf" srcId="{FC6CBB02-87D4-48EE-92E1-CD4E3067C00E}" destId="{A3243876-B5CF-2845-A6FA-790A4857F2EB}" srcOrd="1" destOrd="0" presId="urn:microsoft.com/office/officeart/2005/8/layout/vProcess5"/>
    <dgm:cxn modelId="{7E463DA3-2882-F24D-AA17-30488B6690C8}" type="presOf" srcId="{956C80FA-2B9F-4B16-8829-42EA1B104FF6}" destId="{C6D13263-5093-2347-850D-618FB4F2275B}" srcOrd="1" destOrd="0" presId="urn:microsoft.com/office/officeart/2005/8/layout/vProcess5"/>
    <dgm:cxn modelId="{EBF721B5-F658-034B-BE95-B2F3B7A37EF1}" type="presOf" srcId="{6DFF7150-3E04-4568-A039-1B2EDFC80646}" destId="{23EF10EF-DC5C-9F4D-BA39-F1DF196E1F19}" srcOrd="0" destOrd="0" presId="urn:microsoft.com/office/officeart/2005/8/layout/vProcess5"/>
    <dgm:cxn modelId="{A9F029C3-BB1B-413B-BA47-BAE1D20619A6}" srcId="{6DFF7150-3E04-4568-A039-1B2EDFC80646}" destId="{956C80FA-2B9F-4B16-8829-42EA1B104FF6}" srcOrd="0" destOrd="0" parTransId="{4DE1FA85-5637-48F3-9FCA-CE11385C73E1}" sibTransId="{3B5014DD-D513-4588-97CD-C7B6A1EF9492}"/>
    <dgm:cxn modelId="{C298E2C4-5C44-E04B-AE90-94A867A6F199}" type="presOf" srcId="{FC6CBB02-87D4-48EE-92E1-CD4E3067C00E}" destId="{B9DD0A72-EE2C-794C-BD23-523A3898C591}" srcOrd="0" destOrd="0" presId="urn:microsoft.com/office/officeart/2005/8/layout/vProcess5"/>
    <dgm:cxn modelId="{B37D93D5-8EF1-8749-9050-208D1F131DD2}" type="presOf" srcId="{D7AC9480-FB85-4E0B-8A8F-5836A9CC4A5F}" destId="{3099577D-69E0-2546-9424-6260F132E8A5}" srcOrd="1" destOrd="0" presId="urn:microsoft.com/office/officeart/2005/8/layout/vProcess5"/>
    <dgm:cxn modelId="{555D8CDE-7582-49CB-91EF-AD28A894648F}" srcId="{6DFF7150-3E04-4568-A039-1B2EDFC80646}" destId="{FC6CBB02-87D4-48EE-92E1-CD4E3067C00E}" srcOrd="2" destOrd="0" parTransId="{242E5748-4802-490E-8996-5277ABAF7118}" sibTransId="{52442570-C040-4A8D-AC65-7CA799D61DCA}"/>
    <dgm:cxn modelId="{C0EBA7E1-8DD1-D642-8620-4F5C8CB2735B}" type="presOf" srcId="{3B5014DD-D513-4588-97CD-C7B6A1EF9492}" destId="{19D3A729-2F7D-BA4F-9D64-AF44996C35D5}" srcOrd="0" destOrd="0" presId="urn:microsoft.com/office/officeart/2005/8/layout/vProcess5"/>
    <dgm:cxn modelId="{E59B90E5-7EA7-B846-9DE5-C23FE1F6C896}" type="presOf" srcId="{9894E88C-5B11-4242-947F-18583149E997}" destId="{613910D6-22A1-0144-9B65-CCC434E152D7}" srcOrd="0" destOrd="0" presId="urn:microsoft.com/office/officeart/2005/8/layout/vProcess5"/>
    <dgm:cxn modelId="{01282FEF-668B-4F60-BC63-EC2B0E8D646D}" srcId="{6DFF7150-3E04-4568-A039-1B2EDFC80646}" destId="{D7AC9480-FB85-4E0B-8A8F-5836A9CC4A5F}" srcOrd="1" destOrd="0" parTransId="{603B7299-B494-4CD5-981C-0952E68FA16E}" sibTransId="{9894E88C-5B11-4242-947F-18583149E997}"/>
    <dgm:cxn modelId="{245A5F3D-93DC-C246-B6C7-84FF6346C720}" type="presParOf" srcId="{23EF10EF-DC5C-9F4D-BA39-F1DF196E1F19}" destId="{BC1C57F9-7EFC-474C-8285-8B690A1FB2A3}" srcOrd="0" destOrd="0" presId="urn:microsoft.com/office/officeart/2005/8/layout/vProcess5"/>
    <dgm:cxn modelId="{FF92FD8A-13EF-9F4F-9A86-443AE21E428B}" type="presParOf" srcId="{23EF10EF-DC5C-9F4D-BA39-F1DF196E1F19}" destId="{254126DC-FE5F-3B41-9923-34A5DC698D10}" srcOrd="1" destOrd="0" presId="urn:microsoft.com/office/officeart/2005/8/layout/vProcess5"/>
    <dgm:cxn modelId="{145139D9-5BCA-0C49-BD4A-8B1111EED731}" type="presParOf" srcId="{23EF10EF-DC5C-9F4D-BA39-F1DF196E1F19}" destId="{7D93B806-8837-F44D-9F3C-620170B05CDC}" srcOrd="2" destOrd="0" presId="urn:microsoft.com/office/officeart/2005/8/layout/vProcess5"/>
    <dgm:cxn modelId="{8F83642F-1FD4-0942-95EB-5678067554C0}" type="presParOf" srcId="{23EF10EF-DC5C-9F4D-BA39-F1DF196E1F19}" destId="{B9DD0A72-EE2C-794C-BD23-523A3898C591}" srcOrd="3" destOrd="0" presId="urn:microsoft.com/office/officeart/2005/8/layout/vProcess5"/>
    <dgm:cxn modelId="{08C9BF5D-372B-9645-92F4-D6D47B61B11B}" type="presParOf" srcId="{23EF10EF-DC5C-9F4D-BA39-F1DF196E1F19}" destId="{19D3A729-2F7D-BA4F-9D64-AF44996C35D5}" srcOrd="4" destOrd="0" presId="urn:microsoft.com/office/officeart/2005/8/layout/vProcess5"/>
    <dgm:cxn modelId="{1FE08C82-1905-7F42-BC95-4C5A39607DE1}" type="presParOf" srcId="{23EF10EF-DC5C-9F4D-BA39-F1DF196E1F19}" destId="{613910D6-22A1-0144-9B65-CCC434E152D7}" srcOrd="5" destOrd="0" presId="urn:microsoft.com/office/officeart/2005/8/layout/vProcess5"/>
    <dgm:cxn modelId="{7D07175E-03DF-E04A-9AEC-9BF2A771AA76}" type="presParOf" srcId="{23EF10EF-DC5C-9F4D-BA39-F1DF196E1F19}" destId="{C6D13263-5093-2347-850D-618FB4F2275B}" srcOrd="6" destOrd="0" presId="urn:microsoft.com/office/officeart/2005/8/layout/vProcess5"/>
    <dgm:cxn modelId="{5DF7C4B7-621F-1F46-98EB-349C302398FF}" type="presParOf" srcId="{23EF10EF-DC5C-9F4D-BA39-F1DF196E1F19}" destId="{3099577D-69E0-2546-9424-6260F132E8A5}" srcOrd="7" destOrd="0" presId="urn:microsoft.com/office/officeart/2005/8/layout/vProcess5"/>
    <dgm:cxn modelId="{432FCB02-0E58-044F-B776-4AA2FD95D819}" type="presParOf" srcId="{23EF10EF-DC5C-9F4D-BA39-F1DF196E1F19}" destId="{A3243876-B5CF-2845-A6FA-790A4857F2EB}" srcOrd="8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3F32E0C7-392F-4483-A907-ED2ECA39814A}" type="doc">
      <dgm:prSet loTypeId="urn:microsoft.com/office/officeart/2008/layout/LinedList" loCatId="list" qsTypeId="urn:microsoft.com/office/officeart/2005/8/quickstyle/simple4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47E8BB54-7149-4C16-9B3C-31EC112C58BB}">
      <dgm:prSet/>
      <dgm:spPr/>
      <dgm:t>
        <a:bodyPr/>
        <a:lstStyle/>
        <a:p>
          <a:r>
            <a:rPr lang="en-US"/>
            <a:t>This is where you examine or describe the topic</a:t>
          </a:r>
        </a:p>
      </dgm:t>
    </dgm:pt>
    <dgm:pt modelId="{630F5B36-CE53-4622-900E-5DE1BFC23E32}" type="parTrans" cxnId="{B9D359FE-492E-4B7A-ADBF-A6A3A0806842}">
      <dgm:prSet/>
      <dgm:spPr/>
      <dgm:t>
        <a:bodyPr/>
        <a:lstStyle/>
        <a:p>
          <a:endParaRPr lang="en-US"/>
        </a:p>
      </dgm:t>
    </dgm:pt>
    <dgm:pt modelId="{E7A805AA-BA79-4D6D-B7C6-6001C5B01365}" type="sibTrans" cxnId="{B9D359FE-492E-4B7A-ADBF-A6A3A0806842}">
      <dgm:prSet/>
      <dgm:spPr/>
      <dgm:t>
        <a:bodyPr/>
        <a:lstStyle/>
        <a:p>
          <a:endParaRPr lang="en-US"/>
        </a:p>
      </dgm:t>
    </dgm:pt>
    <dgm:pt modelId="{66B4AAB9-1C51-4195-A99E-91E5FCEEB512}">
      <dgm:prSet/>
      <dgm:spPr/>
      <dgm:t>
        <a:bodyPr/>
        <a:lstStyle/>
        <a:p>
          <a:r>
            <a:rPr lang="en-US"/>
            <a:t>You will need to start with </a:t>
          </a:r>
        </a:p>
      </dgm:t>
    </dgm:pt>
    <dgm:pt modelId="{B363C794-B444-4A7E-97E2-72EA199C1CD5}" type="parTrans" cxnId="{074708CA-A07A-409C-BA54-ADF2C01B2937}">
      <dgm:prSet/>
      <dgm:spPr/>
      <dgm:t>
        <a:bodyPr/>
        <a:lstStyle/>
        <a:p>
          <a:endParaRPr lang="en-US"/>
        </a:p>
      </dgm:t>
    </dgm:pt>
    <dgm:pt modelId="{54ADE9BA-5DC4-410D-9903-006D6A875195}" type="sibTrans" cxnId="{074708CA-A07A-409C-BA54-ADF2C01B2937}">
      <dgm:prSet/>
      <dgm:spPr/>
      <dgm:t>
        <a:bodyPr/>
        <a:lstStyle/>
        <a:p>
          <a:endParaRPr lang="en-US"/>
        </a:p>
      </dgm:t>
    </dgm:pt>
    <dgm:pt modelId="{C26493B2-C0D1-4045-8B3E-49B9D95D51BB}">
      <dgm:prSet/>
      <dgm:spPr/>
      <dgm:t>
        <a:bodyPr/>
        <a:lstStyle/>
        <a:p>
          <a:r>
            <a:rPr lang="en-US" dirty="0"/>
            <a:t>Examine / Detail / Explore / Describe </a:t>
          </a:r>
        </a:p>
      </dgm:t>
    </dgm:pt>
    <dgm:pt modelId="{916DA221-480E-442E-89A1-B8E8B5886133}" type="parTrans" cxnId="{6B721D40-0695-41D3-8785-33E058D4BE3E}">
      <dgm:prSet/>
      <dgm:spPr/>
      <dgm:t>
        <a:bodyPr/>
        <a:lstStyle/>
        <a:p>
          <a:endParaRPr lang="en-US"/>
        </a:p>
      </dgm:t>
    </dgm:pt>
    <dgm:pt modelId="{969F74B1-4EC9-4AAB-A750-C7189F237238}" type="sibTrans" cxnId="{6B721D40-0695-41D3-8785-33E058D4BE3E}">
      <dgm:prSet/>
      <dgm:spPr/>
      <dgm:t>
        <a:bodyPr/>
        <a:lstStyle/>
        <a:p>
          <a:endParaRPr lang="en-US"/>
        </a:p>
      </dgm:t>
    </dgm:pt>
    <dgm:pt modelId="{ADF78A7F-C4E3-E241-BF3A-220C3AAECA8F}" type="pres">
      <dgm:prSet presAssocID="{3F32E0C7-392F-4483-A907-ED2ECA39814A}" presName="vert0" presStyleCnt="0">
        <dgm:presLayoutVars>
          <dgm:dir/>
          <dgm:animOne val="branch"/>
          <dgm:animLvl val="lvl"/>
        </dgm:presLayoutVars>
      </dgm:prSet>
      <dgm:spPr/>
    </dgm:pt>
    <dgm:pt modelId="{A84ED9F2-5041-FC41-880D-5960E359432E}" type="pres">
      <dgm:prSet presAssocID="{47E8BB54-7149-4C16-9B3C-31EC112C58BB}" presName="thickLine" presStyleLbl="alignNode1" presStyleIdx="0" presStyleCnt="3"/>
      <dgm:spPr/>
    </dgm:pt>
    <dgm:pt modelId="{F1D8447F-EE30-AF4E-99DE-D4D29B249950}" type="pres">
      <dgm:prSet presAssocID="{47E8BB54-7149-4C16-9B3C-31EC112C58BB}" presName="horz1" presStyleCnt="0"/>
      <dgm:spPr/>
    </dgm:pt>
    <dgm:pt modelId="{5A18933D-865A-0F42-AD13-C84F226C056C}" type="pres">
      <dgm:prSet presAssocID="{47E8BB54-7149-4C16-9B3C-31EC112C58BB}" presName="tx1" presStyleLbl="revTx" presStyleIdx="0" presStyleCnt="3"/>
      <dgm:spPr/>
    </dgm:pt>
    <dgm:pt modelId="{5F4F1F72-1DC4-2047-890A-05EE711CD628}" type="pres">
      <dgm:prSet presAssocID="{47E8BB54-7149-4C16-9B3C-31EC112C58BB}" presName="vert1" presStyleCnt="0"/>
      <dgm:spPr/>
    </dgm:pt>
    <dgm:pt modelId="{774ECFC8-0379-CA42-8EE5-95B26C259C70}" type="pres">
      <dgm:prSet presAssocID="{66B4AAB9-1C51-4195-A99E-91E5FCEEB512}" presName="thickLine" presStyleLbl="alignNode1" presStyleIdx="1" presStyleCnt="3"/>
      <dgm:spPr/>
    </dgm:pt>
    <dgm:pt modelId="{B74D7C17-0148-E744-BBA9-3BF1EE0F68F4}" type="pres">
      <dgm:prSet presAssocID="{66B4AAB9-1C51-4195-A99E-91E5FCEEB512}" presName="horz1" presStyleCnt="0"/>
      <dgm:spPr/>
    </dgm:pt>
    <dgm:pt modelId="{E6BAE2CD-D3B4-EE46-A811-6F9D9B59437A}" type="pres">
      <dgm:prSet presAssocID="{66B4AAB9-1C51-4195-A99E-91E5FCEEB512}" presName="tx1" presStyleLbl="revTx" presStyleIdx="1" presStyleCnt="3"/>
      <dgm:spPr/>
    </dgm:pt>
    <dgm:pt modelId="{5104C2E4-38D4-5045-80F2-91A4B121FF1C}" type="pres">
      <dgm:prSet presAssocID="{66B4AAB9-1C51-4195-A99E-91E5FCEEB512}" presName="vert1" presStyleCnt="0"/>
      <dgm:spPr/>
    </dgm:pt>
    <dgm:pt modelId="{BDE59E96-834F-DF49-A3DB-A3E226A3F36A}" type="pres">
      <dgm:prSet presAssocID="{C26493B2-C0D1-4045-8B3E-49B9D95D51BB}" presName="thickLine" presStyleLbl="alignNode1" presStyleIdx="2" presStyleCnt="3"/>
      <dgm:spPr/>
    </dgm:pt>
    <dgm:pt modelId="{7EE1829B-810D-774E-8F0C-7BB698C66647}" type="pres">
      <dgm:prSet presAssocID="{C26493B2-C0D1-4045-8B3E-49B9D95D51BB}" presName="horz1" presStyleCnt="0"/>
      <dgm:spPr/>
    </dgm:pt>
    <dgm:pt modelId="{D34CDDC8-4849-B548-9069-23FAA156DBC7}" type="pres">
      <dgm:prSet presAssocID="{C26493B2-C0D1-4045-8B3E-49B9D95D51BB}" presName="tx1" presStyleLbl="revTx" presStyleIdx="2" presStyleCnt="3"/>
      <dgm:spPr/>
    </dgm:pt>
    <dgm:pt modelId="{F569A98B-6FC2-4D45-B5BF-6319B413D229}" type="pres">
      <dgm:prSet presAssocID="{C26493B2-C0D1-4045-8B3E-49B9D95D51BB}" presName="vert1" presStyleCnt="0"/>
      <dgm:spPr/>
    </dgm:pt>
  </dgm:ptLst>
  <dgm:cxnLst>
    <dgm:cxn modelId="{39B7621D-CF77-3940-8C24-E434DEC29553}" type="presOf" srcId="{66B4AAB9-1C51-4195-A99E-91E5FCEEB512}" destId="{E6BAE2CD-D3B4-EE46-A811-6F9D9B59437A}" srcOrd="0" destOrd="0" presId="urn:microsoft.com/office/officeart/2008/layout/LinedList"/>
    <dgm:cxn modelId="{6B721D40-0695-41D3-8785-33E058D4BE3E}" srcId="{3F32E0C7-392F-4483-A907-ED2ECA39814A}" destId="{C26493B2-C0D1-4045-8B3E-49B9D95D51BB}" srcOrd="2" destOrd="0" parTransId="{916DA221-480E-442E-89A1-B8E8B5886133}" sibTransId="{969F74B1-4EC9-4AAB-A750-C7189F237238}"/>
    <dgm:cxn modelId="{5ED9F34B-B703-1F46-8D27-A3406F900A36}" type="presOf" srcId="{C26493B2-C0D1-4045-8B3E-49B9D95D51BB}" destId="{D34CDDC8-4849-B548-9069-23FAA156DBC7}" srcOrd="0" destOrd="0" presId="urn:microsoft.com/office/officeart/2008/layout/LinedList"/>
    <dgm:cxn modelId="{2D87C49D-B1E8-E541-8AA8-70113FE7D364}" type="presOf" srcId="{3F32E0C7-392F-4483-A907-ED2ECA39814A}" destId="{ADF78A7F-C4E3-E241-BF3A-220C3AAECA8F}" srcOrd="0" destOrd="0" presId="urn:microsoft.com/office/officeart/2008/layout/LinedList"/>
    <dgm:cxn modelId="{074708CA-A07A-409C-BA54-ADF2C01B2937}" srcId="{3F32E0C7-392F-4483-A907-ED2ECA39814A}" destId="{66B4AAB9-1C51-4195-A99E-91E5FCEEB512}" srcOrd="1" destOrd="0" parTransId="{B363C794-B444-4A7E-97E2-72EA199C1CD5}" sibTransId="{54ADE9BA-5DC4-410D-9903-006D6A875195}"/>
    <dgm:cxn modelId="{40133CDD-55CA-7E42-881F-1BFDAFB8F748}" type="presOf" srcId="{47E8BB54-7149-4C16-9B3C-31EC112C58BB}" destId="{5A18933D-865A-0F42-AD13-C84F226C056C}" srcOrd="0" destOrd="0" presId="urn:microsoft.com/office/officeart/2008/layout/LinedList"/>
    <dgm:cxn modelId="{B9D359FE-492E-4B7A-ADBF-A6A3A0806842}" srcId="{3F32E0C7-392F-4483-A907-ED2ECA39814A}" destId="{47E8BB54-7149-4C16-9B3C-31EC112C58BB}" srcOrd="0" destOrd="0" parTransId="{630F5B36-CE53-4622-900E-5DE1BFC23E32}" sibTransId="{E7A805AA-BA79-4D6D-B7C6-6001C5B01365}"/>
    <dgm:cxn modelId="{D6718408-814D-594F-B231-CD8D7A20F236}" type="presParOf" srcId="{ADF78A7F-C4E3-E241-BF3A-220C3AAECA8F}" destId="{A84ED9F2-5041-FC41-880D-5960E359432E}" srcOrd="0" destOrd="0" presId="urn:microsoft.com/office/officeart/2008/layout/LinedList"/>
    <dgm:cxn modelId="{FB3DB12F-6F23-E84F-AB51-7EB03DF6F29E}" type="presParOf" srcId="{ADF78A7F-C4E3-E241-BF3A-220C3AAECA8F}" destId="{F1D8447F-EE30-AF4E-99DE-D4D29B249950}" srcOrd="1" destOrd="0" presId="urn:microsoft.com/office/officeart/2008/layout/LinedList"/>
    <dgm:cxn modelId="{96EDE1FF-4F5A-1046-8C97-270CF646FAE2}" type="presParOf" srcId="{F1D8447F-EE30-AF4E-99DE-D4D29B249950}" destId="{5A18933D-865A-0F42-AD13-C84F226C056C}" srcOrd="0" destOrd="0" presId="urn:microsoft.com/office/officeart/2008/layout/LinedList"/>
    <dgm:cxn modelId="{93E9FD6E-9100-8B42-B967-4F8EAD351A63}" type="presParOf" srcId="{F1D8447F-EE30-AF4E-99DE-D4D29B249950}" destId="{5F4F1F72-1DC4-2047-890A-05EE711CD628}" srcOrd="1" destOrd="0" presId="urn:microsoft.com/office/officeart/2008/layout/LinedList"/>
    <dgm:cxn modelId="{DF4E0910-46E3-2747-9323-A085828428F1}" type="presParOf" srcId="{ADF78A7F-C4E3-E241-BF3A-220C3AAECA8F}" destId="{774ECFC8-0379-CA42-8EE5-95B26C259C70}" srcOrd="2" destOrd="0" presId="urn:microsoft.com/office/officeart/2008/layout/LinedList"/>
    <dgm:cxn modelId="{70572DEB-675D-1942-94FB-F6D711B8A37B}" type="presParOf" srcId="{ADF78A7F-C4E3-E241-BF3A-220C3AAECA8F}" destId="{B74D7C17-0148-E744-BBA9-3BF1EE0F68F4}" srcOrd="3" destOrd="0" presId="urn:microsoft.com/office/officeart/2008/layout/LinedList"/>
    <dgm:cxn modelId="{CE8F0488-EDBA-4A46-9BFC-67470123F3A2}" type="presParOf" srcId="{B74D7C17-0148-E744-BBA9-3BF1EE0F68F4}" destId="{E6BAE2CD-D3B4-EE46-A811-6F9D9B59437A}" srcOrd="0" destOrd="0" presId="urn:microsoft.com/office/officeart/2008/layout/LinedList"/>
    <dgm:cxn modelId="{8BFBA979-EDA6-4D46-98C5-685379B01268}" type="presParOf" srcId="{B74D7C17-0148-E744-BBA9-3BF1EE0F68F4}" destId="{5104C2E4-38D4-5045-80F2-91A4B121FF1C}" srcOrd="1" destOrd="0" presId="urn:microsoft.com/office/officeart/2008/layout/LinedList"/>
    <dgm:cxn modelId="{058E7F96-66D1-3D41-9FEC-FE5518447744}" type="presParOf" srcId="{ADF78A7F-C4E3-E241-BF3A-220C3AAECA8F}" destId="{BDE59E96-834F-DF49-A3DB-A3E226A3F36A}" srcOrd="4" destOrd="0" presId="urn:microsoft.com/office/officeart/2008/layout/LinedList"/>
    <dgm:cxn modelId="{31E42A8F-72FB-DC48-A1D0-FFA1BEE884AE}" type="presParOf" srcId="{ADF78A7F-C4E3-E241-BF3A-220C3AAECA8F}" destId="{7EE1829B-810D-774E-8F0C-7BB698C66647}" srcOrd="5" destOrd="0" presId="urn:microsoft.com/office/officeart/2008/layout/LinedList"/>
    <dgm:cxn modelId="{8E4F12C2-B911-1B41-9FBC-E9AA36B0C573}" type="presParOf" srcId="{7EE1829B-810D-774E-8F0C-7BB698C66647}" destId="{D34CDDC8-4849-B548-9069-23FAA156DBC7}" srcOrd="0" destOrd="0" presId="urn:microsoft.com/office/officeart/2008/layout/LinedList"/>
    <dgm:cxn modelId="{44B5A5A8-29B1-AE4A-AFC2-E213D97A3F6A}" type="presParOf" srcId="{7EE1829B-810D-774E-8F0C-7BB698C66647}" destId="{F569A98B-6FC2-4D45-B5BF-6319B413D229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2087E94F-2D91-477D-9711-CDD5867B4322}" type="doc">
      <dgm:prSet loTypeId="urn:microsoft.com/office/officeart/2008/layout/LinedList" loCatId="list" qsTypeId="urn:microsoft.com/office/officeart/2005/8/quickstyle/simple4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C43A8E55-B202-4256-8C35-CC971310F42E}">
      <dgm:prSet/>
      <dgm:spPr/>
      <dgm:t>
        <a:bodyPr/>
        <a:lstStyle/>
        <a:p>
          <a:r>
            <a:rPr lang="en-US"/>
            <a:t>Any questions?</a:t>
          </a:r>
        </a:p>
      </dgm:t>
    </dgm:pt>
    <dgm:pt modelId="{1EBB99E5-EE41-487A-93D4-12DB1551E11F}" type="parTrans" cxnId="{B7253578-D872-47AF-AFF4-F981F8A4F113}">
      <dgm:prSet/>
      <dgm:spPr/>
      <dgm:t>
        <a:bodyPr/>
        <a:lstStyle/>
        <a:p>
          <a:endParaRPr lang="en-US"/>
        </a:p>
      </dgm:t>
    </dgm:pt>
    <dgm:pt modelId="{262B4615-F8DE-4CB0-B7AD-009A1CF43B72}" type="sibTrans" cxnId="{B7253578-D872-47AF-AFF4-F981F8A4F113}">
      <dgm:prSet/>
      <dgm:spPr/>
      <dgm:t>
        <a:bodyPr/>
        <a:lstStyle/>
        <a:p>
          <a:endParaRPr lang="en-US"/>
        </a:p>
      </dgm:t>
    </dgm:pt>
    <dgm:pt modelId="{C84FE8BE-20F7-4EFA-A3EF-912B42EBE031}">
      <dgm:prSet/>
      <dgm:spPr/>
      <dgm:t>
        <a:bodyPr/>
        <a:lstStyle/>
        <a:p>
          <a:r>
            <a:rPr lang="en-US" dirty="0"/>
            <a:t>Write me an email to book an one-to-one appointment if anyone wants to double check anything before presentation and/or submission.</a:t>
          </a:r>
        </a:p>
      </dgm:t>
    </dgm:pt>
    <dgm:pt modelId="{5597D2B3-A2DA-4578-BA36-A6D16E022139}" type="sibTrans" cxnId="{7FCDE4F9-78C6-47A1-A175-083223553ABA}">
      <dgm:prSet/>
      <dgm:spPr/>
      <dgm:t>
        <a:bodyPr/>
        <a:lstStyle/>
        <a:p>
          <a:endParaRPr lang="en-US"/>
        </a:p>
      </dgm:t>
    </dgm:pt>
    <dgm:pt modelId="{10E4FC4A-3B12-49F3-996A-051E8026D650}" type="parTrans" cxnId="{7FCDE4F9-78C6-47A1-A175-083223553ABA}">
      <dgm:prSet/>
      <dgm:spPr/>
      <dgm:t>
        <a:bodyPr/>
        <a:lstStyle/>
        <a:p>
          <a:endParaRPr lang="en-US"/>
        </a:p>
      </dgm:t>
    </dgm:pt>
    <dgm:pt modelId="{B7DE6C02-81CC-C149-A652-882672B6C311}" type="pres">
      <dgm:prSet presAssocID="{2087E94F-2D91-477D-9711-CDD5867B4322}" presName="vert0" presStyleCnt="0">
        <dgm:presLayoutVars>
          <dgm:dir/>
          <dgm:animOne val="branch"/>
          <dgm:animLvl val="lvl"/>
        </dgm:presLayoutVars>
      </dgm:prSet>
      <dgm:spPr/>
    </dgm:pt>
    <dgm:pt modelId="{61149EDF-2099-044C-BC57-315265245DAD}" type="pres">
      <dgm:prSet presAssocID="{C43A8E55-B202-4256-8C35-CC971310F42E}" presName="thickLine" presStyleLbl="alignNode1" presStyleIdx="0" presStyleCnt="2"/>
      <dgm:spPr/>
    </dgm:pt>
    <dgm:pt modelId="{F625CBEE-03D8-8346-A2A7-E9285DAB78E7}" type="pres">
      <dgm:prSet presAssocID="{C43A8E55-B202-4256-8C35-CC971310F42E}" presName="horz1" presStyleCnt="0"/>
      <dgm:spPr/>
    </dgm:pt>
    <dgm:pt modelId="{2B230A06-E55A-6E47-AFF1-439FD9D2D58D}" type="pres">
      <dgm:prSet presAssocID="{C43A8E55-B202-4256-8C35-CC971310F42E}" presName="tx1" presStyleLbl="revTx" presStyleIdx="0" presStyleCnt="2"/>
      <dgm:spPr/>
    </dgm:pt>
    <dgm:pt modelId="{26B4C6B4-940B-C84B-924D-E6D04A1CC376}" type="pres">
      <dgm:prSet presAssocID="{C43A8E55-B202-4256-8C35-CC971310F42E}" presName="vert1" presStyleCnt="0"/>
      <dgm:spPr/>
    </dgm:pt>
    <dgm:pt modelId="{B2D285E4-CA39-AB45-B855-2160A06FDB30}" type="pres">
      <dgm:prSet presAssocID="{C84FE8BE-20F7-4EFA-A3EF-912B42EBE031}" presName="thickLine" presStyleLbl="alignNode1" presStyleIdx="1" presStyleCnt="2"/>
      <dgm:spPr/>
    </dgm:pt>
    <dgm:pt modelId="{9AC65C54-A980-2E45-B81D-B3983CBB3C21}" type="pres">
      <dgm:prSet presAssocID="{C84FE8BE-20F7-4EFA-A3EF-912B42EBE031}" presName="horz1" presStyleCnt="0"/>
      <dgm:spPr/>
    </dgm:pt>
    <dgm:pt modelId="{E9FB935E-757C-ED47-9510-CED4804536E2}" type="pres">
      <dgm:prSet presAssocID="{C84FE8BE-20F7-4EFA-A3EF-912B42EBE031}" presName="tx1" presStyleLbl="revTx" presStyleIdx="1" presStyleCnt="2"/>
      <dgm:spPr/>
    </dgm:pt>
    <dgm:pt modelId="{0A9A828A-A788-4D44-A7AB-DDA9492177D9}" type="pres">
      <dgm:prSet presAssocID="{C84FE8BE-20F7-4EFA-A3EF-912B42EBE031}" presName="vert1" presStyleCnt="0"/>
      <dgm:spPr/>
    </dgm:pt>
  </dgm:ptLst>
  <dgm:cxnLst>
    <dgm:cxn modelId="{B7253578-D872-47AF-AFF4-F981F8A4F113}" srcId="{2087E94F-2D91-477D-9711-CDD5867B4322}" destId="{C43A8E55-B202-4256-8C35-CC971310F42E}" srcOrd="0" destOrd="0" parTransId="{1EBB99E5-EE41-487A-93D4-12DB1551E11F}" sibTransId="{262B4615-F8DE-4CB0-B7AD-009A1CF43B72}"/>
    <dgm:cxn modelId="{84C5CC9B-54E7-1441-9C56-1718381B6900}" type="presOf" srcId="{C84FE8BE-20F7-4EFA-A3EF-912B42EBE031}" destId="{E9FB935E-757C-ED47-9510-CED4804536E2}" srcOrd="0" destOrd="0" presId="urn:microsoft.com/office/officeart/2008/layout/LinedList"/>
    <dgm:cxn modelId="{23F5879C-0790-7641-979E-45E7CD020729}" type="presOf" srcId="{2087E94F-2D91-477D-9711-CDD5867B4322}" destId="{B7DE6C02-81CC-C149-A652-882672B6C311}" srcOrd="0" destOrd="0" presId="urn:microsoft.com/office/officeart/2008/layout/LinedList"/>
    <dgm:cxn modelId="{797B50F0-BB72-C14D-A695-74BA0B11AA18}" type="presOf" srcId="{C43A8E55-B202-4256-8C35-CC971310F42E}" destId="{2B230A06-E55A-6E47-AFF1-439FD9D2D58D}" srcOrd="0" destOrd="0" presId="urn:microsoft.com/office/officeart/2008/layout/LinedList"/>
    <dgm:cxn modelId="{7FCDE4F9-78C6-47A1-A175-083223553ABA}" srcId="{2087E94F-2D91-477D-9711-CDD5867B4322}" destId="{C84FE8BE-20F7-4EFA-A3EF-912B42EBE031}" srcOrd="1" destOrd="0" parTransId="{10E4FC4A-3B12-49F3-996A-051E8026D650}" sibTransId="{5597D2B3-A2DA-4578-BA36-A6D16E022139}"/>
    <dgm:cxn modelId="{6383709A-EBB6-E847-861D-F893959E4DDC}" type="presParOf" srcId="{B7DE6C02-81CC-C149-A652-882672B6C311}" destId="{61149EDF-2099-044C-BC57-315265245DAD}" srcOrd="0" destOrd="0" presId="urn:microsoft.com/office/officeart/2008/layout/LinedList"/>
    <dgm:cxn modelId="{70DB597C-AE7D-BA44-91C7-E2C3A04A28A6}" type="presParOf" srcId="{B7DE6C02-81CC-C149-A652-882672B6C311}" destId="{F625CBEE-03D8-8346-A2A7-E9285DAB78E7}" srcOrd="1" destOrd="0" presId="urn:microsoft.com/office/officeart/2008/layout/LinedList"/>
    <dgm:cxn modelId="{DEBEBBF3-508D-CB4A-9807-F8E3FE511DAD}" type="presParOf" srcId="{F625CBEE-03D8-8346-A2A7-E9285DAB78E7}" destId="{2B230A06-E55A-6E47-AFF1-439FD9D2D58D}" srcOrd="0" destOrd="0" presId="urn:microsoft.com/office/officeart/2008/layout/LinedList"/>
    <dgm:cxn modelId="{840EB9D2-9C03-F745-8A9C-107AC772EBD7}" type="presParOf" srcId="{F625CBEE-03D8-8346-A2A7-E9285DAB78E7}" destId="{26B4C6B4-940B-C84B-924D-E6D04A1CC376}" srcOrd="1" destOrd="0" presId="urn:microsoft.com/office/officeart/2008/layout/LinedList"/>
    <dgm:cxn modelId="{72EDEECA-9901-9F46-85AF-482F4A069F76}" type="presParOf" srcId="{B7DE6C02-81CC-C149-A652-882672B6C311}" destId="{B2D285E4-CA39-AB45-B855-2160A06FDB30}" srcOrd="2" destOrd="0" presId="urn:microsoft.com/office/officeart/2008/layout/LinedList"/>
    <dgm:cxn modelId="{321FB8CA-FF33-9140-A21A-6C8A3F4AB407}" type="presParOf" srcId="{B7DE6C02-81CC-C149-A652-882672B6C311}" destId="{9AC65C54-A980-2E45-B81D-B3983CBB3C21}" srcOrd="3" destOrd="0" presId="urn:microsoft.com/office/officeart/2008/layout/LinedList"/>
    <dgm:cxn modelId="{14F57E23-C03E-CC44-8683-4FDD23D2CF7A}" type="presParOf" srcId="{9AC65C54-A980-2E45-B81D-B3983CBB3C21}" destId="{E9FB935E-757C-ED47-9510-CED4804536E2}" srcOrd="0" destOrd="0" presId="urn:microsoft.com/office/officeart/2008/layout/LinedList"/>
    <dgm:cxn modelId="{B6135DFC-4769-E04C-8CBC-26A4BF54A905}" type="presParOf" srcId="{9AC65C54-A980-2E45-B81D-B3983CBB3C21}" destId="{0A9A828A-A788-4D44-A7AB-DDA9492177D9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9C631C4-9E29-804E-AE63-96157A870C11}">
      <dsp:nvSpPr>
        <dsp:cNvPr id="0" name=""/>
        <dsp:cNvSpPr/>
      </dsp:nvSpPr>
      <dsp:spPr>
        <a:xfrm>
          <a:off x="0" y="0"/>
          <a:ext cx="4765992" cy="2217420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7000"/>
                <a:satMod val="100000"/>
                <a:lumMod val="102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hade val="100000"/>
                <a:satMod val="103000"/>
                <a:lumMod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93000"/>
                <a:satMod val="110000"/>
                <a:lumMod val="99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/>
            <a:t>Objectives are the steps by which you will meet your aim</a:t>
          </a:r>
        </a:p>
      </dsp:txBody>
      <dsp:txXfrm>
        <a:off x="64946" y="64946"/>
        <a:ext cx="2474115" cy="2087528"/>
      </dsp:txXfrm>
    </dsp:sp>
    <dsp:sp modelId="{B3DD34B9-2273-8140-BE6F-9CC3BD763434}">
      <dsp:nvSpPr>
        <dsp:cNvPr id="0" name=""/>
        <dsp:cNvSpPr/>
      </dsp:nvSpPr>
      <dsp:spPr>
        <a:xfrm>
          <a:off x="841057" y="2710179"/>
          <a:ext cx="4765992" cy="2217420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tint val="97000"/>
                <a:satMod val="100000"/>
                <a:lumMod val="102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hade val="100000"/>
                <a:satMod val="103000"/>
                <a:lumMod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shade val="93000"/>
                <a:satMod val="110000"/>
                <a:lumMod val="99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/>
            <a:t>Your aim is simply a reword or detailed breakdown of your title </a:t>
          </a:r>
        </a:p>
      </dsp:txBody>
      <dsp:txXfrm>
        <a:off x="906003" y="2775125"/>
        <a:ext cx="2353720" cy="2087528"/>
      </dsp:txXfrm>
    </dsp:sp>
    <dsp:sp modelId="{588DCB63-C573-4941-BB37-78790493B94A}">
      <dsp:nvSpPr>
        <dsp:cNvPr id="0" name=""/>
        <dsp:cNvSpPr/>
      </dsp:nvSpPr>
      <dsp:spPr>
        <a:xfrm>
          <a:off x="3324669" y="1743138"/>
          <a:ext cx="1441323" cy="1441323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600" kern="1200"/>
        </a:p>
      </dsp:txBody>
      <dsp:txXfrm>
        <a:off x="3648967" y="1743138"/>
        <a:ext cx="792727" cy="1084596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54126DC-FE5F-3B41-9923-34A5DC698D10}">
      <dsp:nvSpPr>
        <dsp:cNvPr id="0" name=""/>
        <dsp:cNvSpPr/>
      </dsp:nvSpPr>
      <dsp:spPr>
        <a:xfrm>
          <a:off x="0" y="0"/>
          <a:ext cx="5228828" cy="1583055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7000"/>
                <a:satMod val="100000"/>
                <a:lumMod val="102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hade val="100000"/>
                <a:satMod val="103000"/>
                <a:lumMod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93000"/>
                <a:satMod val="110000"/>
                <a:lumMod val="99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900" kern="1200"/>
            <a:t>Objectives should build upon each other</a:t>
          </a:r>
        </a:p>
      </dsp:txBody>
      <dsp:txXfrm>
        <a:off x="46366" y="46366"/>
        <a:ext cx="3520588" cy="1490323"/>
      </dsp:txXfrm>
    </dsp:sp>
    <dsp:sp modelId="{7D93B806-8837-F44D-9F3C-620170B05CDC}">
      <dsp:nvSpPr>
        <dsp:cNvPr id="0" name=""/>
        <dsp:cNvSpPr/>
      </dsp:nvSpPr>
      <dsp:spPr>
        <a:xfrm>
          <a:off x="461367" y="1846897"/>
          <a:ext cx="5228828" cy="1583055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2">
                <a:hueOff val="-4979090"/>
                <a:satOff val="26639"/>
                <a:lumOff val="196"/>
                <a:alphaOff val="0"/>
                <a:tint val="97000"/>
                <a:satMod val="100000"/>
                <a:lumMod val="102000"/>
              </a:schemeClr>
            </a:gs>
            <a:gs pos="50000">
              <a:schemeClr val="accent2">
                <a:hueOff val="-4979090"/>
                <a:satOff val="26639"/>
                <a:lumOff val="196"/>
                <a:alphaOff val="0"/>
                <a:shade val="100000"/>
                <a:satMod val="103000"/>
                <a:lumMod val="100000"/>
              </a:schemeClr>
            </a:gs>
            <a:gs pos="100000">
              <a:schemeClr val="accent2">
                <a:hueOff val="-4979090"/>
                <a:satOff val="26639"/>
                <a:lumOff val="196"/>
                <a:alphaOff val="0"/>
                <a:shade val="93000"/>
                <a:satMod val="110000"/>
                <a:lumMod val="99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900" kern="1200"/>
            <a:t>Academic key words which get more difficult </a:t>
          </a:r>
        </a:p>
      </dsp:txBody>
      <dsp:txXfrm>
        <a:off x="507733" y="1893263"/>
        <a:ext cx="3645743" cy="1490323"/>
      </dsp:txXfrm>
    </dsp:sp>
    <dsp:sp modelId="{B9DD0A72-EE2C-794C-BD23-523A3898C591}">
      <dsp:nvSpPr>
        <dsp:cNvPr id="0" name=""/>
        <dsp:cNvSpPr/>
      </dsp:nvSpPr>
      <dsp:spPr>
        <a:xfrm>
          <a:off x="922734" y="3693795"/>
          <a:ext cx="5228828" cy="1583055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2">
                <a:hueOff val="-9958180"/>
                <a:satOff val="53278"/>
                <a:lumOff val="392"/>
                <a:alphaOff val="0"/>
                <a:tint val="97000"/>
                <a:satMod val="100000"/>
                <a:lumMod val="102000"/>
              </a:schemeClr>
            </a:gs>
            <a:gs pos="50000">
              <a:schemeClr val="accent2">
                <a:hueOff val="-9958180"/>
                <a:satOff val="53278"/>
                <a:lumOff val="392"/>
                <a:alphaOff val="0"/>
                <a:shade val="100000"/>
                <a:satMod val="103000"/>
                <a:lumMod val="100000"/>
              </a:schemeClr>
            </a:gs>
            <a:gs pos="100000">
              <a:schemeClr val="accent2">
                <a:hueOff val="-9958180"/>
                <a:satOff val="53278"/>
                <a:lumOff val="392"/>
                <a:alphaOff val="0"/>
                <a:shade val="93000"/>
                <a:satMod val="110000"/>
                <a:lumMod val="99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900" kern="1200"/>
            <a:t>Begin by examining …. End with evaluating before recommending </a:t>
          </a:r>
        </a:p>
      </dsp:txBody>
      <dsp:txXfrm>
        <a:off x="969100" y="3740161"/>
        <a:ext cx="3645743" cy="1490323"/>
      </dsp:txXfrm>
    </dsp:sp>
    <dsp:sp modelId="{19D3A729-2F7D-BA4F-9D64-AF44996C35D5}">
      <dsp:nvSpPr>
        <dsp:cNvPr id="0" name=""/>
        <dsp:cNvSpPr/>
      </dsp:nvSpPr>
      <dsp:spPr>
        <a:xfrm>
          <a:off x="4199842" y="1200483"/>
          <a:ext cx="1028985" cy="1028985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600" kern="1200"/>
        </a:p>
      </dsp:txBody>
      <dsp:txXfrm>
        <a:off x="4431364" y="1200483"/>
        <a:ext cx="565941" cy="774311"/>
      </dsp:txXfrm>
    </dsp:sp>
    <dsp:sp modelId="{613910D6-22A1-0144-9B65-CCC434E152D7}">
      <dsp:nvSpPr>
        <dsp:cNvPr id="0" name=""/>
        <dsp:cNvSpPr/>
      </dsp:nvSpPr>
      <dsp:spPr>
        <a:xfrm>
          <a:off x="4661210" y="3036827"/>
          <a:ext cx="1028985" cy="1028985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-11283985"/>
            <a:satOff val="57725"/>
            <a:lumOff val="3864"/>
            <a:alphaOff val="0"/>
          </a:schemeClr>
        </a:solidFill>
        <a:ln w="6350" cap="flat" cmpd="sng" algn="ctr">
          <a:solidFill>
            <a:schemeClr val="accent2">
              <a:tint val="40000"/>
              <a:alpha val="90000"/>
              <a:hueOff val="-11283985"/>
              <a:satOff val="57725"/>
              <a:lumOff val="3864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600" kern="1200"/>
        </a:p>
      </dsp:txBody>
      <dsp:txXfrm>
        <a:off x="4892732" y="3036827"/>
        <a:ext cx="565941" cy="774311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84ED9F2-5041-FC41-880D-5960E359432E}">
      <dsp:nvSpPr>
        <dsp:cNvPr id="0" name=""/>
        <dsp:cNvSpPr/>
      </dsp:nvSpPr>
      <dsp:spPr>
        <a:xfrm>
          <a:off x="0" y="2576"/>
          <a:ext cx="6151562" cy="0"/>
        </a:xfrm>
        <a:prstGeom prst="line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7000"/>
                <a:satMod val="100000"/>
                <a:lumMod val="102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hade val="100000"/>
                <a:satMod val="103000"/>
                <a:lumMod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93000"/>
                <a:satMod val="110000"/>
                <a:lumMod val="99000"/>
              </a:schemeClr>
            </a:gs>
          </a:gsLst>
          <a:lin ang="5400000" scaled="0"/>
        </a:gradFill>
        <a:ln w="63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5A18933D-865A-0F42-AD13-C84F226C056C}">
      <dsp:nvSpPr>
        <dsp:cNvPr id="0" name=""/>
        <dsp:cNvSpPr/>
      </dsp:nvSpPr>
      <dsp:spPr>
        <a:xfrm>
          <a:off x="0" y="2576"/>
          <a:ext cx="6151562" cy="175723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0020" tIns="160020" rIns="160020" bIns="160020" numCol="1" spcCol="1270" anchor="t" anchorCtr="0">
          <a:noAutofit/>
        </a:bodyPr>
        <a:lstStyle/>
        <a:p>
          <a:pPr marL="0" lvl="0" indent="0" algn="l" defTabSz="1866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200" kern="1200"/>
            <a:t>This is where you examine or describe the topic</a:t>
          </a:r>
        </a:p>
      </dsp:txBody>
      <dsp:txXfrm>
        <a:off x="0" y="2576"/>
        <a:ext cx="6151562" cy="1757232"/>
      </dsp:txXfrm>
    </dsp:sp>
    <dsp:sp modelId="{774ECFC8-0379-CA42-8EE5-95B26C259C70}">
      <dsp:nvSpPr>
        <dsp:cNvPr id="0" name=""/>
        <dsp:cNvSpPr/>
      </dsp:nvSpPr>
      <dsp:spPr>
        <a:xfrm>
          <a:off x="0" y="1759808"/>
          <a:ext cx="6151562" cy="0"/>
        </a:xfrm>
        <a:prstGeom prst="line">
          <a:avLst/>
        </a:prstGeom>
        <a:gradFill rotWithShape="0">
          <a:gsLst>
            <a:gs pos="0">
              <a:schemeClr val="accent2">
                <a:hueOff val="-4979090"/>
                <a:satOff val="26639"/>
                <a:lumOff val="196"/>
                <a:alphaOff val="0"/>
                <a:tint val="97000"/>
                <a:satMod val="100000"/>
                <a:lumMod val="102000"/>
              </a:schemeClr>
            </a:gs>
            <a:gs pos="50000">
              <a:schemeClr val="accent2">
                <a:hueOff val="-4979090"/>
                <a:satOff val="26639"/>
                <a:lumOff val="196"/>
                <a:alphaOff val="0"/>
                <a:shade val="100000"/>
                <a:satMod val="103000"/>
                <a:lumMod val="100000"/>
              </a:schemeClr>
            </a:gs>
            <a:gs pos="100000">
              <a:schemeClr val="accent2">
                <a:hueOff val="-4979090"/>
                <a:satOff val="26639"/>
                <a:lumOff val="196"/>
                <a:alphaOff val="0"/>
                <a:shade val="93000"/>
                <a:satMod val="110000"/>
                <a:lumMod val="99000"/>
              </a:schemeClr>
            </a:gs>
          </a:gsLst>
          <a:lin ang="5400000" scaled="0"/>
        </a:gradFill>
        <a:ln w="6350" cap="flat" cmpd="sng" algn="ctr">
          <a:solidFill>
            <a:schemeClr val="accent2">
              <a:hueOff val="-4979090"/>
              <a:satOff val="26639"/>
              <a:lumOff val="196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E6BAE2CD-D3B4-EE46-A811-6F9D9B59437A}">
      <dsp:nvSpPr>
        <dsp:cNvPr id="0" name=""/>
        <dsp:cNvSpPr/>
      </dsp:nvSpPr>
      <dsp:spPr>
        <a:xfrm>
          <a:off x="0" y="1759808"/>
          <a:ext cx="6151562" cy="175723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0020" tIns="160020" rIns="160020" bIns="160020" numCol="1" spcCol="1270" anchor="t" anchorCtr="0">
          <a:noAutofit/>
        </a:bodyPr>
        <a:lstStyle/>
        <a:p>
          <a:pPr marL="0" lvl="0" indent="0" algn="l" defTabSz="1866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200" kern="1200"/>
            <a:t>You will need to start with </a:t>
          </a:r>
        </a:p>
      </dsp:txBody>
      <dsp:txXfrm>
        <a:off x="0" y="1759808"/>
        <a:ext cx="6151562" cy="1757232"/>
      </dsp:txXfrm>
    </dsp:sp>
    <dsp:sp modelId="{BDE59E96-834F-DF49-A3DB-A3E226A3F36A}">
      <dsp:nvSpPr>
        <dsp:cNvPr id="0" name=""/>
        <dsp:cNvSpPr/>
      </dsp:nvSpPr>
      <dsp:spPr>
        <a:xfrm>
          <a:off x="0" y="3517041"/>
          <a:ext cx="6151562" cy="0"/>
        </a:xfrm>
        <a:prstGeom prst="line">
          <a:avLst/>
        </a:prstGeom>
        <a:gradFill rotWithShape="0">
          <a:gsLst>
            <a:gs pos="0">
              <a:schemeClr val="accent2">
                <a:hueOff val="-9958180"/>
                <a:satOff val="53278"/>
                <a:lumOff val="392"/>
                <a:alphaOff val="0"/>
                <a:tint val="97000"/>
                <a:satMod val="100000"/>
                <a:lumMod val="102000"/>
              </a:schemeClr>
            </a:gs>
            <a:gs pos="50000">
              <a:schemeClr val="accent2">
                <a:hueOff val="-9958180"/>
                <a:satOff val="53278"/>
                <a:lumOff val="392"/>
                <a:alphaOff val="0"/>
                <a:shade val="100000"/>
                <a:satMod val="103000"/>
                <a:lumMod val="100000"/>
              </a:schemeClr>
            </a:gs>
            <a:gs pos="100000">
              <a:schemeClr val="accent2">
                <a:hueOff val="-9958180"/>
                <a:satOff val="53278"/>
                <a:lumOff val="392"/>
                <a:alphaOff val="0"/>
                <a:shade val="93000"/>
                <a:satMod val="110000"/>
                <a:lumMod val="99000"/>
              </a:schemeClr>
            </a:gs>
          </a:gsLst>
          <a:lin ang="5400000" scaled="0"/>
        </a:gradFill>
        <a:ln w="6350" cap="flat" cmpd="sng" algn="ctr">
          <a:solidFill>
            <a:schemeClr val="accent2">
              <a:hueOff val="-9958180"/>
              <a:satOff val="53278"/>
              <a:lumOff val="392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34CDDC8-4849-B548-9069-23FAA156DBC7}">
      <dsp:nvSpPr>
        <dsp:cNvPr id="0" name=""/>
        <dsp:cNvSpPr/>
      </dsp:nvSpPr>
      <dsp:spPr>
        <a:xfrm>
          <a:off x="0" y="3517041"/>
          <a:ext cx="6151562" cy="175723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0020" tIns="160020" rIns="160020" bIns="160020" numCol="1" spcCol="1270" anchor="t" anchorCtr="0">
          <a:noAutofit/>
        </a:bodyPr>
        <a:lstStyle/>
        <a:p>
          <a:pPr marL="0" lvl="0" indent="0" algn="l" defTabSz="1866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200" kern="1200" dirty="0"/>
            <a:t>Examine / Detail / Explore / Describe </a:t>
          </a:r>
        </a:p>
      </dsp:txBody>
      <dsp:txXfrm>
        <a:off x="0" y="3517041"/>
        <a:ext cx="6151562" cy="1757232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1149EDF-2099-044C-BC57-315265245DAD}">
      <dsp:nvSpPr>
        <dsp:cNvPr id="0" name=""/>
        <dsp:cNvSpPr/>
      </dsp:nvSpPr>
      <dsp:spPr>
        <a:xfrm>
          <a:off x="0" y="0"/>
          <a:ext cx="6151562" cy="0"/>
        </a:xfrm>
        <a:prstGeom prst="line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7000"/>
                <a:satMod val="100000"/>
                <a:lumMod val="102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hade val="100000"/>
                <a:satMod val="103000"/>
                <a:lumMod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93000"/>
                <a:satMod val="110000"/>
                <a:lumMod val="99000"/>
              </a:schemeClr>
            </a:gs>
          </a:gsLst>
          <a:lin ang="5400000" scaled="0"/>
        </a:gradFill>
        <a:ln w="63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2B230A06-E55A-6E47-AFF1-439FD9D2D58D}">
      <dsp:nvSpPr>
        <dsp:cNvPr id="0" name=""/>
        <dsp:cNvSpPr/>
      </dsp:nvSpPr>
      <dsp:spPr>
        <a:xfrm>
          <a:off x="0" y="0"/>
          <a:ext cx="6151562" cy="263842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3350" tIns="133350" rIns="133350" bIns="133350" numCol="1" spcCol="1270" anchor="t" anchorCtr="0">
          <a:noAutofit/>
        </a:bodyPr>
        <a:lstStyle/>
        <a:p>
          <a:pPr marL="0" lvl="0" indent="0" algn="l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500" kern="1200"/>
            <a:t>Any questions?</a:t>
          </a:r>
        </a:p>
      </dsp:txBody>
      <dsp:txXfrm>
        <a:off x="0" y="0"/>
        <a:ext cx="6151562" cy="2638425"/>
      </dsp:txXfrm>
    </dsp:sp>
    <dsp:sp modelId="{B2D285E4-CA39-AB45-B855-2160A06FDB30}">
      <dsp:nvSpPr>
        <dsp:cNvPr id="0" name=""/>
        <dsp:cNvSpPr/>
      </dsp:nvSpPr>
      <dsp:spPr>
        <a:xfrm>
          <a:off x="0" y="2638425"/>
          <a:ext cx="6151562" cy="0"/>
        </a:xfrm>
        <a:prstGeom prst="line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tint val="97000"/>
                <a:satMod val="100000"/>
                <a:lumMod val="102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hade val="100000"/>
                <a:satMod val="103000"/>
                <a:lumMod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shade val="93000"/>
                <a:satMod val="110000"/>
                <a:lumMod val="99000"/>
              </a:schemeClr>
            </a:gs>
          </a:gsLst>
          <a:lin ang="5400000" scaled="0"/>
        </a:gradFill>
        <a:ln w="63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E9FB935E-757C-ED47-9510-CED4804536E2}">
      <dsp:nvSpPr>
        <dsp:cNvPr id="0" name=""/>
        <dsp:cNvSpPr/>
      </dsp:nvSpPr>
      <dsp:spPr>
        <a:xfrm>
          <a:off x="0" y="2638425"/>
          <a:ext cx="6151562" cy="263842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3350" tIns="133350" rIns="133350" bIns="133350" numCol="1" spcCol="1270" anchor="t" anchorCtr="0">
          <a:noAutofit/>
        </a:bodyPr>
        <a:lstStyle/>
        <a:p>
          <a:pPr marL="0" lvl="0" indent="0" algn="l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500" kern="1200" dirty="0"/>
            <a:t>Write me an email to book an one-to-one appointment if anyone wants to double check anything before presentation and/or submission.</a:t>
          </a:r>
        </a:p>
      </dsp:txBody>
      <dsp:txXfrm>
        <a:off x="0" y="2638425"/>
        <a:ext cx="6151562" cy="263842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600200" y="2386744"/>
            <a:ext cx="8991600" cy="1645920"/>
          </a:xfrm>
          <a:solidFill>
            <a:srgbClr val="FFFFFF"/>
          </a:solidFill>
          <a:ln w="38100">
            <a:solidFill>
              <a:srgbClr val="404040"/>
            </a:solidFill>
          </a:ln>
        </p:spPr>
        <p:txBody>
          <a:bodyPr lIns="274320" rIns="274320" anchor="ctr" anchorCtr="1">
            <a:normAutofit/>
          </a:bodyPr>
          <a:lstStyle>
            <a:lvl1pPr algn="ctr">
              <a:defRPr sz="3800">
                <a:solidFill>
                  <a:srgbClr val="262626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5194" y="4352544"/>
            <a:ext cx="6801612" cy="1239894"/>
          </a:xfrm>
          <a:noFill/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615AE1-9610-0E4E-A5C4-C1B50C43039C}" type="datetimeFigureOut">
              <a:rPr lang="en-US" smtClean="0"/>
              <a:t>6/28/2021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725B8A-A60C-6441-B20A-25B5C972F0C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8550324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615AE1-9610-0E4E-A5C4-C1B50C43039C}" type="datetimeFigureOut">
              <a:rPr lang="en-US" smtClean="0"/>
              <a:t>6/28/2021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725B8A-A60C-6441-B20A-25B5C972F0C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1136079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2386744"/>
            <a:ext cx="8991600" cy="1645920"/>
          </a:xfrm>
          <a:solidFill>
            <a:srgbClr val="FFFFFF"/>
          </a:solidFill>
          <a:ln w="38100">
            <a:solidFill>
              <a:srgbClr val="404040"/>
            </a:solidFill>
          </a:ln>
        </p:spPr>
        <p:txBody>
          <a:bodyPr lIns="274320" rIns="274320" anchor="ctr" anchorCtr="1">
            <a:normAutofit/>
          </a:bodyPr>
          <a:lstStyle>
            <a:lvl1pPr>
              <a:defRPr sz="3800">
                <a:solidFill>
                  <a:srgbClr val="262626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695194" y="4352465"/>
            <a:ext cx="6801612" cy="1265082"/>
          </a:xfrm>
        </p:spPr>
        <p:txBody>
          <a:bodyPr anchor="t" anchorCtr="1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615AE1-9610-0E4E-A5C4-C1B50C43039C}" type="datetimeFigureOut">
              <a:rPr lang="en-US" smtClean="0"/>
              <a:t>6/28/2021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725B8A-A60C-6441-B20A-25B5C972F0C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3539968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581912" y="2638044"/>
            <a:ext cx="4271771" cy="310198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38315" y="2638044"/>
            <a:ext cx="4270247" cy="310198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615AE1-9610-0E4E-A5C4-C1B50C43039C}" type="datetimeFigureOut">
              <a:rPr lang="en-US" smtClean="0"/>
              <a:t>6/28/2021</a:t>
            </a:fld>
            <a:endParaRPr lang="en-US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725B8A-A60C-6441-B20A-25B5C972F0C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2128330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83436" y="2313433"/>
            <a:ext cx="4270248" cy="704087"/>
          </a:xfrm>
        </p:spPr>
        <p:txBody>
          <a:bodyPr anchor="b" anchorCtr="1">
            <a:normAutofit/>
          </a:bodyPr>
          <a:lstStyle>
            <a:lvl1pPr marL="0" indent="0" algn="ctr">
              <a:buNone/>
              <a:defRPr sz="1900" b="0" cap="all" spc="100" baseline="0">
                <a:solidFill>
                  <a:schemeClr val="accent2"/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583436" y="3143250"/>
            <a:ext cx="4270248" cy="2596776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38316" y="3143250"/>
            <a:ext cx="4253484" cy="2596776"/>
          </a:xfrm>
        </p:spPr>
        <p:txBody>
          <a:bodyPr/>
          <a:lstStyle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6338316" y="2313433"/>
            <a:ext cx="4270248" cy="704087"/>
          </a:xfrm>
        </p:spPr>
        <p:txBody>
          <a:bodyPr anchor="b" anchorCtr="1">
            <a:normAutofit/>
          </a:bodyPr>
          <a:lstStyle>
            <a:lvl1pPr marL="0" indent="0" algn="ctr">
              <a:buNone/>
              <a:defRPr sz="1900" b="0" cap="all" spc="100" baseline="0">
                <a:solidFill>
                  <a:schemeClr val="accent2"/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615AE1-9610-0E4E-A5C4-C1B50C43039C}" type="datetimeFigureOut">
              <a:rPr lang="en-US" smtClean="0"/>
              <a:t>6/28/2021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725B8A-A60C-6441-B20A-25B5C972F0CB}" type="slidenum">
              <a:rPr lang="en-US" smtClean="0"/>
              <a:t>‹#›</a:t>
            </a:fld>
            <a:endParaRPr lang="en-US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6731136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615AE1-9610-0E4E-A5C4-C1B50C43039C}" type="datetimeFigureOut">
              <a:rPr lang="en-US" smtClean="0"/>
              <a:t>6/28/2021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725B8A-A60C-6441-B20A-25B5C972F0C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7486193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615AE1-9610-0E4E-A5C4-C1B50C43039C}" type="datetimeFigureOut">
              <a:rPr lang="en-US" smtClean="0"/>
              <a:t>6/28/2021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725B8A-A60C-6441-B20A-25B5C972F0C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9695953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Rectangle 25"/>
          <p:cNvSpPr/>
          <p:nvPr/>
        </p:nvSpPr>
        <p:spPr>
          <a:xfrm>
            <a:off x="0" y="0"/>
            <a:ext cx="6096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04672" y="2243828"/>
            <a:ext cx="4486656" cy="1141497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 anchor="ctr" anchorCtr="1">
            <a:normAutofit/>
          </a:bodyPr>
          <a:lstStyle>
            <a:lvl1pPr>
              <a:defRPr sz="2200">
                <a:solidFill>
                  <a:srgbClr val="262626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36080" y="804672"/>
            <a:ext cx="4815840" cy="5248656"/>
          </a:xfrm>
        </p:spPr>
        <p:txBody>
          <a:bodyPr>
            <a:normAutofit/>
          </a:bodyPr>
          <a:lstStyle>
            <a:lvl1pPr>
              <a:defRPr sz="1900">
                <a:solidFill>
                  <a:schemeClr val="tx1"/>
                </a:solidFill>
              </a:defRPr>
            </a:lvl1pPr>
            <a:lvl2pPr>
              <a:defRPr sz="1600">
                <a:solidFill>
                  <a:schemeClr val="tx1"/>
                </a:solidFill>
              </a:defRPr>
            </a:lvl2pPr>
            <a:lvl3pPr>
              <a:defRPr sz="1600">
                <a:solidFill>
                  <a:schemeClr val="tx1"/>
                </a:solidFill>
              </a:defRPr>
            </a:lvl3pPr>
            <a:lvl4pPr>
              <a:defRPr sz="1600">
                <a:solidFill>
                  <a:schemeClr val="tx1"/>
                </a:solidFill>
              </a:defRPr>
            </a:lvl4pPr>
            <a:lvl5pPr>
              <a:defRPr sz="1600">
                <a:solidFill>
                  <a:schemeClr val="tx1"/>
                </a:solidFill>
              </a:defRPr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5568" y="3549918"/>
            <a:ext cx="3794760" cy="2194036"/>
          </a:xfrm>
        </p:spPr>
        <p:txBody>
          <a:bodyPr anchor="t" anchorCtr="1">
            <a:normAutofit/>
          </a:bodyPr>
          <a:lstStyle>
            <a:lvl1pPr marL="0" indent="0" algn="ctr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615AE1-9610-0E4E-A5C4-C1B50C43039C}" type="datetimeFigureOut">
              <a:rPr lang="en-US" smtClean="0"/>
              <a:t>6/28/2021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804672" y="6236208"/>
            <a:ext cx="5167503" cy="320040"/>
          </a:xfrm>
        </p:spPr>
        <p:txBody>
          <a:bodyPr/>
          <a:lstStyle>
            <a:lvl1pPr>
              <a:defRPr>
                <a:solidFill>
                  <a:srgbClr val="FFFFFF">
                    <a:alpha val="69804"/>
                  </a:srgbClr>
                </a:solidFill>
              </a:defRPr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725B8A-A60C-6441-B20A-25B5C972F0C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8619589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/>
          <p:cNvSpPr/>
          <p:nvPr/>
        </p:nvSpPr>
        <p:spPr>
          <a:xfrm>
            <a:off x="0" y="0"/>
            <a:ext cx="6095999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08523" y="2243828"/>
            <a:ext cx="4494998" cy="1134640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 anchor="ctr" anchorCtr="1">
            <a:noAutofit/>
          </a:bodyPr>
          <a:lstStyle>
            <a:lvl1pPr>
              <a:defRPr sz="2200">
                <a:solidFill>
                  <a:srgbClr val="262626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095999" y="0"/>
            <a:ext cx="6102097" cy="6858000"/>
          </a:xfrm>
          <a:solidFill>
            <a:schemeClr val="bg1">
              <a:lumMod val="75000"/>
            </a:schemeClr>
          </a:solidFill>
        </p:spPr>
        <p:txBody>
          <a:bodyPr anchor="t"/>
          <a:lstStyle>
            <a:lvl1pPr marL="0" indent="0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5568" y="3549918"/>
            <a:ext cx="3794760" cy="2194037"/>
          </a:xfrm>
        </p:spPr>
        <p:txBody>
          <a:bodyPr anchor="t" anchorCtr="1">
            <a:normAutofit/>
          </a:bodyPr>
          <a:lstStyle>
            <a:lvl1pPr marL="0" indent="0" algn="ctr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90000"/>
                  </a:srgbClr>
                </a:solidFill>
                <a:effectLst>
                  <a:outerShdw blurRad="50800" dist="38100" dir="2700000" algn="tl" rotWithShape="0">
                    <a:prstClr val="black">
                      <a:alpha val="43000"/>
                    </a:prstClr>
                  </a:outerShdw>
                </a:effectLst>
              </a:defRPr>
            </a:lvl1pPr>
          </a:lstStyle>
          <a:p>
            <a:fld id="{F1615AE1-9610-0E4E-A5C4-C1B50C43039C}" type="datetimeFigureOut">
              <a:rPr lang="en-US" smtClean="0"/>
              <a:t>6/28/2021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808523" y="6236208"/>
            <a:ext cx="5103729" cy="320040"/>
          </a:xfrm>
        </p:spPr>
        <p:txBody>
          <a:bodyPr/>
          <a:lstStyle>
            <a:lvl1pPr>
              <a:defRPr>
                <a:solidFill>
                  <a:srgbClr val="FFFFFF">
                    <a:alpha val="70000"/>
                  </a:srgbClr>
                </a:solidFill>
              </a:defRPr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725B8A-A60C-6441-B20A-25B5C972F0C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3337556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615AE1-9610-0E4E-A5C4-C1B50C43039C}" type="datetimeFigureOut">
              <a:rPr lang="en-US" smtClean="0"/>
              <a:t>6/28/2021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725B8A-A60C-6441-B20A-25B5C972F0C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623544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53112" y="937260"/>
            <a:ext cx="1298608" cy="4983480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231136" y="937260"/>
            <a:ext cx="6198489" cy="4983480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615AE1-9610-0E4E-A5C4-C1B50C43039C}" type="datetimeFigureOut">
              <a:rPr lang="en-US" smtClean="0"/>
              <a:t>6/28/2021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725B8A-A60C-6441-B20A-25B5C972F0C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2120879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231136" y="964692"/>
            <a:ext cx="7729728" cy="1188720"/>
          </a:xfrm>
          <a:prstGeom prst="rect">
            <a:avLst/>
          </a:prstGeom>
          <a:solidFill>
            <a:schemeClr val="bg1"/>
          </a:solidFill>
          <a:ln w="31750" cap="sq">
            <a:solidFill>
              <a:schemeClr val="tx1">
                <a:lumMod val="75000"/>
                <a:lumOff val="25000"/>
              </a:schemeClr>
            </a:solidFill>
            <a:miter lim="800000"/>
          </a:ln>
        </p:spPr>
        <p:txBody>
          <a:bodyPr vert="horz" lIns="182880" tIns="182880" rIns="182880" bIns="18288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31136" y="2638044"/>
            <a:ext cx="7729728" cy="310198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821429" y="6238816"/>
            <a:ext cx="2753746" cy="32396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fld id="{F1615AE1-9610-0E4E-A5C4-C1B50C43039C}" type="datetimeFigureOut">
              <a:rPr lang="en-US" smtClean="0"/>
              <a:t>6/28/2021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600200" y="6236208"/>
            <a:ext cx="5901189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758922" y="6217920"/>
            <a:ext cx="365760" cy="365760"/>
          </a:xfrm>
          <a:prstGeom prst="ellipse">
            <a:avLst/>
          </a:prstGeom>
          <a:solidFill>
            <a:srgbClr val="1D1D1D">
              <a:alpha val="70000"/>
            </a:srgbClr>
          </a:solidFill>
        </p:spPr>
        <p:txBody>
          <a:bodyPr vert="horz" lIns="18288" tIns="45720" rIns="18288" bIns="45720" rtlCol="0" anchor="ctr">
            <a:noAutofit/>
          </a:bodyPr>
          <a:lstStyle>
            <a:lvl1pPr algn="ctr">
              <a:defRPr sz="1100" spc="0" baseline="0">
                <a:solidFill>
                  <a:srgbClr val="FFFFFF"/>
                </a:solidFill>
              </a:defRPr>
            </a:lvl1pPr>
          </a:lstStyle>
          <a:p>
            <a:fld id="{F8725B8A-A60C-6441-B20A-25B5C972F0C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251010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2800" kern="1200" cap="all" spc="200" baseline="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1312863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484313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165735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882775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5313E4-162F-EA42-8CEC-B0274E18E58E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/>
              <a:t>Writing Objectives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BD32787-B834-454F-8F45-05BDA016D65E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US" sz="3200" dirty="0"/>
              <a:t>Overview</a:t>
            </a:r>
          </a:p>
        </p:txBody>
      </p:sp>
    </p:spTree>
    <p:extLst>
      <p:ext uri="{BB962C8B-B14F-4D97-AF65-F5344CB8AC3E}">
        <p14:creationId xmlns:p14="http://schemas.microsoft.com/office/powerpoint/2010/main" val="278509662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00EB07-5F85-4423-863C-8680679E2B0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Aim and objectives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DA77549-ECE2-4584-8AB9-2680305D1F43}"/>
              </a:ext>
            </a:extLst>
          </p:cNvPr>
          <p:cNvSpPr>
            <a:spLocks noGrp="1"/>
          </p:cNvSpPr>
          <p:nvPr>
            <p:ph idx="1"/>
          </p:nvPr>
        </p:nvSpPr>
        <p:spPr>
          <a:solidFill>
            <a:schemeClr val="accent3">
              <a:lumMod val="60000"/>
              <a:lumOff val="40000"/>
            </a:schemeClr>
          </a:solidFill>
        </p:spPr>
        <p:txBody>
          <a:bodyPr>
            <a:normAutofit/>
          </a:bodyPr>
          <a:lstStyle/>
          <a:p>
            <a:r>
              <a:rPr lang="en-US" sz="2800" dirty="0"/>
              <a:t>Aim =  what you hope to achieve.</a:t>
            </a:r>
          </a:p>
          <a:p>
            <a:endParaRPr lang="en-US" sz="2800" dirty="0"/>
          </a:p>
          <a:p>
            <a:r>
              <a:rPr lang="en-US" sz="2800" dirty="0"/>
              <a:t>Objective = the action(s) you will take in order to achieve the aim.</a:t>
            </a:r>
          </a:p>
          <a:p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277894224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FBE789D-66E0-4C5C-8DDC-CF4D7BF218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C092F8-98E3-4599-A7BF-1B658CF1D3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54296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08AD218-BC6D-824C-8A77-05214500F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7" y="2681103"/>
            <a:ext cx="3363974" cy="1495794"/>
          </a:xfrm>
          <a:solidFill>
            <a:schemeClr val="tx2">
              <a:lumMod val="60000"/>
              <a:lumOff val="40000"/>
              <a:alpha val="15000"/>
            </a:schemeClr>
          </a:solidFill>
          <a:ln>
            <a:solidFill>
              <a:schemeClr val="bg1"/>
            </a:solidFill>
          </a:ln>
        </p:spPr>
        <p:txBody>
          <a:bodyPr wrap="square">
            <a:normAutofit/>
          </a:bodyPr>
          <a:lstStyle/>
          <a:p>
            <a:r>
              <a:rPr lang="en-US">
                <a:solidFill>
                  <a:schemeClr val="bg1"/>
                </a:solidFill>
              </a:rPr>
              <a:t>Remember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2A38834-2798-4D2A-9978-A5BBB28DE29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42136912"/>
              </p:ext>
            </p:extLst>
          </p:nvPr>
        </p:nvGraphicFramePr>
        <p:xfrm>
          <a:off x="5619750" y="965200"/>
          <a:ext cx="5607050" cy="49276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506162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34B53BE1-D2E2-4E46-987E-211A9D5002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738255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DA85275-23F6-6744-A3F0-4AF182096A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2530227"/>
            <a:ext cx="3401568" cy="1495794"/>
          </a:xfrm>
          <a:noFill/>
          <a:ln>
            <a:solidFill>
              <a:srgbClr val="FFFFFF"/>
            </a:solidFill>
          </a:ln>
        </p:spPr>
        <p:txBody>
          <a:bodyPr>
            <a:normAutofit/>
          </a:bodyPr>
          <a:lstStyle/>
          <a:p>
            <a:r>
              <a:rPr lang="en-US">
                <a:solidFill>
                  <a:srgbClr val="FFFFFF"/>
                </a:solidFill>
              </a:rPr>
              <a:t>Remember</a:t>
            </a:r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FFB9713E-9F53-4A50-BDAA-CEB2A263BF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53278" y="0"/>
            <a:ext cx="7438722" cy="6857999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B2715F9-BC37-45A9-B3DE-316032EBF1C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85889286"/>
              </p:ext>
            </p:extLst>
          </p:nvPr>
        </p:nvGraphicFramePr>
        <p:xfrm>
          <a:off x="5397500" y="639763"/>
          <a:ext cx="6151563" cy="52768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93231738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34B53BE1-D2E2-4E46-987E-211A9D5002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738255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2EDEADC-AEEC-0B41-A7A0-F723C67220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2530227"/>
            <a:ext cx="3401568" cy="1495794"/>
          </a:xfrm>
          <a:noFill/>
          <a:ln>
            <a:solidFill>
              <a:srgbClr val="FFFFFF"/>
            </a:solidFill>
          </a:ln>
        </p:spPr>
        <p:txBody>
          <a:bodyPr>
            <a:normAutofit/>
          </a:bodyPr>
          <a:lstStyle/>
          <a:p>
            <a:r>
              <a:rPr lang="en-US" sz="2600">
                <a:solidFill>
                  <a:srgbClr val="FFFFFF"/>
                </a:solidFill>
              </a:rPr>
              <a:t>General Guide: Objective 1</a:t>
            </a:r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FFB9713E-9F53-4A50-BDAA-CEB2A263BF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53278" y="0"/>
            <a:ext cx="7438722" cy="6857999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C246558-3299-4FC1-8525-675B255020A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88399377"/>
              </p:ext>
            </p:extLst>
          </p:nvPr>
        </p:nvGraphicFramePr>
        <p:xfrm>
          <a:off x="5397500" y="639763"/>
          <a:ext cx="6151563" cy="52768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94710397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E364C7-8017-FA42-A626-1E76331DE8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9781" y="2708804"/>
            <a:ext cx="3698803" cy="1440394"/>
          </a:xfrm>
          <a:noFill/>
          <a:ln>
            <a:solidFill>
              <a:schemeClr val="tx1"/>
            </a:solidFill>
          </a:ln>
        </p:spPr>
        <p:txBody>
          <a:bodyPr>
            <a:normAutofit/>
          </a:bodyPr>
          <a:lstStyle/>
          <a:p>
            <a:r>
              <a:rPr lang="en-US" sz="2400">
                <a:solidFill>
                  <a:schemeClr val="tx1"/>
                </a:solidFill>
              </a:rPr>
              <a:t>General Guide: Objective 2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FB403EBD-907E-4D59-98D4-A72CD1063C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315061" y="-2"/>
            <a:ext cx="6876939" cy="6858002"/>
          </a:xfrm>
          <a:prstGeom prst="rect">
            <a:avLst/>
          </a:prstGeom>
          <a:solidFill>
            <a:schemeClr val="tx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A7E3ED2-7399-C949-93AE-B584679CFD9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49182" y="802638"/>
            <a:ext cx="5408696" cy="5252722"/>
          </a:xfrm>
        </p:spPr>
        <p:txBody>
          <a:bodyPr anchor="ctr">
            <a:noAutofit/>
          </a:bodyPr>
          <a:lstStyle/>
          <a:p>
            <a:r>
              <a:rPr lang="en-US" sz="2800" dirty="0">
                <a:solidFill>
                  <a:schemeClr val="bg1"/>
                </a:solidFill>
              </a:rPr>
              <a:t>This ALWAYS links back to academic journals or research </a:t>
            </a:r>
          </a:p>
          <a:p>
            <a:endParaRPr lang="en-US" sz="2800" dirty="0">
              <a:solidFill>
                <a:schemeClr val="bg1"/>
              </a:solidFill>
            </a:endParaRPr>
          </a:p>
          <a:p>
            <a:r>
              <a:rPr lang="en-US" sz="2800" dirty="0">
                <a:solidFill>
                  <a:schemeClr val="bg1"/>
                </a:solidFill>
              </a:rPr>
              <a:t>You will examine the current body of work published in relation to / find gaps in knowledge in relation to </a:t>
            </a:r>
          </a:p>
          <a:p>
            <a:endParaRPr lang="en-US" sz="2800" dirty="0">
              <a:solidFill>
                <a:schemeClr val="bg1"/>
              </a:solidFill>
            </a:endParaRPr>
          </a:p>
          <a:p>
            <a:r>
              <a:rPr lang="en-US" sz="2800" dirty="0">
                <a:solidFill>
                  <a:schemeClr val="bg1"/>
                </a:solidFill>
              </a:rPr>
              <a:t>Basically understand what has already been published on this topic</a:t>
            </a:r>
          </a:p>
        </p:txBody>
      </p:sp>
    </p:spTree>
    <p:extLst>
      <p:ext uri="{BB962C8B-B14F-4D97-AF65-F5344CB8AC3E}">
        <p14:creationId xmlns:p14="http://schemas.microsoft.com/office/powerpoint/2010/main" val="20247595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6AD85578-1E4B-4014-9D52-E768947503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438656" cy="6858000"/>
          </a:xfrm>
          <a:prstGeom prst="rect">
            <a:avLst/>
          </a:prstGeom>
          <a:solidFill>
            <a:schemeClr val="accent2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l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accent2"/>
              </a:solidFill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48550B3F-9390-4CA1-B3C8-91529289DC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38656" y="0"/>
            <a:ext cx="4653776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755682B-BCD9-9046-B11C-2FBA280C94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49518" y="1059838"/>
            <a:ext cx="3632052" cy="4738324"/>
          </a:xfrm>
          <a:noFill/>
          <a:ln>
            <a:noFill/>
          </a:ln>
        </p:spPr>
        <p:txBody>
          <a:bodyPr>
            <a:normAutofit/>
          </a:bodyPr>
          <a:lstStyle/>
          <a:p>
            <a:r>
              <a:rPr lang="en-US" sz="3600">
                <a:solidFill>
                  <a:schemeClr val="bg1"/>
                </a:solidFill>
              </a:rPr>
              <a:t>General Guide: Objective 3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6166524-B078-6043-8107-4594096791D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79109" y="1059838"/>
            <a:ext cx="4665397" cy="4738323"/>
          </a:xfrm>
        </p:spPr>
        <p:txBody>
          <a:bodyPr anchor="ctr">
            <a:noAutofit/>
          </a:bodyPr>
          <a:lstStyle/>
          <a:p>
            <a:r>
              <a:rPr lang="en-US" sz="2800" dirty="0"/>
              <a:t>This is where you execute the aim </a:t>
            </a:r>
          </a:p>
          <a:p>
            <a:endParaRPr lang="en-US" sz="2800" dirty="0"/>
          </a:p>
          <a:p>
            <a:r>
              <a:rPr lang="en-US" sz="2800" dirty="0"/>
              <a:t>You might evaluate or answer the question using research </a:t>
            </a:r>
          </a:p>
          <a:p>
            <a:endParaRPr lang="en-US" sz="2800" dirty="0"/>
          </a:p>
          <a:p>
            <a:r>
              <a:rPr lang="en-US" sz="2800" dirty="0"/>
              <a:t>You might pick the overall strongest element out of two </a:t>
            </a:r>
          </a:p>
          <a:p>
            <a:endParaRPr lang="en-US" sz="2800" dirty="0"/>
          </a:p>
          <a:p>
            <a:r>
              <a:rPr lang="en-US" sz="2800" dirty="0"/>
              <a:t>You might conclude your investigation </a:t>
            </a:r>
          </a:p>
        </p:txBody>
      </p:sp>
    </p:spTree>
    <p:extLst>
      <p:ext uri="{BB962C8B-B14F-4D97-AF65-F5344CB8AC3E}">
        <p14:creationId xmlns:p14="http://schemas.microsoft.com/office/powerpoint/2010/main" val="115852649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2AEFFFF2-9EB4-4B6C-B9F8-2BA3EF89A2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3070172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0D65299F-028F-4AFC-B46A-8DB33E20FE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70172" y="0"/>
            <a:ext cx="9121828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BAC87F6E-526A-49B5-995D-42DB656594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17423" y="1443035"/>
            <a:ext cx="3971932" cy="3971930"/>
          </a:xfrm>
          <a:prstGeom prst="ellipse">
            <a:avLst/>
          </a:prstGeom>
          <a:solidFill>
            <a:srgbClr val="FFFFFF"/>
          </a:solidFill>
          <a:ln w="31750"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17D6A95-9508-344B-9733-3BB681A87A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60873" y="1586484"/>
            <a:ext cx="3685032" cy="3685032"/>
          </a:xfrm>
          <a:prstGeom prst="ellips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txBody>
          <a:bodyPr>
            <a:normAutofit/>
          </a:bodyPr>
          <a:lstStyle/>
          <a:p>
            <a:r>
              <a:rPr lang="en-US" sz="3000">
                <a:solidFill>
                  <a:srgbClr val="FFFFFF"/>
                </a:solidFill>
              </a:rPr>
              <a:t>General Guide: Objective 4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BEF522D-FFD5-8745-B63F-DDA75101549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91695" y="1402080"/>
            <a:ext cx="5320696" cy="4053840"/>
          </a:xfrm>
        </p:spPr>
        <p:txBody>
          <a:bodyPr anchor="ctr">
            <a:noAutofit/>
          </a:bodyPr>
          <a:lstStyle/>
          <a:p>
            <a:r>
              <a:rPr lang="en-US" sz="2800" dirty="0"/>
              <a:t>Link this to recommendations to improve practice </a:t>
            </a:r>
          </a:p>
          <a:p>
            <a:endParaRPr lang="en-US" sz="2800" dirty="0"/>
          </a:p>
          <a:p>
            <a:r>
              <a:rPr lang="en-US" sz="2800" dirty="0"/>
              <a:t>Think of how your findings could benefit the health and social care sector</a:t>
            </a:r>
          </a:p>
          <a:p>
            <a:endParaRPr lang="en-US" sz="2800" dirty="0"/>
          </a:p>
          <a:p>
            <a:r>
              <a:rPr lang="en-US" sz="2800" dirty="0"/>
              <a:t>Service users and friends and family</a:t>
            </a:r>
          </a:p>
          <a:p>
            <a:r>
              <a:rPr lang="en-US" sz="2800" dirty="0"/>
              <a:t>Professionals</a:t>
            </a:r>
          </a:p>
          <a:p>
            <a:r>
              <a:rPr lang="en-US" sz="2800" dirty="0"/>
              <a:t>Organisations </a:t>
            </a:r>
          </a:p>
          <a:p>
            <a:r>
              <a:rPr lang="en-US" sz="2800" dirty="0"/>
              <a:t>The government </a:t>
            </a:r>
          </a:p>
        </p:txBody>
      </p:sp>
    </p:spTree>
    <p:extLst>
      <p:ext uri="{BB962C8B-B14F-4D97-AF65-F5344CB8AC3E}">
        <p14:creationId xmlns:p14="http://schemas.microsoft.com/office/powerpoint/2010/main" val="317451088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34B53BE1-D2E2-4E46-987E-211A9D5002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738255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11D5008-EC49-F042-BFC6-7DDBB59221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2530227"/>
            <a:ext cx="3401568" cy="1495794"/>
          </a:xfrm>
          <a:noFill/>
          <a:ln>
            <a:solidFill>
              <a:srgbClr val="FFFFFF"/>
            </a:solidFill>
          </a:ln>
        </p:spPr>
        <p:txBody>
          <a:bodyPr>
            <a:normAutofit/>
          </a:bodyPr>
          <a:lstStyle/>
          <a:p>
            <a:r>
              <a:rPr lang="en-US">
                <a:solidFill>
                  <a:srgbClr val="FFFFFF"/>
                </a:solidFill>
              </a:rPr>
              <a:t>Now</a:t>
            </a:r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FFB9713E-9F53-4A50-BDAA-CEB2A263BF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53278" y="0"/>
            <a:ext cx="7438722" cy="6857999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9E81BDC-946C-46F5-96C3-8DD483F085D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21073858"/>
              </p:ext>
            </p:extLst>
          </p:nvPr>
        </p:nvGraphicFramePr>
        <p:xfrm>
          <a:off x="5397500" y="639763"/>
          <a:ext cx="6151563" cy="52768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78466216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theme/theme1.xml><?xml version="1.0" encoding="utf-8"?>
<a:theme xmlns:a="http://schemas.openxmlformats.org/drawingml/2006/main" name="Parcel">
  <a:themeElements>
    <a:clrScheme name="Parcel">
      <a:dk1>
        <a:srgbClr val="000000"/>
      </a:dk1>
      <a:lt1>
        <a:sysClr val="window" lastClr="FFFFFF"/>
      </a:lt1>
      <a:dk2>
        <a:srgbClr val="5E5E5E"/>
      </a:dk2>
      <a:lt2>
        <a:srgbClr val="DDDDDD"/>
      </a:lt2>
      <a:accent1>
        <a:srgbClr val="A6B727"/>
      </a:accent1>
      <a:accent2>
        <a:srgbClr val="418AB3"/>
      </a:accent2>
      <a:accent3>
        <a:srgbClr val="F69200"/>
      </a:accent3>
      <a:accent4>
        <a:srgbClr val="838383"/>
      </a:accent4>
      <a:accent5>
        <a:srgbClr val="FEC306"/>
      </a:accent5>
      <a:accent6>
        <a:srgbClr val="DF5327"/>
      </a:accent6>
      <a:hlink>
        <a:srgbClr val="F59E00"/>
      </a:hlink>
      <a:folHlink>
        <a:srgbClr val="B2B2B2"/>
      </a:folHlink>
    </a:clrScheme>
    <a:fontScheme name="Parcel">
      <a:maj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Parcel">
      <a: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107000"/>
                <a:lumMod val="103000"/>
              </a:schemeClr>
            </a:gs>
            <a:gs pos="100000">
              <a:schemeClr val="phClr">
                <a:tint val="82000"/>
                <a:satMod val="109000"/>
                <a:lumMod val="103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7000"/>
                <a:satMod val="100000"/>
                <a:lumMod val="102000"/>
              </a:schemeClr>
            </a:gs>
            <a:gs pos="50000">
              <a:schemeClr val="phClr">
                <a:shade val="100000"/>
                <a:satMod val="103000"/>
                <a:lumMod val="100000"/>
              </a:schemeClr>
            </a:gs>
            <a:gs pos="100000">
              <a:schemeClr val="phClr">
                <a:shade val="93000"/>
                <a:satMod val="11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5880" dist="1524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prstMaterial="dkEdge">
            <a:bevelT w="0" h="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7000"/>
                <a:shade val="100000"/>
                <a:satMod val="185000"/>
                <a:lumMod val="120000"/>
              </a:schemeClr>
            </a:gs>
            <a:gs pos="100000">
              <a:schemeClr val="phClr">
                <a:tint val="96000"/>
                <a:shade val="95000"/>
                <a:satMod val="215000"/>
                <a:lumMod val="80000"/>
              </a:schemeClr>
            </a:gs>
          </a:gsLst>
          <a:path path="circle">
            <a:fillToRect l="50000" t="55000" r="125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arcel" id="{8BEC4385-4EB9-4D53-BFB5-0EA123736B6D}" vid="{A425FB89-E954-4A2A-81DC-D90804A94DB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</TotalTime>
  <Words>247</Words>
  <Application>Microsoft Office PowerPoint</Application>
  <PresentationFormat>Widescreen</PresentationFormat>
  <Paragraphs>43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2" baseType="lpstr">
      <vt:lpstr>Arial</vt:lpstr>
      <vt:lpstr>Gill Sans MT</vt:lpstr>
      <vt:lpstr>Parcel</vt:lpstr>
      <vt:lpstr>Writing Objectives</vt:lpstr>
      <vt:lpstr>Aim and objectives</vt:lpstr>
      <vt:lpstr>Remember</vt:lpstr>
      <vt:lpstr>Remember</vt:lpstr>
      <vt:lpstr>General Guide: Objective 1</vt:lpstr>
      <vt:lpstr>General Guide: Objective 2</vt:lpstr>
      <vt:lpstr>General Guide: Objective 3</vt:lpstr>
      <vt:lpstr>General Guide: Objective 4</vt:lpstr>
      <vt:lpstr>Now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Writing Objectives</dc:title>
  <dc:creator>Taniamichelle333@outlook.com</dc:creator>
  <cp:lastModifiedBy>Eleni Koutsogeorgou</cp:lastModifiedBy>
  <cp:revision>4</cp:revision>
  <dcterms:created xsi:type="dcterms:W3CDTF">2020-10-27T08:04:49Z</dcterms:created>
  <dcterms:modified xsi:type="dcterms:W3CDTF">2021-06-28T18:17:02Z</dcterms:modified>
</cp:coreProperties>
</file>