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68" r:id="rId1"/>
  </p:sldMasterIdLst>
  <p:notesMasterIdLst>
    <p:notesMasterId r:id="rId12"/>
  </p:notesMasterIdLst>
  <p:sldIdLst>
    <p:sldId id="261" r:id="rId2"/>
    <p:sldId id="256" r:id="rId3"/>
    <p:sldId id="257" r:id="rId4"/>
    <p:sldId id="262" r:id="rId5"/>
    <p:sldId id="259" r:id="rId6"/>
    <p:sldId id="260" r:id="rId7"/>
    <p:sldId id="263" r:id="rId8"/>
    <p:sldId id="265" r:id="rId9"/>
    <p:sldId id="264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2955"/>
    <p:restoredTop sz="91398"/>
  </p:normalViewPr>
  <p:slideViewPr>
    <p:cSldViewPr snapToGrid="0">
      <p:cViewPr varScale="1">
        <p:scale>
          <a:sx n="65" d="100"/>
          <a:sy n="65" d="100"/>
        </p:scale>
        <p:origin x="208" y="13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svg"/><Relationship Id="rId1" Type="http://schemas.openxmlformats.org/officeDocument/2006/relationships/image" Target="../media/image14.svg"/><Relationship Id="rId4" Type="http://schemas.openxmlformats.org/officeDocument/2006/relationships/image" Target="../media/image17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svg"/><Relationship Id="rId1" Type="http://schemas.openxmlformats.org/officeDocument/2006/relationships/image" Target="../media/image18.svg"/><Relationship Id="rId5" Type="http://schemas.openxmlformats.org/officeDocument/2006/relationships/image" Target="../media/image22.svg"/><Relationship Id="rId4" Type="http://schemas.openxmlformats.org/officeDocument/2006/relationships/image" Target="../media/image21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svg"/><Relationship Id="rId1" Type="http://schemas.openxmlformats.org/officeDocument/2006/relationships/image" Target="../media/image14.svg"/><Relationship Id="rId4" Type="http://schemas.openxmlformats.org/officeDocument/2006/relationships/image" Target="../media/image17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svg"/><Relationship Id="rId1" Type="http://schemas.openxmlformats.org/officeDocument/2006/relationships/image" Target="../media/image18.svg"/><Relationship Id="rId5" Type="http://schemas.openxmlformats.org/officeDocument/2006/relationships/image" Target="../media/image22.svg"/><Relationship Id="rId4" Type="http://schemas.openxmlformats.org/officeDocument/2006/relationships/image" Target="../media/image2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1136A80-5027-47A4-BF66-2A94CE3C26B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BDFEA9DD-E63F-42D7-B55D-796A5E2BD663}">
      <dgm:prSet/>
      <dgm:spPr/>
      <dgm:t>
        <a:bodyPr/>
        <a:lstStyle/>
        <a:p>
          <a:r>
            <a:rPr lang="en-GB" b="1" dirty="0"/>
            <a:t>LinkedIn Learning</a:t>
          </a:r>
          <a:r>
            <a:rPr lang="en-GB" dirty="0"/>
            <a:t> – help me keep learning new skills to grow my business</a:t>
          </a:r>
          <a:endParaRPr lang="en-US" dirty="0"/>
        </a:p>
      </dgm:t>
    </dgm:pt>
    <dgm:pt modelId="{CD64F3AB-AE6D-4B0A-AE82-9115E3044FB7}" type="parTrans" cxnId="{F5894137-94B3-478E-AD8D-4D543653D7FB}">
      <dgm:prSet/>
      <dgm:spPr/>
      <dgm:t>
        <a:bodyPr/>
        <a:lstStyle/>
        <a:p>
          <a:endParaRPr lang="en-US"/>
        </a:p>
      </dgm:t>
    </dgm:pt>
    <dgm:pt modelId="{AFB12898-CD6B-46F1-9AD4-84FE84DE64A4}" type="sibTrans" cxnId="{F5894137-94B3-478E-AD8D-4D543653D7FB}">
      <dgm:prSet/>
      <dgm:spPr/>
      <dgm:t>
        <a:bodyPr/>
        <a:lstStyle/>
        <a:p>
          <a:endParaRPr lang="en-US" dirty="0"/>
        </a:p>
      </dgm:t>
    </dgm:pt>
    <dgm:pt modelId="{215DF266-C0AE-4713-813F-7EC8971CE07F}">
      <dgm:prSet/>
      <dgm:spPr/>
      <dgm:t>
        <a:bodyPr/>
        <a:lstStyle/>
        <a:p>
          <a:r>
            <a:rPr lang="en-GB" b="1" dirty="0"/>
            <a:t>Excel</a:t>
          </a:r>
          <a:r>
            <a:rPr lang="en-GB" dirty="0"/>
            <a:t> – help me track money, bookings, and stock</a:t>
          </a:r>
          <a:endParaRPr lang="en-US" dirty="0"/>
        </a:p>
      </dgm:t>
    </dgm:pt>
    <dgm:pt modelId="{BF056C6F-9E6F-4657-A992-8FAE62BB2C0A}" type="parTrans" cxnId="{B65DE9BC-C896-466D-AA5B-BF0ED954BD64}">
      <dgm:prSet/>
      <dgm:spPr/>
      <dgm:t>
        <a:bodyPr/>
        <a:lstStyle/>
        <a:p>
          <a:endParaRPr lang="en-US"/>
        </a:p>
      </dgm:t>
    </dgm:pt>
    <dgm:pt modelId="{520C2E2D-702A-4CBD-982F-BDCA66F477EA}" type="sibTrans" cxnId="{B65DE9BC-C896-466D-AA5B-BF0ED954BD64}">
      <dgm:prSet/>
      <dgm:spPr/>
      <dgm:t>
        <a:bodyPr/>
        <a:lstStyle/>
        <a:p>
          <a:endParaRPr lang="en-US" dirty="0"/>
        </a:p>
      </dgm:t>
    </dgm:pt>
    <dgm:pt modelId="{DD58EACD-5E41-46C2-89F6-B0BF8673CCC1}">
      <dgm:prSet/>
      <dgm:spPr/>
      <dgm:t>
        <a:bodyPr/>
        <a:lstStyle/>
        <a:p>
          <a:r>
            <a:rPr lang="en-GB" b="1" dirty="0"/>
            <a:t>Outlook</a:t>
          </a:r>
          <a:r>
            <a:rPr lang="en-GB" dirty="0"/>
            <a:t> – help me manage emails and customer bookings</a:t>
          </a:r>
          <a:endParaRPr lang="en-US" dirty="0"/>
        </a:p>
      </dgm:t>
    </dgm:pt>
    <dgm:pt modelId="{9E097147-EF1C-4D52-9DA2-8DA2ED07C969}" type="parTrans" cxnId="{4AB69905-9A29-4B78-918D-D375108074CA}">
      <dgm:prSet/>
      <dgm:spPr/>
      <dgm:t>
        <a:bodyPr/>
        <a:lstStyle/>
        <a:p>
          <a:endParaRPr lang="en-US"/>
        </a:p>
      </dgm:t>
    </dgm:pt>
    <dgm:pt modelId="{DBC4D0C3-6CDA-49C8-9C4D-C94555A8BA5E}" type="sibTrans" cxnId="{4AB69905-9A29-4B78-918D-D375108074CA}">
      <dgm:prSet/>
      <dgm:spPr/>
      <dgm:t>
        <a:bodyPr/>
        <a:lstStyle/>
        <a:p>
          <a:endParaRPr lang="en-US" dirty="0"/>
        </a:p>
      </dgm:t>
    </dgm:pt>
    <dgm:pt modelId="{1ED88362-7B3E-408D-954A-2BFF2C7729F9}">
      <dgm:prSet/>
      <dgm:spPr/>
      <dgm:t>
        <a:bodyPr/>
        <a:lstStyle/>
        <a:p>
          <a:r>
            <a:rPr lang="en-GB" b="1" dirty="0"/>
            <a:t>PowerPoint</a:t>
          </a:r>
          <a:r>
            <a:rPr lang="en-GB" dirty="0"/>
            <a:t> – help me present ideas and promote my business</a:t>
          </a:r>
          <a:endParaRPr lang="en-US" dirty="0"/>
        </a:p>
      </dgm:t>
    </dgm:pt>
    <dgm:pt modelId="{1F4D5AFA-E451-47FA-95D7-7758494C6E9C}" type="parTrans" cxnId="{828A8209-AF51-47E7-968F-9DF7570D3EC7}">
      <dgm:prSet/>
      <dgm:spPr/>
      <dgm:t>
        <a:bodyPr/>
        <a:lstStyle/>
        <a:p>
          <a:endParaRPr lang="en-US"/>
        </a:p>
      </dgm:t>
    </dgm:pt>
    <dgm:pt modelId="{977975F4-8EF7-43EA-BEA8-603D675D4587}" type="sibTrans" cxnId="{828A8209-AF51-47E7-968F-9DF7570D3EC7}">
      <dgm:prSet/>
      <dgm:spPr/>
      <dgm:t>
        <a:bodyPr/>
        <a:lstStyle/>
        <a:p>
          <a:endParaRPr lang="en-US"/>
        </a:p>
      </dgm:t>
    </dgm:pt>
    <dgm:pt modelId="{B1ADB258-98F6-44B2-B1E2-36B9BEBD5519}" type="pres">
      <dgm:prSet presAssocID="{71136A80-5027-47A4-BF66-2A94CE3C26B2}" presName="root" presStyleCnt="0">
        <dgm:presLayoutVars>
          <dgm:dir/>
          <dgm:resizeHandles val="exact"/>
        </dgm:presLayoutVars>
      </dgm:prSet>
      <dgm:spPr/>
    </dgm:pt>
    <dgm:pt modelId="{1E277B66-F51A-4CF4-A685-121EFA830D11}" type="pres">
      <dgm:prSet presAssocID="{BDFEA9DD-E63F-42D7-B55D-796A5E2BD663}" presName="compNode" presStyleCnt="0"/>
      <dgm:spPr/>
    </dgm:pt>
    <dgm:pt modelId="{366B8650-6654-4305-AFA5-2394E888EF58}" type="pres">
      <dgm:prSet presAssocID="{BDFEA9DD-E63F-42D7-B55D-796A5E2BD663}" presName="bgRect" presStyleLbl="bgShp" presStyleIdx="0" presStyleCnt="4"/>
      <dgm:spPr/>
    </dgm:pt>
    <dgm:pt modelId="{6771DFEE-311B-473A-8FC7-24D792A1BBF3}" type="pres">
      <dgm:prSet presAssocID="{BDFEA9DD-E63F-42D7-B55D-796A5E2BD663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F1458B37-84A0-4005-A87A-5C3217D38327}" type="pres">
      <dgm:prSet presAssocID="{BDFEA9DD-E63F-42D7-B55D-796A5E2BD663}" presName="spaceRect" presStyleCnt="0"/>
      <dgm:spPr/>
    </dgm:pt>
    <dgm:pt modelId="{F763D392-DEA1-4BB7-A14E-23F96BB5C22E}" type="pres">
      <dgm:prSet presAssocID="{BDFEA9DD-E63F-42D7-B55D-796A5E2BD663}" presName="parTx" presStyleLbl="revTx" presStyleIdx="0" presStyleCnt="4">
        <dgm:presLayoutVars>
          <dgm:chMax val="0"/>
          <dgm:chPref val="0"/>
        </dgm:presLayoutVars>
      </dgm:prSet>
      <dgm:spPr/>
    </dgm:pt>
    <dgm:pt modelId="{9DBCA982-12E5-4566-9E1A-F16F6770A311}" type="pres">
      <dgm:prSet presAssocID="{AFB12898-CD6B-46F1-9AD4-84FE84DE64A4}" presName="sibTrans" presStyleCnt="0"/>
      <dgm:spPr/>
    </dgm:pt>
    <dgm:pt modelId="{E2B64FC1-91C2-4457-B9C1-0F3D5FD40435}" type="pres">
      <dgm:prSet presAssocID="{215DF266-C0AE-4713-813F-7EC8971CE07F}" presName="compNode" presStyleCnt="0"/>
      <dgm:spPr/>
    </dgm:pt>
    <dgm:pt modelId="{8B1D7A0E-CB11-45E2-86C2-765285CDB110}" type="pres">
      <dgm:prSet presAssocID="{215DF266-C0AE-4713-813F-7EC8971CE07F}" presName="bgRect" presStyleLbl="bgShp" presStyleIdx="1" presStyleCnt="4"/>
      <dgm:spPr/>
    </dgm:pt>
    <dgm:pt modelId="{72FE6E3E-F11F-4443-9753-2B822204B907}" type="pres">
      <dgm:prSet presAssocID="{215DF266-C0AE-4713-813F-7EC8971CE07F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itcoin"/>
        </a:ext>
      </dgm:extLst>
    </dgm:pt>
    <dgm:pt modelId="{DD095B1F-9EB8-433C-843E-814CD323D4AB}" type="pres">
      <dgm:prSet presAssocID="{215DF266-C0AE-4713-813F-7EC8971CE07F}" presName="spaceRect" presStyleCnt="0"/>
      <dgm:spPr/>
    </dgm:pt>
    <dgm:pt modelId="{1F542B26-7A93-4C3A-98EE-7C22EE4DCB6C}" type="pres">
      <dgm:prSet presAssocID="{215DF266-C0AE-4713-813F-7EC8971CE07F}" presName="parTx" presStyleLbl="revTx" presStyleIdx="1" presStyleCnt="4">
        <dgm:presLayoutVars>
          <dgm:chMax val="0"/>
          <dgm:chPref val="0"/>
        </dgm:presLayoutVars>
      </dgm:prSet>
      <dgm:spPr/>
    </dgm:pt>
    <dgm:pt modelId="{EC91AD7D-96CC-455F-9D88-F8BF9AD3CC03}" type="pres">
      <dgm:prSet presAssocID="{520C2E2D-702A-4CBD-982F-BDCA66F477EA}" presName="sibTrans" presStyleCnt="0"/>
      <dgm:spPr/>
    </dgm:pt>
    <dgm:pt modelId="{C9B2AD40-E6C0-4AAC-9B87-AD8518F68680}" type="pres">
      <dgm:prSet presAssocID="{DD58EACD-5E41-46C2-89F6-B0BF8673CCC1}" presName="compNode" presStyleCnt="0"/>
      <dgm:spPr/>
    </dgm:pt>
    <dgm:pt modelId="{5EF132D1-658C-4D27-A016-C38D6604183A}" type="pres">
      <dgm:prSet presAssocID="{DD58EACD-5E41-46C2-89F6-B0BF8673CCC1}" presName="bgRect" presStyleLbl="bgShp" presStyleIdx="2" presStyleCnt="4"/>
      <dgm:spPr/>
    </dgm:pt>
    <dgm:pt modelId="{535A0E89-9CB1-45E0-8B22-3964660EEF5E}" type="pres">
      <dgm:prSet presAssocID="{DD58EACD-5E41-46C2-89F6-B0BF8673CCC1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ail"/>
        </a:ext>
      </dgm:extLst>
    </dgm:pt>
    <dgm:pt modelId="{73CD6506-D757-4E9C-8879-E3E7EE31A526}" type="pres">
      <dgm:prSet presAssocID="{DD58EACD-5E41-46C2-89F6-B0BF8673CCC1}" presName="spaceRect" presStyleCnt="0"/>
      <dgm:spPr/>
    </dgm:pt>
    <dgm:pt modelId="{39794AED-1C31-46B6-A54E-03566FC4538B}" type="pres">
      <dgm:prSet presAssocID="{DD58EACD-5E41-46C2-89F6-B0BF8673CCC1}" presName="parTx" presStyleLbl="revTx" presStyleIdx="2" presStyleCnt="4">
        <dgm:presLayoutVars>
          <dgm:chMax val="0"/>
          <dgm:chPref val="0"/>
        </dgm:presLayoutVars>
      </dgm:prSet>
      <dgm:spPr/>
    </dgm:pt>
    <dgm:pt modelId="{7F114DDF-93C4-428A-B882-F86C9A8EB560}" type="pres">
      <dgm:prSet presAssocID="{DBC4D0C3-6CDA-49C8-9C4D-C94555A8BA5E}" presName="sibTrans" presStyleCnt="0"/>
      <dgm:spPr/>
    </dgm:pt>
    <dgm:pt modelId="{88DF93A2-AA88-4AD6-ADEA-6B8781C99644}" type="pres">
      <dgm:prSet presAssocID="{1ED88362-7B3E-408D-954A-2BFF2C7729F9}" presName="compNode" presStyleCnt="0"/>
      <dgm:spPr/>
    </dgm:pt>
    <dgm:pt modelId="{4DA23667-184D-4992-BE04-D75BF8128C18}" type="pres">
      <dgm:prSet presAssocID="{1ED88362-7B3E-408D-954A-2BFF2C7729F9}" presName="bgRect" presStyleLbl="bgShp" presStyleIdx="3" presStyleCnt="4"/>
      <dgm:spPr/>
    </dgm:pt>
    <dgm:pt modelId="{8F282DDA-9858-42B5-8F86-7A1D5D97A0AE}" type="pres">
      <dgm:prSet presAssocID="{1ED88362-7B3E-408D-954A-2BFF2C7729F9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5CB99670-B2A2-45AC-9F9F-487ADE59C535}" type="pres">
      <dgm:prSet presAssocID="{1ED88362-7B3E-408D-954A-2BFF2C7729F9}" presName="spaceRect" presStyleCnt="0"/>
      <dgm:spPr/>
    </dgm:pt>
    <dgm:pt modelId="{6D384228-E688-4721-9E22-60AC2B8B5016}" type="pres">
      <dgm:prSet presAssocID="{1ED88362-7B3E-408D-954A-2BFF2C7729F9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4AB69905-9A29-4B78-918D-D375108074CA}" srcId="{71136A80-5027-47A4-BF66-2A94CE3C26B2}" destId="{DD58EACD-5E41-46C2-89F6-B0BF8673CCC1}" srcOrd="2" destOrd="0" parTransId="{9E097147-EF1C-4D52-9DA2-8DA2ED07C969}" sibTransId="{DBC4D0C3-6CDA-49C8-9C4D-C94555A8BA5E}"/>
    <dgm:cxn modelId="{828A8209-AF51-47E7-968F-9DF7570D3EC7}" srcId="{71136A80-5027-47A4-BF66-2A94CE3C26B2}" destId="{1ED88362-7B3E-408D-954A-2BFF2C7729F9}" srcOrd="3" destOrd="0" parTransId="{1F4D5AFA-E451-47FA-95D7-7758494C6E9C}" sibTransId="{977975F4-8EF7-43EA-BEA8-603D675D4587}"/>
    <dgm:cxn modelId="{C4973136-FD71-024C-97F1-FAB079BC4428}" type="presOf" srcId="{1ED88362-7B3E-408D-954A-2BFF2C7729F9}" destId="{6D384228-E688-4721-9E22-60AC2B8B5016}" srcOrd="0" destOrd="0" presId="urn:microsoft.com/office/officeart/2018/2/layout/IconVerticalSolidList"/>
    <dgm:cxn modelId="{F5894137-94B3-478E-AD8D-4D543653D7FB}" srcId="{71136A80-5027-47A4-BF66-2A94CE3C26B2}" destId="{BDFEA9DD-E63F-42D7-B55D-796A5E2BD663}" srcOrd="0" destOrd="0" parTransId="{CD64F3AB-AE6D-4B0A-AE82-9115E3044FB7}" sibTransId="{AFB12898-CD6B-46F1-9AD4-84FE84DE64A4}"/>
    <dgm:cxn modelId="{5EB8E657-0488-214C-A827-071099E80993}" type="presOf" srcId="{215DF266-C0AE-4713-813F-7EC8971CE07F}" destId="{1F542B26-7A93-4C3A-98EE-7C22EE4DCB6C}" srcOrd="0" destOrd="0" presId="urn:microsoft.com/office/officeart/2018/2/layout/IconVerticalSolidList"/>
    <dgm:cxn modelId="{B7DE5673-6A3A-C94C-A826-207AD18146F6}" type="presOf" srcId="{BDFEA9DD-E63F-42D7-B55D-796A5E2BD663}" destId="{F763D392-DEA1-4BB7-A14E-23F96BB5C22E}" srcOrd="0" destOrd="0" presId="urn:microsoft.com/office/officeart/2018/2/layout/IconVerticalSolidList"/>
    <dgm:cxn modelId="{C73B649D-CA3D-2A45-B3C8-169C25BC7166}" type="presOf" srcId="{71136A80-5027-47A4-BF66-2A94CE3C26B2}" destId="{B1ADB258-98F6-44B2-B1E2-36B9BEBD5519}" srcOrd="0" destOrd="0" presId="urn:microsoft.com/office/officeart/2018/2/layout/IconVerticalSolidList"/>
    <dgm:cxn modelId="{B65DE9BC-C896-466D-AA5B-BF0ED954BD64}" srcId="{71136A80-5027-47A4-BF66-2A94CE3C26B2}" destId="{215DF266-C0AE-4713-813F-7EC8971CE07F}" srcOrd="1" destOrd="0" parTransId="{BF056C6F-9E6F-4657-A992-8FAE62BB2C0A}" sibTransId="{520C2E2D-702A-4CBD-982F-BDCA66F477EA}"/>
    <dgm:cxn modelId="{CB7188E5-71E0-C14C-947B-B0968BB36DBA}" type="presOf" srcId="{DD58EACD-5E41-46C2-89F6-B0BF8673CCC1}" destId="{39794AED-1C31-46B6-A54E-03566FC4538B}" srcOrd="0" destOrd="0" presId="urn:microsoft.com/office/officeart/2018/2/layout/IconVerticalSolidList"/>
    <dgm:cxn modelId="{551C4D85-BCAE-1C40-BE98-C4174EC754F0}" type="presParOf" srcId="{B1ADB258-98F6-44B2-B1E2-36B9BEBD5519}" destId="{1E277B66-F51A-4CF4-A685-121EFA830D11}" srcOrd="0" destOrd="0" presId="urn:microsoft.com/office/officeart/2018/2/layout/IconVerticalSolidList"/>
    <dgm:cxn modelId="{6D72D528-A16D-374E-8F8D-EEA02CBF11AA}" type="presParOf" srcId="{1E277B66-F51A-4CF4-A685-121EFA830D11}" destId="{366B8650-6654-4305-AFA5-2394E888EF58}" srcOrd="0" destOrd="0" presId="urn:microsoft.com/office/officeart/2018/2/layout/IconVerticalSolidList"/>
    <dgm:cxn modelId="{02749AE2-CECB-1048-993C-C4CF51A9222D}" type="presParOf" srcId="{1E277B66-F51A-4CF4-A685-121EFA830D11}" destId="{6771DFEE-311B-473A-8FC7-24D792A1BBF3}" srcOrd="1" destOrd="0" presId="urn:microsoft.com/office/officeart/2018/2/layout/IconVerticalSolidList"/>
    <dgm:cxn modelId="{248E84D2-EB4E-6349-A708-6000062C8931}" type="presParOf" srcId="{1E277B66-F51A-4CF4-A685-121EFA830D11}" destId="{F1458B37-84A0-4005-A87A-5C3217D38327}" srcOrd="2" destOrd="0" presId="urn:microsoft.com/office/officeart/2018/2/layout/IconVerticalSolidList"/>
    <dgm:cxn modelId="{57E24755-80E9-004B-86D0-53164FFFC641}" type="presParOf" srcId="{1E277B66-F51A-4CF4-A685-121EFA830D11}" destId="{F763D392-DEA1-4BB7-A14E-23F96BB5C22E}" srcOrd="3" destOrd="0" presId="urn:microsoft.com/office/officeart/2018/2/layout/IconVerticalSolidList"/>
    <dgm:cxn modelId="{A5C4EEC7-07ED-0F42-AE4F-F96C1BFF43C1}" type="presParOf" srcId="{B1ADB258-98F6-44B2-B1E2-36B9BEBD5519}" destId="{9DBCA982-12E5-4566-9E1A-F16F6770A311}" srcOrd="1" destOrd="0" presId="urn:microsoft.com/office/officeart/2018/2/layout/IconVerticalSolidList"/>
    <dgm:cxn modelId="{57B3F2C5-3060-E34D-8289-B30A35C3966A}" type="presParOf" srcId="{B1ADB258-98F6-44B2-B1E2-36B9BEBD5519}" destId="{E2B64FC1-91C2-4457-B9C1-0F3D5FD40435}" srcOrd="2" destOrd="0" presId="urn:microsoft.com/office/officeart/2018/2/layout/IconVerticalSolidList"/>
    <dgm:cxn modelId="{7DFF272D-AE2C-EE43-9577-96781E3DE44E}" type="presParOf" srcId="{E2B64FC1-91C2-4457-B9C1-0F3D5FD40435}" destId="{8B1D7A0E-CB11-45E2-86C2-765285CDB110}" srcOrd="0" destOrd="0" presId="urn:microsoft.com/office/officeart/2018/2/layout/IconVerticalSolidList"/>
    <dgm:cxn modelId="{BECBDE76-6EC3-C847-9994-91927344DA9D}" type="presParOf" srcId="{E2B64FC1-91C2-4457-B9C1-0F3D5FD40435}" destId="{72FE6E3E-F11F-4443-9753-2B822204B907}" srcOrd="1" destOrd="0" presId="urn:microsoft.com/office/officeart/2018/2/layout/IconVerticalSolidList"/>
    <dgm:cxn modelId="{E6F17305-4896-3F40-BCB5-D729FBAD7454}" type="presParOf" srcId="{E2B64FC1-91C2-4457-B9C1-0F3D5FD40435}" destId="{DD095B1F-9EB8-433C-843E-814CD323D4AB}" srcOrd="2" destOrd="0" presId="urn:microsoft.com/office/officeart/2018/2/layout/IconVerticalSolidList"/>
    <dgm:cxn modelId="{A88F3B1E-2035-C64C-B666-11246AD37285}" type="presParOf" srcId="{E2B64FC1-91C2-4457-B9C1-0F3D5FD40435}" destId="{1F542B26-7A93-4C3A-98EE-7C22EE4DCB6C}" srcOrd="3" destOrd="0" presId="urn:microsoft.com/office/officeart/2018/2/layout/IconVerticalSolidList"/>
    <dgm:cxn modelId="{23A37939-86C6-494F-B90D-F34F6735C805}" type="presParOf" srcId="{B1ADB258-98F6-44B2-B1E2-36B9BEBD5519}" destId="{EC91AD7D-96CC-455F-9D88-F8BF9AD3CC03}" srcOrd="3" destOrd="0" presId="urn:microsoft.com/office/officeart/2018/2/layout/IconVerticalSolidList"/>
    <dgm:cxn modelId="{FDE1106B-4CA5-BC48-838B-F812AAD288E9}" type="presParOf" srcId="{B1ADB258-98F6-44B2-B1E2-36B9BEBD5519}" destId="{C9B2AD40-E6C0-4AAC-9B87-AD8518F68680}" srcOrd="4" destOrd="0" presId="urn:microsoft.com/office/officeart/2018/2/layout/IconVerticalSolidList"/>
    <dgm:cxn modelId="{FF0AF883-5E48-6045-9035-2C0526AA9978}" type="presParOf" srcId="{C9B2AD40-E6C0-4AAC-9B87-AD8518F68680}" destId="{5EF132D1-658C-4D27-A016-C38D6604183A}" srcOrd="0" destOrd="0" presId="urn:microsoft.com/office/officeart/2018/2/layout/IconVerticalSolidList"/>
    <dgm:cxn modelId="{2B61FC34-EF58-CC43-ABC8-AB14AA23C706}" type="presParOf" srcId="{C9B2AD40-E6C0-4AAC-9B87-AD8518F68680}" destId="{535A0E89-9CB1-45E0-8B22-3964660EEF5E}" srcOrd="1" destOrd="0" presId="urn:microsoft.com/office/officeart/2018/2/layout/IconVerticalSolidList"/>
    <dgm:cxn modelId="{2E142DBD-F73C-3147-A9F9-EFB2ADCC2346}" type="presParOf" srcId="{C9B2AD40-E6C0-4AAC-9B87-AD8518F68680}" destId="{73CD6506-D757-4E9C-8879-E3E7EE31A526}" srcOrd="2" destOrd="0" presId="urn:microsoft.com/office/officeart/2018/2/layout/IconVerticalSolidList"/>
    <dgm:cxn modelId="{17AEF62E-B9D4-DA49-80D9-E669DB8B36EC}" type="presParOf" srcId="{C9B2AD40-E6C0-4AAC-9B87-AD8518F68680}" destId="{39794AED-1C31-46B6-A54E-03566FC4538B}" srcOrd="3" destOrd="0" presId="urn:microsoft.com/office/officeart/2018/2/layout/IconVerticalSolidList"/>
    <dgm:cxn modelId="{2F9ABADC-D8A0-6649-B0E8-334961F5C5D3}" type="presParOf" srcId="{B1ADB258-98F6-44B2-B1E2-36B9BEBD5519}" destId="{7F114DDF-93C4-428A-B882-F86C9A8EB560}" srcOrd="5" destOrd="0" presId="urn:microsoft.com/office/officeart/2018/2/layout/IconVerticalSolidList"/>
    <dgm:cxn modelId="{F5294832-D40C-144A-BAD1-25882CFB0022}" type="presParOf" srcId="{B1ADB258-98F6-44B2-B1E2-36B9BEBD5519}" destId="{88DF93A2-AA88-4AD6-ADEA-6B8781C99644}" srcOrd="6" destOrd="0" presId="urn:microsoft.com/office/officeart/2018/2/layout/IconVerticalSolidList"/>
    <dgm:cxn modelId="{07630575-72FD-BA4E-A6F1-DB15A645ECEC}" type="presParOf" srcId="{88DF93A2-AA88-4AD6-ADEA-6B8781C99644}" destId="{4DA23667-184D-4992-BE04-D75BF8128C18}" srcOrd="0" destOrd="0" presId="urn:microsoft.com/office/officeart/2018/2/layout/IconVerticalSolidList"/>
    <dgm:cxn modelId="{ADBE1065-861A-864E-8F13-BCDE82D7550A}" type="presParOf" srcId="{88DF93A2-AA88-4AD6-ADEA-6B8781C99644}" destId="{8F282DDA-9858-42B5-8F86-7A1D5D97A0AE}" srcOrd="1" destOrd="0" presId="urn:microsoft.com/office/officeart/2018/2/layout/IconVerticalSolidList"/>
    <dgm:cxn modelId="{341EB6CA-E2E1-9C4C-BDC3-8356E671291D}" type="presParOf" srcId="{88DF93A2-AA88-4AD6-ADEA-6B8781C99644}" destId="{5CB99670-B2A2-45AC-9F9F-487ADE59C535}" srcOrd="2" destOrd="0" presId="urn:microsoft.com/office/officeart/2018/2/layout/IconVerticalSolidList"/>
    <dgm:cxn modelId="{373DA27B-C601-1443-8CD1-45AF7FB81420}" type="presParOf" srcId="{88DF93A2-AA88-4AD6-ADEA-6B8781C99644}" destId="{6D384228-E688-4721-9E22-60AC2B8B501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37C9E4-8530-4D25-854E-A5A9DFC44E30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E052A5AB-1A2D-43F0-9F5D-6DFFF0AC2D40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Improve my time management for future assignments and deadlines</a:t>
          </a:r>
          <a:endParaRPr lang="en-US"/>
        </a:p>
      </dgm:t>
    </dgm:pt>
    <dgm:pt modelId="{C1164CF4-2121-4423-A17A-EBBAF43ED71B}" type="parTrans" cxnId="{F592EBC4-C1D6-460D-8B39-8D207017B8AF}">
      <dgm:prSet/>
      <dgm:spPr/>
      <dgm:t>
        <a:bodyPr/>
        <a:lstStyle/>
        <a:p>
          <a:endParaRPr lang="en-US"/>
        </a:p>
      </dgm:t>
    </dgm:pt>
    <dgm:pt modelId="{7465CCF6-1A85-49C3-9E2D-67E15C933B41}" type="sibTrans" cxnId="{F592EBC4-C1D6-460D-8B39-8D207017B8AF}">
      <dgm:prSet/>
      <dgm:spPr/>
      <dgm:t>
        <a:bodyPr/>
        <a:lstStyle/>
        <a:p>
          <a:endParaRPr lang="en-US"/>
        </a:p>
      </dgm:t>
    </dgm:pt>
    <dgm:pt modelId="{60C2512B-29EF-419D-BE36-3E35B14D1EF7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Practise Excel formulas a few times a week to get better</a:t>
          </a:r>
          <a:endParaRPr lang="en-US"/>
        </a:p>
      </dgm:t>
    </dgm:pt>
    <dgm:pt modelId="{5E435F06-3F21-424A-9A48-C8CB4F6FB645}" type="parTrans" cxnId="{A7EDA238-CFC5-4598-904F-2CDD81441558}">
      <dgm:prSet/>
      <dgm:spPr/>
      <dgm:t>
        <a:bodyPr/>
        <a:lstStyle/>
        <a:p>
          <a:endParaRPr lang="en-US"/>
        </a:p>
      </dgm:t>
    </dgm:pt>
    <dgm:pt modelId="{A77599E5-4629-40F4-9F17-8A4AF4587B2E}" type="sibTrans" cxnId="{A7EDA238-CFC5-4598-904F-2CDD81441558}">
      <dgm:prSet/>
      <dgm:spPr/>
      <dgm:t>
        <a:bodyPr/>
        <a:lstStyle/>
        <a:p>
          <a:endParaRPr lang="en-US"/>
        </a:p>
      </dgm:t>
    </dgm:pt>
    <dgm:pt modelId="{F7CAA5F9-F3A9-46E6-9DA7-AB56041D2CDC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Set up and update my LinkedIn by the end of term</a:t>
          </a:r>
          <a:endParaRPr lang="en-US"/>
        </a:p>
      </dgm:t>
    </dgm:pt>
    <dgm:pt modelId="{0F7C0FC4-725C-48AB-B873-24FDB6E9B2D7}" type="parTrans" cxnId="{8E283F47-144C-43E8-8D8A-F6E04AC67EF9}">
      <dgm:prSet/>
      <dgm:spPr/>
      <dgm:t>
        <a:bodyPr/>
        <a:lstStyle/>
        <a:p>
          <a:endParaRPr lang="en-US"/>
        </a:p>
      </dgm:t>
    </dgm:pt>
    <dgm:pt modelId="{8FF7067F-F669-40CD-A853-882E6995A439}" type="sibTrans" cxnId="{8E283F47-144C-43E8-8D8A-F6E04AC67EF9}">
      <dgm:prSet/>
      <dgm:spPr/>
      <dgm:t>
        <a:bodyPr/>
        <a:lstStyle/>
        <a:p>
          <a:endParaRPr lang="en-US"/>
        </a:p>
      </dgm:t>
    </dgm:pt>
    <dgm:pt modelId="{33FD4BEC-FAB4-4B20-AF3C-1CB402682600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Attend all classes</a:t>
          </a:r>
          <a:endParaRPr lang="en-US"/>
        </a:p>
      </dgm:t>
    </dgm:pt>
    <dgm:pt modelId="{65A7630C-4D11-4FF2-A7F7-8E24FF196116}" type="parTrans" cxnId="{AAF0C2CC-EAB5-4AF6-B680-EB612D9818D5}">
      <dgm:prSet/>
      <dgm:spPr/>
      <dgm:t>
        <a:bodyPr/>
        <a:lstStyle/>
        <a:p>
          <a:endParaRPr lang="en-US"/>
        </a:p>
      </dgm:t>
    </dgm:pt>
    <dgm:pt modelId="{54BBB5AD-F7D6-4E4F-B3DE-A8E7DD33DEB5}" type="sibTrans" cxnId="{AAF0C2CC-EAB5-4AF6-B680-EB612D9818D5}">
      <dgm:prSet/>
      <dgm:spPr/>
      <dgm:t>
        <a:bodyPr/>
        <a:lstStyle/>
        <a:p>
          <a:endParaRPr lang="en-US"/>
        </a:p>
      </dgm:t>
    </dgm:pt>
    <dgm:pt modelId="{26634EE9-E5B7-4831-81AC-35E31481674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Going to give myself a week to complete Microsoft word </a:t>
          </a:r>
          <a:endParaRPr lang="en-US"/>
        </a:p>
      </dgm:t>
    </dgm:pt>
    <dgm:pt modelId="{C69008A2-4BED-4E6C-BC7D-263C0A02E11A}" type="parTrans" cxnId="{09695C8D-76DC-4F61-ABF5-4544566F41A8}">
      <dgm:prSet/>
      <dgm:spPr/>
      <dgm:t>
        <a:bodyPr/>
        <a:lstStyle/>
        <a:p>
          <a:endParaRPr lang="en-US"/>
        </a:p>
      </dgm:t>
    </dgm:pt>
    <dgm:pt modelId="{7B03EB53-8CB9-49B8-9811-8109F978D304}" type="sibTrans" cxnId="{09695C8D-76DC-4F61-ABF5-4544566F41A8}">
      <dgm:prSet/>
      <dgm:spPr/>
      <dgm:t>
        <a:bodyPr/>
        <a:lstStyle/>
        <a:p>
          <a:endParaRPr lang="en-US"/>
        </a:p>
      </dgm:t>
    </dgm:pt>
    <dgm:pt modelId="{8F324335-3A21-4C6C-836D-FCC2267A6E00}" type="pres">
      <dgm:prSet presAssocID="{0337C9E4-8530-4D25-854E-A5A9DFC44E30}" presName="root" presStyleCnt="0">
        <dgm:presLayoutVars>
          <dgm:dir/>
          <dgm:resizeHandles val="exact"/>
        </dgm:presLayoutVars>
      </dgm:prSet>
      <dgm:spPr/>
    </dgm:pt>
    <dgm:pt modelId="{13CF04E1-628D-4E6C-BA1C-A66441D02B21}" type="pres">
      <dgm:prSet presAssocID="{E052A5AB-1A2D-43F0-9F5D-6DFFF0AC2D40}" presName="compNode" presStyleCnt="0"/>
      <dgm:spPr/>
    </dgm:pt>
    <dgm:pt modelId="{FE19E5DD-2919-4A38-B499-FD011C226C0A}" type="pres">
      <dgm:prSet presAssocID="{E052A5AB-1A2D-43F0-9F5D-6DFFF0AC2D40}" presName="iconBgRect" presStyleLbl="bgShp" presStyleIdx="0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068FB350-76E6-4AF0-ABF0-E4CFEDDD5537}" type="pres">
      <dgm:prSet presAssocID="{E052A5AB-1A2D-43F0-9F5D-6DFFF0AC2D40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8E378B77-1388-4D67-B733-3138C6850088}" type="pres">
      <dgm:prSet presAssocID="{E052A5AB-1A2D-43F0-9F5D-6DFFF0AC2D40}" presName="spaceRect" presStyleCnt="0"/>
      <dgm:spPr/>
    </dgm:pt>
    <dgm:pt modelId="{1E70EE75-7DB5-495C-83B2-703242F064FC}" type="pres">
      <dgm:prSet presAssocID="{E052A5AB-1A2D-43F0-9F5D-6DFFF0AC2D40}" presName="textRect" presStyleLbl="revTx" presStyleIdx="0" presStyleCnt="5">
        <dgm:presLayoutVars>
          <dgm:chMax val="1"/>
          <dgm:chPref val="1"/>
        </dgm:presLayoutVars>
      </dgm:prSet>
      <dgm:spPr/>
    </dgm:pt>
    <dgm:pt modelId="{9B206B65-E14B-44A1-A23C-E362610CF83C}" type="pres">
      <dgm:prSet presAssocID="{7465CCF6-1A85-49C3-9E2D-67E15C933B41}" presName="sibTrans" presStyleCnt="0"/>
      <dgm:spPr/>
    </dgm:pt>
    <dgm:pt modelId="{E838E51E-1DBC-43AB-9B80-92836D6234DA}" type="pres">
      <dgm:prSet presAssocID="{60C2512B-29EF-419D-BE36-3E35B14D1EF7}" presName="compNode" presStyleCnt="0"/>
      <dgm:spPr/>
    </dgm:pt>
    <dgm:pt modelId="{5ACEB46A-7E13-4AA3-9859-94870F8BB804}" type="pres">
      <dgm:prSet presAssocID="{60C2512B-29EF-419D-BE36-3E35B14D1EF7}" presName="iconBgRect" presStyleLbl="bgShp" presStyleIdx="1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962CE29E-5288-4CA9-BC71-A991ACD64651}" type="pres">
      <dgm:prSet presAssocID="{60C2512B-29EF-419D-BE36-3E35B14D1EF7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62D6937B-B46E-4D05-BBEF-FF71330E03DF}" type="pres">
      <dgm:prSet presAssocID="{60C2512B-29EF-419D-BE36-3E35B14D1EF7}" presName="spaceRect" presStyleCnt="0"/>
      <dgm:spPr/>
    </dgm:pt>
    <dgm:pt modelId="{02949A20-D23C-4408-8F2B-39D91D86A767}" type="pres">
      <dgm:prSet presAssocID="{60C2512B-29EF-419D-BE36-3E35B14D1EF7}" presName="textRect" presStyleLbl="revTx" presStyleIdx="1" presStyleCnt="5">
        <dgm:presLayoutVars>
          <dgm:chMax val="1"/>
          <dgm:chPref val="1"/>
        </dgm:presLayoutVars>
      </dgm:prSet>
      <dgm:spPr/>
    </dgm:pt>
    <dgm:pt modelId="{7ACD0EBA-9393-4CC2-B1D6-7965A741CE62}" type="pres">
      <dgm:prSet presAssocID="{A77599E5-4629-40F4-9F17-8A4AF4587B2E}" presName="sibTrans" presStyleCnt="0"/>
      <dgm:spPr/>
    </dgm:pt>
    <dgm:pt modelId="{C401600C-F38D-4C79-BDF5-A4122AC415E4}" type="pres">
      <dgm:prSet presAssocID="{F7CAA5F9-F3A9-46E6-9DA7-AB56041D2CDC}" presName="compNode" presStyleCnt="0"/>
      <dgm:spPr/>
    </dgm:pt>
    <dgm:pt modelId="{EFA60D5C-2FDF-4B26-B8FF-867C6CC0F5C1}" type="pres">
      <dgm:prSet presAssocID="{F7CAA5F9-F3A9-46E6-9DA7-AB56041D2CDC}" presName="iconBgRect" presStyleLbl="bgShp" presStyleIdx="2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2485E864-569C-4568-B6EC-E64F42304863}" type="pres">
      <dgm:prSet presAssocID="{F7CAA5F9-F3A9-46E6-9DA7-AB56041D2CDC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B3608536-21CC-4CD5-8B11-D741E3F24AD9}" type="pres">
      <dgm:prSet presAssocID="{F7CAA5F9-F3A9-46E6-9DA7-AB56041D2CDC}" presName="spaceRect" presStyleCnt="0"/>
      <dgm:spPr/>
    </dgm:pt>
    <dgm:pt modelId="{0EAED9CF-687A-4827-A426-F79F9073BF21}" type="pres">
      <dgm:prSet presAssocID="{F7CAA5F9-F3A9-46E6-9DA7-AB56041D2CDC}" presName="textRect" presStyleLbl="revTx" presStyleIdx="2" presStyleCnt="5">
        <dgm:presLayoutVars>
          <dgm:chMax val="1"/>
          <dgm:chPref val="1"/>
        </dgm:presLayoutVars>
      </dgm:prSet>
      <dgm:spPr/>
    </dgm:pt>
    <dgm:pt modelId="{86A47257-83DB-4790-A8D8-FB9993DEDE9C}" type="pres">
      <dgm:prSet presAssocID="{8FF7067F-F669-40CD-A853-882E6995A439}" presName="sibTrans" presStyleCnt="0"/>
      <dgm:spPr/>
    </dgm:pt>
    <dgm:pt modelId="{7A448791-2920-4E6F-862E-F3FDBF6C1C1F}" type="pres">
      <dgm:prSet presAssocID="{33FD4BEC-FAB4-4B20-AF3C-1CB402682600}" presName="compNode" presStyleCnt="0"/>
      <dgm:spPr/>
    </dgm:pt>
    <dgm:pt modelId="{94115A40-58A6-4A97-AB26-1EA24F55B4A8}" type="pres">
      <dgm:prSet presAssocID="{33FD4BEC-FAB4-4B20-AF3C-1CB402682600}" presName="iconBgRect" presStyleLbl="bgShp" presStyleIdx="3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5FA49E9D-0716-4E9A-AAFE-6F632E4C141A}" type="pres">
      <dgm:prSet presAssocID="{33FD4BEC-FAB4-4B20-AF3C-1CB402682600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BF2A1B9A-20EF-48BB-95CA-68EF0D64DF5A}" type="pres">
      <dgm:prSet presAssocID="{33FD4BEC-FAB4-4B20-AF3C-1CB402682600}" presName="spaceRect" presStyleCnt="0"/>
      <dgm:spPr/>
    </dgm:pt>
    <dgm:pt modelId="{1750DE4A-2F32-486A-AB42-5A5980CADC56}" type="pres">
      <dgm:prSet presAssocID="{33FD4BEC-FAB4-4B20-AF3C-1CB402682600}" presName="textRect" presStyleLbl="revTx" presStyleIdx="3" presStyleCnt="5">
        <dgm:presLayoutVars>
          <dgm:chMax val="1"/>
          <dgm:chPref val="1"/>
        </dgm:presLayoutVars>
      </dgm:prSet>
      <dgm:spPr/>
    </dgm:pt>
    <dgm:pt modelId="{74D86922-5A04-41D1-8389-7890CA3AAD45}" type="pres">
      <dgm:prSet presAssocID="{54BBB5AD-F7D6-4E4F-B3DE-A8E7DD33DEB5}" presName="sibTrans" presStyleCnt="0"/>
      <dgm:spPr/>
    </dgm:pt>
    <dgm:pt modelId="{ECD80066-86E2-4802-9464-E31517EAF936}" type="pres">
      <dgm:prSet presAssocID="{26634EE9-E5B7-4831-81AC-35E314816742}" presName="compNode" presStyleCnt="0"/>
      <dgm:spPr/>
    </dgm:pt>
    <dgm:pt modelId="{5A29FA10-C00D-4E85-B767-A99208E63BD6}" type="pres">
      <dgm:prSet presAssocID="{26634EE9-E5B7-4831-81AC-35E314816742}" presName="iconBgRect" presStyleLbl="bgShp" presStyleIdx="4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D4D0E4DC-56A7-4F83-8C8E-A868423CC6E9}" type="pres">
      <dgm:prSet presAssocID="{26634EE9-E5B7-4831-81AC-35E314816742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6268D69E-AC16-45B1-A9B4-019B46DFF6D7}" type="pres">
      <dgm:prSet presAssocID="{26634EE9-E5B7-4831-81AC-35E314816742}" presName="spaceRect" presStyleCnt="0"/>
      <dgm:spPr/>
    </dgm:pt>
    <dgm:pt modelId="{3216658C-2E37-449D-95EB-67F5BE163044}" type="pres">
      <dgm:prSet presAssocID="{26634EE9-E5B7-4831-81AC-35E314816742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A7EDA238-CFC5-4598-904F-2CDD81441558}" srcId="{0337C9E4-8530-4D25-854E-A5A9DFC44E30}" destId="{60C2512B-29EF-419D-BE36-3E35B14D1EF7}" srcOrd="1" destOrd="0" parTransId="{5E435F06-3F21-424A-9A48-C8CB4F6FB645}" sibTransId="{A77599E5-4629-40F4-9F17-8A4AF4587B2E}"/>
    <dgm:cxn modelId="{8E283F47-144C-43E8-8D8A-F6E04AC67EF9}" srcId="{0337C9E4-8530-4D25-854E-A5A9DFC44E30}" destId="{F7CAA5F9-F3A9-46E6-9DA7-AB56041D2CDC}" srcOrd="2" destOrd="0" parTransId="{0F7C0FC4-725C-48AB-B873-24FDB6E9B2D7}" sibTransId="{8FF7067F-F669-40CD-A853-882E6995A439}"/>
    <dgm:cxn modelId="{1DF2E966-2594-F44F-B22E-0D9FC65D487B}" type="presOf" srcId="{0337C9E4-8530-4D25-854E-A5A9DFC44E30}" destId="{8F324335-3A21-4C6C-836D-FCC2267A6E00}" srcOrd="0" destOrd="0" presId="urn:microsoft.com/office/officeart/2018/5/layout/IconLeafLabelList"/>
    <dgm:cxn modelId="{6B9FCC7C-8680-814D-95DC-350AB4D5CB9D}" type="presOf" srcId="{33FD4BEC-FAB4-4B20-AF3C-1CB402682600}" destId="{1750DE4A-2F32-486A-AB42-5A5980CADC56}" srcOrd="0" destOrd="0" presId="urn:microsoft.com/office/officeart/2018/5/layout/IconLeafLabelList"/>
    <dgm:cxn modelId="{9303A880-9E4C-8A49-A60F-80BE5BF3E6B9}" type="presOf" srcId="{F7CAA5F9-F3A9-46E6-9DA7-AB56041D2CDC}" destId="{0EAED9CF-687A-4827-A426-F79F9073BF21}" srcOrd="0" destOrd="0" presId="urn:microsoft.com/office/officeart/2018/5/layout/IconLeafLabelList"/>
    <dgm:cxn modelId="{09695C8D-76DC-4F61-ABF5-4544566F41A8}" srcId="{0337C9E4-8530-4D25-854E-A5A9DFC44E30}" destId="{26634EE9-E5B7-4831-81AC-35E314816742}" srcOrd="4" destOrd="0" parTransId="{C69008A2-4BED-4E6C-BC7D-263C0A02E11A}" sibTransId="{7B03EB53-8CB9-49B8-9811-8109F978D304}"/>
    <dgm:cxn modelId="{592E97A6-D838-D645-8D34-8903ADD180C8}" type="presOf" srcId="{26634EE9-E5B7-4831-81AC-35E314816742}" destId="{3216658C-2E37-449D-95EB-67F5BE163044}" srcOrd="0" destOrd="0" presId="urn:microsoft.com/office/officeart/2018/5/layout/IconLeafLabelList"/>
    <dgm:cxn modelId="{F592EBC4-C1D6-460D-8B39-8D207017B8AF}" srcId="{0337C9E4-8530-4D25-854E-A5A9DFC44E30}" destId="{E052A5AB-1A2D-43F0-9F5D-6DFFF0AC2D40}" srcOrd="0" destOrd="0" parTransId="{C1164CF4-2121-4423-A17A-EBBAF43ED71B}" sibTransId="{7465CCF6-1A85-49C3-9E2D-67E15C933B41}"/>
    <dgm:cxn modelId="{AAF0C2CC-EAB5-4AF6-B680-EB612D9818D5}" srcId="{0337C9E4-8530-4D25-854E-A5A9DFC44E30}" destId="{33FD4BEC-FAB4-4B20-AF3C-1CB402682600}" srcOrd="3" destOrd="0" parTransId="{65A7630C-4D11-4FF2-A7F7-8E24FF196116}" sibTransId="{54BBB5AD-F7D6-4E4F-B3DE-A8E7DD33DEB5}"/>
    <dgm:cxn modelId="{179DA2EF-FFBB-BC4A-A79F-1966CAB7CC0C}" type="presOf" srcId="{E052A5AB-1A2D-43F0-9F5D-6DFFF0AC2D40}" destId="{1E70EE75-7DB5-495C-83B2-703242F064FC}" srcOrd="0" destOrd="0" presId="urn:microsoft.com/office/officeart/2018/5/layout/IconLeafLabelList"/>
    <dgm:cxn modelId="{6AE183FD-80AB-2A49-AFA3-0AF9B4B53551}" type="presOf" srcId="{60C2512B-29EF-419D-BE36-3E35B14D1EF7}" destId="{02949A20-D23C-4408-8F2B-39D91D86A767}" srcOrd="0" destOrd="0" presId="urn:microsoft.com/office/officeart/2018/5/layout/IconLeafLabelList"/>
    <dgm:cxn modelId="{0862DD31-9CCD-BA4E-8173-5FFA9662AB9F}" type="presParOf" srcId="{8F324335-3A21-4C6C-836D-FCC2267A6E00}" destId="{13CF04E1-628D-4E6C-BA1C-A66441D02B21}" srcOrd="0" destOrd="0" presId="urn:microsoft.com/office/officeart/2018/5/layout/IconLeafLabelList"/>
    <dgm:cxn modelId="{9D1375FB-235F-F946-B64D-6D9A1C2B7A6B}" type="presParOf" srcId="{13CF04E1-628D-4E6C-BA1C-A66441D02B21}" destId="{FE19E5DD-2919-4A38-B499-FD011C226C0A}" srcOrd="0" destOrd="0" presId="urn:microsoft.com/office/officeart/2018/5/layout/IconLeafLabelList"/>
    <dgm:cxn modelId="{E77B1646-26CF-C341-9682-F8D931826E7F}" type="presParOf" srcId="{13CF04E1-628D-4E6C-BA1C-A66441D02B21}" destId="{068FB350-76E6-4AF0-ABF0-E4CFEDDD5537}" srcOrd="1" destOrd="0" presId="urn:microsoft.com/office/officeart/2018/5/layout/IconLeafLabelList"/>
    <dgm:cxn modelId="{DA485508-E0D5-944D-B387-2644B9AC71A1}" type="presParOf" srcId="{13CF04E1-628D-4E6C-BA1C-A66441D02B21}" destId="{8E378B77-1388-4D67-B733-3138C6850088}" srcOrd="2" destOrd="0" presId="urn:microsoft.com/office/officeart/2018/5/layout/IconLeafLabelList"/>
    <dgm:cxn modelId="{0186A24B-C53C-EC47-B4DB-49864A48A95D}" type="presParOf" srcId="{13CF04E1-628D-4E6C-BA1C-A66441D02B21}" destId="{1E70EE75-7DB5-495C-83B2-703242F064FC}" srcOrd="3" destOrd="0" presId="urn:microsoft.com/office/officeart/2018/5/layout/IconLeafLabelList"/>
    <dgm:cxn modelId="{C2564206-C0C9-5D41-B2CC-297E01EB7875}" type="presParOf" srcId="{8F324335-3A21-4C6C-836D-FCC2267A6E00}" destId="{9B206B65-E14B-44A1-A23C-E362610CF83C}" srcOrd="1" destOrd="0" presId="urn:microsoft.com/office/officeart/2018/5/layout/IconLeafLabelList"/>
    <dgm:cxn modelId="{F6CA35B9-8980-6545-BF2C-E02CB896ED9B}" type="presParOf" srcId="{8F324335-3A21-4C6C-836D-FCC2267A6E00}" destId="{E838E51E-1DBC-43AB-9B80-92836D6234DA}" srcOrd="2" destOrd="0" presId="urn:microsoft.com/office/officeart/2018/5/layout/IconLeafLabelList"/>
    <dgm:cxn modelId="{568211D4-E7A6-E045-A3CE-C5479123A65C}" type="presParOf" srcId="{E838E51E-1DBC-43AB-9B80-92836D6234DA}" destId="{5ACEB46A-7E13-4AA3-9859-94870F8BB804}" srcOrd="0" destOrd="0" presId="urn:microsoft.com/office/officeart/2018/5/layout/IconLeafLabelList"/>
    <dgm:cxn modelId="{2E06E218-4443-0448-A773-DE3E948AD768}" type="presParOf" srcId="{E838E51E-1DBC-43AB-9B80-92836D6234DA}" destId="{962CE29E-5288-4CA9-BC71-A991ACD64651}" srcOrd="1" destOrd="0" presId="urn:microsoft.com/office/officeart/2018/5/layout/IconLeafLabelList"/>
    <dgm:cxn modelId="{86E27791-3BA0-6846-B584-9518595042AC}" type="presParOf" srcId="{E838E51E-1DBC-43AB-9B80-92836D6234DA}" destId="{62D6937B-B46E-4D05-BBEF-FF71330E03DF}" srcOrd="2" destOrd="0" presId="urn:microsoft.com/office/officeart/2018/5/layout/IconLeafLabelList"/>
    <dgm:cxn modelId="{AFF237A4-16A2-4646-B182-7E2F7213961F}" type="presParOf" srcId="{E838E51E-1DBC-43AB-9B80-92836D6234DA}" destId="{02949A20-D23C-4408-8F2B-39D91D86A767}" srcOrd="3" destOrd="0" presId="urn:microsoft.com/office/officeart/2018/5/layout/IconLeafLabelList"/>
    <dgm:cxn modelId="{FE6FDA69-1436-2B40-A5AF-C3E3A430040B}" type="presParOf" srcId="{8F324335-3A21-4C6C-836D-FCC2267A6E00}" destId="{7ACD0EBA-9393-4CC2-B1D6-7965A741CE62}" srcOrd="3" destOrd="0" presId="urn:microsoft.com/office/officeart/2018/5/layout/IconLeafLabelList"/>
    <dgm:cxn modelId="{D7BB6878-290E-214F-8A1D-1C7175E62A07}" type="presParOf" srcId="{8F324335-3A21-4C6C-836D-FCC2267A6E00}" destId="{C401600C-F38D-4C79-BDF5-A4122AC415E4}" srcOrd="4" destOrd="0" presId="urn:microsoft.com/office/officeart/2018/5/layout/IconLeafLabelList"/>
    <dgm:cxn modelId="{3A4E72D5-C7DD-9941-A080-FF22270858C0}" type="presParOf" srcId="{C401600C-F38D-4C79-BDF5-A4122AC415E4}" destId="{EFA60D5C-2FDF-4B26-B8FF-867C6CC0F5C1}" srcOrd="0" destOrd="0" presId="urn:microsoft.com/office/officeart/2018/5/layout/IconLeafLabelList"/>
    <dgm:cxn modelId="{5422C8AF-3585-0247-8671-457AC64B3FD4}" type="presParOf" srcId="{C401600C-F38D-4C79-BDF5-A4122AC415E4}" destId="{2485E864-569C-4568-B6EC-E64F42304863}" srcOrd="1" destOrd="0" presId="urn:microsoft.com/office/officeart/2018/5/layout/IconLeafLabelList"/>
    <dgm:cxn modelId="{0934535A-F39C-C946-AF7A-0E99759AD336}" type="presParOf" srcId="{C401600C-F38D-4C79-BDF5-A4122AC415E4}" destId="{B3608536-21CC-4CD5-8B11-D741E3F24AD9}" srcOrd="2" destOrd="0" presId="urn:microsoft.com/office/officeart/2018/5/layout/IconLeafLabelList"/>
    <dgm:cxn modelId="{616BD462-738A-1746-93AF-066CF241D823}" type="presParOf" srcId="{C401600C-F38D-4C79-BDF5-A4122AC415E4}" destId="{0EAED9CF-687A-4827-A426-F79F9073BF21}" srcOrd="3" destOrd="0" presId="urn:microsoft.com/office/officeart/2018/5/layout/IconLeafLabelList"/>
    <dgm:cxn modelId="{D84ED6AA-61BE-E546-AA60-6D830A94D598}" type="presParOf" srcId="{8F324335-3A21-4C6C-836D-FCC2267A6E00}" destId="{86A47257-83DB-4790-A8D8-FB9993DEDE9C}" srcOrd="5" destOrd="0" presId="urn:microsoft.com/office/officeart/2018/5/layout/IconLeafLabelList"/>
    <dgm:cxn modelId="{33BB9222-3C67-DA4C-8F44-CC272261D54E}" type="presParOf" srcId="{8F324335-3A21-4C6C-836D-FCC2267A6E00}" destId="{7A448791-2920-4E6F-862E-F3FDBF6C1C1F}" srcOrd="6" destOrd="0" presId="urn:microsoft.com/office/officeart/2018/5/layout/IconLeafLabelList"/>
    <dgm:cxn modelId="{D486F769-4407-A447-81AF-30BEDE156B73}" type="presParOf" srcId="{7A448791-2920-4E6F-862E-F3FDBF6C1C1F}" destId="{94115A40-58A6-4A97-AB26-1EA24F55B4A8}" srcOrd="0" destOrd="0" presId="urn:microsoft.com/office/officeart/2018/5/layout/IconLeafLabelList"/>
    <dgm:cxn modelId="{AA1D8424-B44D-844E-B9BD-6402131DBBF7}" type="presParOf" srcId="{7A448791-2920-4E6F-862E-F3FDBF6C1C1F}" destId="{5FA49E9D-0716-4E9A-AAFE-6F632E4C141A}" srcOrd="1" destOrd="0" presId="urn:microsoft.com/office/officeart/2018/5/layout/IconLeafLabelList"/>
    <dgm:cxn modelId="{457B3F07-E73A-AC48-9936-5F98ACF07982}" type="presParOf" srcId="{7A448791-2920-4E6F-862E-F3FDBF6C1C1F}" destId="{BF2A1B9A-20EF-48BB-95CA-68EF0D64DF5A}" srcOrd="2" destOrd="0" presId="urn:microsoft.com/office/officeart/2018/5/layout/IconLeafLabelList"/>
    <dgm:cxn modelId="{81C868B4-94E2-E64B-85F5-1C063896EEAB}" type="presParOf" srcId="{7A448791-2920-4E6F-862E-F3FDBF6C1C1F}" destId="{1750DE4A-2F32-486A-AB42-5A5980CADC56}" srcOrd="3" destOrd="0" presId="urn:microsoft.com/office/officeart/2018/5/layout/IconLeafLabelList"/>
    <dgm:cxn modelId="{A0D95BC2-F303-BD40-8799-909AD46F3732}" type="presParOf" srcId="{8F324335-3A21-4C6C-836D-FCC2267A6E00}" destId="{74D86922-5A04-41D1-8389-7890CA3AAD45}" srcOrd="7" destOrd="0" presId="urn:microsoft.com/office/officeart/2018/5/layout/IconLeafLabelList"/>
    <dgm:cxn modelId="{497B5613-8CC6-1840-8995-D64D50A0BA5A}" type="presParOf" srcId="{8F324335-3A21-4C6C-836D-FCC2267A6E00}" destId="{ECD80066-86E2-4802-9464-E31517EAF936}" srcOrd="8" destOrd="0" presId="urn:microsoft.com/office/officeart/2018/5/layout/IconLeafLabelList"/>
    <dgm:cxn modelId="{84BEB136-68A2-6A46-808F-498336E54676}" type="presParOf" srcId="{ECD80066-86E2-4802-9464-E31517EAF936}" destId="{5A29FA10-C00D-4E85-B767-A99208E63BD6}" srcOrd="0" destOrd="0" presId="urn:microsoft.com/office/officeart/2018/5/layout/IconLeafLabelList"/>
    <dgm:cxn modelId="{5607C9B2-6424-E24B-BA06-76059AAD1873}" type="presParOf" srcId="{ECD80066-86E2-4802-9464-E31517EAF936}" destId="{D4D0E4DC-56A7-4F83-8C8E-A868423CC6E9}" srcOrd="1" destOrd="0" presId="urn:microsoft.com/office/officeart/2018/5/layout/IconLeafLabelList"/>
    <dgm:cxn modelId="{57962E86-148C-2C45-A88F-9AAC3677C2AA}" type="presParOf" srcId="{ECD80066-86E2-4802-9464-E31517EAF936}" destId="{6268D69E-AC16-45B1-A9B4-019B46DFF6D7}" srcOrd="2" destOrd="0" presId="urn:microsoft.com/office/officeart/2018/5/layout/IconLeafLabelList"/>
    <dgm:cxn modelId="{1A98AA8C-9C22-F64B-8EFA-2C0F32465E1F}" type="presParOf" srcId="{ECD80066-86E2-4802-9464-E31517EAF936}" destId="{3216658C-2E37-449D-95EB-67F5BE163044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6B8650-6654-4305-AFA5-2394E888EF58}">
      <dsp:nvSpPr>
        <dsp:cNvPr id="0" name=""/>
        <dsp:cNvSpPr/>
      </dsp:nvSpPr>
      <dsp:spPr>
        <a:xfrm>
          <a:off x="0" y="1397"/>
          <a:ext cx="7958330" cy="70821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71DFEE-311B-473A-8FC7-24D792A1BBF3}">
      <dsp:nvSpPr>
        <dsp:cNvPr id="0" name=""/>
        <dsp:cNvSpPr/>
      </dsp:nvSpPr>
      <dsp:spPr>
        <a:xfrm>
          <a:off x="214236" y="160746"/>
          <a:ext cx="389520" cy="38952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63D392-DEA1-4BB7-A14E-23F96BB5C22E}">
      <dsp:nvSpPr>
        <dsp:cNvPr id="0" name=""/>
        <dsp:cNvSpPr/>
      </dsp:nvSpPr>
      <dsp:spPr>
        <a:xfrm>
          <a:off x="817992" y="1397"/>
          <a:ext cx="7140337" cy="7082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953" tIns="74953" rIns="74953" bIns="7495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 dirty="0"/>
            <a:t>LinkedIn Learning</a:t>
          </a:r>
          <a:r>
            <a:rPr lang="en-GB" sz="2100" kern="1200" dirty="0"/>
            <a:t> – help me keep learning new skills to grow my business</a:t>
          </a:r>
          <a:endParaRPr lang="en-US" sz="2100" kern="1200" dirty="0"/>
        </a:p>
      </dsp:txBody>
      <dsp:txXfrm>
        <a:off x="817992" y="1397"/>
        <a:ext cx="7140337" cy="708218"/>
      </dsp:txXfrm>
    </dsp:sp>
    <dsp:sp modelId="{8B1D7A0E-CB11-45E2-86C2-765285CDB110}">
      <dsp:nvSpPr>
        <dsp:cNvPr id="0" name=""/>
        <dsp:cNvSpPr/>
      </dsp:nvSpPr>
      <dsp:spPr>
        <a:xfrm>
          <a:off x="0" y="886670"/>
          <a:ext cx="7958330" cy="70821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FE6E3E-F11F-4443-9753-2B822204B907}">
      <dsp:nvSpPr>
        <dsp:cNvPr id="0" name=""/>
        <dsp:cNvSpPr/>
      </dsp:nvSpPr>
      <dsp:spPr>
        <a:xfrm>
          <a:off x="214236" y="1046020"/>
          <a:ext cx="389520" cy="38952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542B26-7A93-4C3A-98EE-7C22EE4DCB6C}">
      <dsp:nvSpPr>
        <dsp:cNvPr id="0" name=""/>
        <dsp:cNvSpPr/>
      </dsp:nvSpPr>
      <dsp:spPr>
        <a:xfrm>
          <a:off x="817992" y="886670"/>
          <a:ext cx="7140337" cy="7082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953" tIns="74953" rIns="74953" bIns="7495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 dirty="0"/>
            <a:t>Excel</a:t>
          </a:r>
          <a:r>
            <a:rPr lang="en-GB" sz="2100" kern="1200" dirty="0"/>
            <a:t> – help me track money, bookings, and stock</a:t>
          </a:r>
          <a:endParaRPr lang="en-US" sz="2100" kern="1200" dirty="0"/>
        </a:p>
      </dsp:txBody>
      <dsp:txXfrm>
        <a:off x="817992" y="886670"/>
        <a:ext cx="7140337" cy="708218"/>
      </dsp:txXfrm>
    </dsp:sp>
    <dsp:sp modelId="{5EF132D1-658C-4D27-A016-C38D6604183A}">
      <dsp:nvSpPr>
        <dsp:cNvPr id="0" name=""/>
        <dsp:cNvSpPr/>
      </dsp:nvSpPr>
      <dsp:spPr>
        <a:xfrm>
          <a:off x="0" y="1771944"/>
          <a:ext cx="7958330" cy="70821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5A0E89-9CB1-45E0-8B22-3964660EEF5E}">
      <dsp:nvSpPr>
        <dsp:cNvPr id="0" name=""/>
        <dsp:cNvSpPr/>
      </dsp:nvSpPr>
      <dsp:spPr>
        <a:xfrm>
          <a:off x="214236" y="1931293"/>
          <a:ext cx="389520" cy="38952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794AED-1C31-46B6-A54E-03566FC4538B}">
      <dsp:nvSpPr>
        <dsp:cNvPr id="0" name=""/>
        <dsp:cNvSpPr/>
      </dsp:nvSpPr>
      <dsp:spPr>
        <a:xfrm>
          <a:off x="817992" y="1771944"/>
          <a:ext cx="7140337" cy="7082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953" tIns="74953" rIns="74953" bIns="7495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 dirty="0"/>
            <a:t>Outlook</a:t>
          </a:r>
          <a:r>
            <a:rPr lang="en-GB" sz="2100" kern="1200" dirty="0"/>
            <a:t> – help me manage emails and customer bookings</a:t>
          </a:r>
          <a:endParaRPr lang="en-US" sz="2100" kern="1200" dirty="0"/>
        </a:p>
      </dsp:txBody>
      <dsp:txXfrm>
        <a:off x="817992" y="1771944"/>
        <a:ext cx="7140337" cy="708218"/>
      </dsp:txXfrm>
    </dsp:sp>
    <dsp:sp modelId="{4DA23667-184D-4992-BE04-D75BF8128C18}">
      <dsp:nvSpPr>
        <dsp:cNvPr id="0" name=""/>
        <dsp:cNvSpPr/>
      </dsp:nvSpPr>
      <dsp:spPr>
        <a:xfrm>
          <a:off x="0" y="2657217"/>
          <a:ext cx="7958330" cy="70821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282DDA-9858-42B5-8F86-7A1D5D97A0AE}">
      <dsp:nvSpPr>
        <dsp:cNvPr id="0" name=""/>
        <dsp:cNvSpPr/>
      </dsp:nvSpPr>
      <dsp:spPr>
        <a:xfrm>
          <a:off x="214236" y="2816567"/>
          <a:ext cx="389520" cy="38952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384228-E688-4721-9E22-60AC2B8B5016}">
      <dsp:nvSpPr>
        <dsp:cNvPr id="0" name=""/>
        <dsp:cNvSpPr/>
      </dsp:nvSpPr>
      <dsp:spPr>
        <a:xfrm>
          <a:off x="817992" y="2657217"/>
          <a:ext cx="7140337" cy="7082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953" tIns="74953" rIns="74953" bIns="7495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 dirty="0"/>
            <a:t>PowerPoint</a:t>
          </a:r>
          <a:r>
            <a:rPr lang="en-GB" sz="2100" kern="1200" dirty="0"/>
            <a:t> – help me present ideas and promote my business</a:t>
          </a:r>
          <a:endParaRPr lang="en-US" sz="2100" kern="1200" dirty="0"/>
        </a:p>
      </dsp:txBody>
      <dsp:txXfrm>
        <a:off x="817992" y="2657217"/>
        <a:ext cx="7140337" cy="70821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19E5DD-2919-4A38-B499-FD011C226C0A}">
      <dsp:nvSpPr>
        <dsp:cNvPr id="0" name=""/>
        <dsp:cNvSpPr/>
      </dsp:nvSpPr>
      <dsp:spPr>
        <a:xfrm>
          <a:off x="343280" y="330518"/>
          <a:ext cx="1072265" cy="1072265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8FB350-76E6-4AF0-ABF0-E4CFEDDD5537}">
      <dsp:nvSpPr>
        <dsp:cNvPr id="0" name=""/>
        <dsp:cNvSpPr/>
      </dsp:nvSpPr>
      <dsp:spPr>
        <a:xfrm>
          <a:off x="571796" y="559034"/>
          <a:ext cx="615234" cy="61523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70EE75-7DB5-495C-83B2-703242F064FC}">
      <dsp:nvSpPr>
        <dsp:cNvPr id="0" name=""/>
        <dsp:cNvSpPr/>
      </dsp:nvSpPr>
      <dsp:spPr>
        <a:xfrm>
          <a:off x="507" y="1736768"/>
          <a:ext cx="1757812" cy="703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Improve my time management for future assignments and deadlines</a:t>
          </a:r>
          <a:endParaRPr lang="en-US" sz="1100" kern="1200"/>
        </a:p>
      </dsp:txBody>
      <dsp:txXfrm>
        <a:off x="507" y="1736768"/>
        <a:ext cx="1757812" cy="703125"/>
      </dsp:txXfrm>
    </dsp:sp>
    <dsp:sp modelId="{5ACEB46A-7E13-4AA3-9859-94870F8BB804}">
      <dsp:nvSpPr>
        <dsp:cNvPr id="0" name=""/>
        <dsp:cNvSpPr/>
      </dsp:nvSpPr>
      <dsp:spPr>
        <a:xfrm>
          <a:off x="2408710" y="330518"/>
          <a:ext cx="1072265" cy="1072265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2CE29E-5288-4CA9-BC71-A991ACD64651}">
      <dsp:nvSpPr>
        <dsp:cNvPr id="0" name=""/>
        <dsp:cNvSpPr/>
      </dsp:nvSpPr>
      <dsp:spPr>
        <a:xfrm>
          <a:off x="2637225" y="559034"/>
          <a:ext cx="615234" cy="61523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949A20-D23C-4408-8F2B-39D91D86A767}">
      <dsp:nvSpPr>
        <dsp:cNvPr id="0" name=""/>
        <dsp:cNvSpPr/>
      </dsp:nvSpPr>
      <dsp:spPr>
        <a:xfrm>
          <a:off x="2065936" y="1736768"/>
          <a:ext cx="1757812" cy="703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Practise Excel formulas a few times a week to get better</a:t>
          </a:r>
          <a:endParaRPr lang="en-US" sz="1100" kern="1200"/>
        </a:p>
      </dsp:txBody>
      <dsp:txXfrm>
        <a:off x="2065936" y="1736768"/>
        <a:ext cx="1757812" cy="703125"/>
      </dsp:txXfrm>
    </dsp:sp>
    <dsp:sp modelId="{EFA60D5C-2FDF-4B26-B8FF-867C6CC0F5C1}">
      <dsp:nvSpPr>
        <dsp:cNvPr id="0" name=""/>
        <dsp:cNvSpPr/>
      </dsp:nvSpPr>
      <dsp:spPr>
        <a:xfrm>
          <a:off x="4474139" y="330518"/>
          <a:ext cx="1072265" cy="1072265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85E864-569C-4568-B6EC-E64F42304863}">
      <dsp:nvSpPr>
        <dsp:cNvPr id="0" name=""/>
        <dsp:cNvSpPr/>
      </dsp:nvSpPr>
      <dsp:spPr>
        <a:xfrm>
          <a:off x="4702655" y="559034"/>
          <a:ext cx="615234" cy="61523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AED9CF-687A-4827-A426-F79F9073BF21}">
      <dsp:nvSpPr>
        <dsp:cNvPr id="0" name=""/>
        <dsp:cNvSpPr/>
      </dsp:nvSpPr>
      <dsp:spPr>
        <a:xfrm>
          <a:off x="4131366" y="1736768"/>
          <a:ext cx="1757812" cy="703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Set up and update my LinkedIn by the end of term</a:t>
          </a:r>
          <a:endParaRPr lang="en-US" sz="1100" kern="1200"/>
        </a:p>
      </dsp:txBody>
      <dsp:txXfrm>
        <a:off x="4131366" y="1736768"/>
        <a:ext cx="1757812" cy="703125"/>
      </dsp:txXfrm>
    </dsp:sp>
    <dsp:sp modelId="{94115A40-58A6-4A97-AB26-1EA24F55B4A8}">
      <dsp:nvSpPr>
        <dsp:cNvPr id="0" name=""/>
        <dsp:cNvSpPr/>
      </dsp:nvSpPr>
      <dsp:spPr>
        <a:xfrm>
          <a:off x="1375995" y="2879347"/>
          <a:ext cx="1072265" cy="1072265"/>
        </a:xfrm>
        <a:prstGeom prst="round2DiagRect">
          <a:avLst>
            <a:gd name="adj1" fmla="val 29727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A49E9D-0716-4E9A-AAFE-6F632E4C141A}">
      <dsp:nvSpPr>
        <dsp:cNvPr id="0" name=""/>
        <dsp:cNvSpPr/>
      </dsp:nvSpPr>
      <dsp:spPr>
        <a:xfrm>
          <a:off x="1604510" y="3107862"/>
          <a:ext cx="615234" cy="61523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50DE4A-2F32-486A-AB42-5A5980CADC56}">
      <dsp:nvSpPr>
        <dsp:cNvPr id="0" name=""/>
        <dsp:cNvSpPr/>
      </dsp:nvSpPr>
      <dsp:spPr>
        <a:xfrm>
          <a:off x="1033221" y="4285597"/>
          <a:ext cx="1757812" cy="703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Attend all classes</a:t>
          </a:r>
          <a:endParaRPr lang="en-US" sz="1100" kern="1200"/>
        </a:p>
      </dsp:txBody>
      <dsp:txXfrm>
        <a:off x="1033221" y="4285597"/>
        <a:ext cx="1757812" cy="703125"/>
      </dsp:txXfrm>
    </dsp:sp>
    <dsp:sp modelId="{5A29FA10-C00D-4E85-B767-A99208E63BD6}">
      <dsp:nvSpPr>
        <dsp:cNvPr id="0" name=""/>
        <dsp:cNvSpPr/>
      </dsp:nvSpPr>
      <dsp:spPr>
        <a:xfrm>
          <a:off x="3441425" y="2879347"/>
          <a:ext cx="1072265" cy="1072265"/>
        </a:xfrm>
        <a:prstGeom prst="round2DiagRect">
          <a:avLst>
            <a:gd name="adj1" fmla="val 29727"/>
            <a:gd name="adj2" fmla="val 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D0E4DC-56A7-4F83-8C8E-A868423CC6E9}">
      <dsp:nvSpPr>
        <dsp:cNvPr id="0" name=""/>
        <dsp:cNvSpPr/>
      </dsp:nvSpPr>
      <dsp:spPr>
        <a:xfrm>
          <a:off x="3669940" y="3107862"/>
          <a:ext cx="615234" cy="61523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16658C-2E37-449D-95EB-67F5BE163044}">
      <dsp:nvSpPr>
        <dsp:cNvPr id="0" name=""/>
        <dsp:cNvSpPr/>
      </dsp:nvSpPr>
      <dsp:spPr>
        <a:xfrm>
          <a:off x="3098651" y="4285597"/>
          <a:ext cx="1757812" cy="703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Going to give myself a week to complete Microsoft word </a:t>
          </a:r>
          <a:endParaRPr lang="en-US" sz="1100" kern="1200"/>
        </a:p>
      </dsp:txBody>
      <dsp:txXfrm>
        <a:off x="3098651" y="4285597"/>
        <a:ext cx="1757812" cy="7031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D899E3-6588-464C-9A5D-7ECB3C42D317}" type="datetimeFigureOut">
              <a:rPr lang="en-US" smtClean="0"/>
              <a:t>6/26/26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8B67EC-48CC-CB4C-9A7B-88CCF8DD14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7997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8B67EC-48CC-CB4C-9A7B-88CCF8DD14D3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35413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8B67EC-48CC-CB4C-9A7B-88CCF8DD14D3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54739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8B67EC-48CC-CB4C-9A7B-88CCF8DD14D3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07211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8B67EC-48CC-CB4C-9A7B-88CCF8DD14D3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9435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8B67EC-48CC-CB4C-9A7B-88CCF8DD14D3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79261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E4B13-F811-294A-8EF6-90B6D6F66446}" type="datetimeFigureOut">
              <a:rPr lang="en-US" smtClean="0"/>
              <a:t>6/26/26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B59112ED-B3A8-A240-9346-77FEB9AF53A8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3118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E4B13-F811-294A-8EF6-90B6D6F66446}" type="datetimeFigureOut">
              <a:rPr lang="en-US" smtClean="0"/>
              <a:t>6/26/26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112ED-B3A8-A240-9346-77FEB9AF53A8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511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E4B13-F811-294A-8EF6-90B6D6F66446}" type="datetimeFigureOut">
              <a:rPr lang="en-US" smtClean="0"/>
              <a:t>6/26/26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112ED-B3A8-A240-9346-77FEB9AF53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2884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E4B13-F811-294A-8EF6-90B6D6F66446}" type="datetimeFigureOut">
              <a:rPr lang="en-US" smtClean="0"/>
              <a:t>6/26/26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112ED-B3A8-A240-9346-77FEB9AF53A8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441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E4B13-F811-294A-8EF6-90B6D6F66446}" type="datetimeFigureOut">
              <a:rPr lang="en-US" smtClean="0"/>
              <a:t>6/26/26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112ED-B3A8-A240-9346-77FEB9AF53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559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E4B13-F811-294A-8EF6-90B6D6F66446}" type="datetimeFigureOut">
              <a:rPr lang="en-US" smtClean="0"/>
              <a:t>6/26/26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112ED-B3A8-A240-9346-77FEB9AF53A8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3888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E4B13-F811-294A-8EF6-90B6D6F66446}" type="datetimeFigureOut">
              <a:rPr lang="en-US" smtClean="0"/>
              <a:t>6/26/26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112ED-B3A8-A240-9346-77FEB9AF53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2814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E4B13-F811-294A-8EF6-90B6D6F66446}" type="datetimeFigureOut">
              <a:rPr lang="en-US" smtClean="0"/>
              <a:t>6/26/26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112ED-B3A8-A240-9346-77FEB9AF53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7638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E4B13-F811-294A-8EF6-90B6D6F66446}" type="datetimeFigureOut">
              <a:rPr lang="en-US" smtClean="0"/>
              <a:t>6/26/26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112ED-B3A8-A240-9346-77FEB9AF53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717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E4B13-F811-294A-8EF6-90B6D6F66446}" type="datetimeFigureOut">
              <a:rPr lang="en-US" smtClean="0"/>
              <a:t>6/26/26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112ED-B3A8-A240-9346-77FEB9AF53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692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E4B13-F811-294A-8EF6-90B6D6F66446}" type="datetimeFigureOut">
              <a:rPr lang="en-US" smtClean="0"/>
              <a:t>6/26/26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112ED-B3A8-A240-9346-77FEB9AF53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4153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F0BE4B13-F811-294A-8EF6-90B6D6F66446}" type="datetimeFigureOut">
              <a:rPr lang="en-US" smtClean="0"/>
              <a:t>6/26/26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112ED-B3A8-A240-9346-77FEB9AF53A8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815044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7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3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FAD17B9-9E6C-4DD1-9728-97B5E5FCCA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D7AC3F90-A588-42FF-B41D-062A8D91B9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EAAE47-996B-E56B-0A1E-2705C6E95472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 amt="25000"/>
          </a:blip>
          <a:srcRect l="4431" r="7571" b="-1"/>
          <a:stretch>
            <a:fillRect/>
          </a:stretch>
        </p:blipFill>
        <p:spPr>
          <a:xfrm>
            <a:off x="153" y="10"/>
            <a:ext cx="12191695" cy="685799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15AB904-4FB7-4A0D-B43E-03ACF05E14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" y="0"/>
            <a:ext cx="12189867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79626D1-C86E-88B5-FDDB-474AD657A2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Business digital skills reflection</a:t>
            </a:r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1AADF25-43E9-4DE0-AD82-4F6052319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BC2D515-EF3C-4E4E-8BC1-192B21E927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7F238-6009-68F6-9C56-8BDDEFBA0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0579" y="2052116"/>
            <a:ext cx="7959560" cy="3997828"/>
          </a:xfrm>
        </p:spPr>
        <p:txBody>
          <a:bodyPr>
            <a:normAutofit/>
          </a:bodyPr>
          <a:lstStyle/>
          <a:p>
            <a:pPr marL="6160" indent="0">
              <a:lnSpc>
                <a:spcPct val="110000"/>
              </a:lnSpc>
              <a:buNone/>
            </a:pPr>
            <a:r>
              <a:rPr lang="en-US" u="sng" dirty="0"/>
              <a:t>my learning journey over the past 8 weeks at University of Wales Trinity saint David </a:t>
            </a:r>
            <a:endParaRPr lang="en-US" u="sng"/>
          </a:p>
          <a:p>
            <a:pPr marL="6160" indent="0">
              <a:lnSpc>
                <a:spcPct val="110000"/>
              </a:lnSpc>
              <a:buNone/>
            </a:pPr>
            <a:r>
              <a:rPr lang="en-GB" dirty="0"/>
              <a:t>This presentation outlines the key digital skills and business knowledge I have learned and developed throughout this term.</a:t>
            </a:r>
            <a:endParaRPr lang="en-GB"/>
          </a:p>
          <a:p>
            <a:pPr>
              <a:lnSpc>
                <a:spcPct val="110000"/>
              </a:lnSpc>
            </a:pPr>
            <a:endParaRPr lang="en-US"/>
          </a:p>
          <a:p>
            <a:pPr>
              <a:lnSpc>
                <a:spcPct val="110000"/>
              </a:lnSpc>
            </a:pPr>
            <a:endParaRPr lang="en-US"/>
          </a:p>
          <a:p>
            <a:pPr marL="6160" indent="0">
              <a:lnSpc>
                <a:spcPct val="110000"/>
              </a:lnSpc>
              <a:buNone/>
            </a:pPr>
            <a:r>
              <a:rPr lang="en-US" b="1" dirty="0"/>
              <a:t>                                                                               By Sophie frost </a:t>
            </a:r>
            <a:endParaRPr lang="en-US" b="1"/>
          </a:p>
          <a:p>
            <a:pPr marL="6160" indent="0">
              <a:lnSpc>
                <a:spcPct val="110000"/>
              </a:lnSpc>
              <a:buNone/>
            </a:pPr>
            <a:r>
              <a:rPr lang="en-US" b="1" dirty="0"/>
              <a:t>                                                            Student number – 2537014</a:t>
            </a:r>
            <a:endParaRPr lang="en-US" b="1"/>
          </a:p>
          <a:p>
            <a:pPr>
              <a:lnSpc>
                <a:spcPct val="110000"/>
              </a:lnSpc>
            </a:pPr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22190763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766D3-D086-AE93-E15D-6E3D711582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1771" y="1134409"/>
            <a:ext cx="6378102" cy="3875778"/>
          </a:xfrm>
        </p:spPr>
        <p:txBody>
          <a:bodyPr>
            <a:normAutofit/>
          </a:bodyPr>
          <a:lstStyle/>
          <a:p>
            <a:pPr algn="l"/>
            <a:r>
              <a:rPr lang="en-US" sz="8000" dirty="0"/>
              <a:t>Introduction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E45C11-20A2-27B6-6557-A87072CFF0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4891" y="0"/>
            <a:ext cx="5480042" cy="3875778"/>
          </a:xfrm>
        </p:spPr>
        <p:txBody>
          <a:bodyPr anchor="b">
            <a:normAutofit/>
          </a:bodyPr>
          <a:lstStyle/>
          <a:p>
            <a:endParaRPr lang="en-GB" sz="2000" dirty="0"/>
          </a:p>
          <a:p>
            <a:r>
              <a:rPr lang="en-GB" dirty="0"/>
              <a:t>Over the past eight weeks, I have learned new digital skills, including how to use Microsoft apps, work better with others, communicate more effectively, and build my LinkedIn profile</a:t>
            </a:r>
            <a:endParaRPr lang="en-GB" sz="20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D7E04E-6BF2-F96A-48AC-FD1A0A464007}"/>
              </a:ext>
            </a:extLst>
          </p:cNvPr>
          <p:cNvSpPr txBox="1"/>
          <p:nvPr/>
        </p:nvSpPr>
        <p:spPr>
          <a:xfrm>
            <a:off x="5140604" y="4536044"/>
            <a:ext cx="55927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When I started university I felt overwhelmed because everything was new and I didn’t know if it was right for me now after my first term I feel much more confident and settled. I understand how things work better and have improved my time management and feel more comfortable in this environment 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8336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DA843-6682-FAC7-A61B-2DBA9D6F56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1265" y="-464896"/>
            <a:ext cx="1565497" cy="1173143"/>
          </a:xfrm>
        </p:spPr>
        <p:txBody>
          <a:bodyPr>
            <a:normAutofit fontScale="90000"/>
          </a:bodyPr>
          <a:lstStyle/>
          <a:p>
            <a:r>
              <a:rPr lang="en-US" sz="4800" dirty="0"/>
              <a:t>  JISC</a:t>
            </a:r>
            <a:br>
              <a:rPr lang="en-US" sz="4800" dirty="0"/>
            </a:br>
            <a:endParaRPr lang="en-US" sz="48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5643A62-D03F-FC03-468D-9C9075CA9F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01099" y="1343690"/>
            <a:ext cx="6722792" cy="485191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D0A9053-94F7-021B-EB1C-BFEE5EDBF4BE}"/>
              </a:ext>
            </a:extLst>
          </p:cNvPr>
          <p:cNvSpPr txBox="1"/>
          <p:nvPr/>
        </p:nvSpPr>
        <p:spPr>
          <a:xfrm>
            <a:off x="1101099" y="718413"/>
            <a:ext cx="586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These are my results from the JISC survey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B46D162-0CD2-A2DB-4318-6CA29AE3E77C}"/>
              </a:ext>
            </a:extLst>
          </p:cNvPr>
          <p:cNvSpPr txBox="1"/>
          <p:nvPr/>
        </p:nvSpPr>
        <p:spPr>
          <a:xfrm>
            <a:off x="7818783" y="399491"/>
            <a:ext cx="3272118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After </a:t>
            </a:r>
            <a:r>
              <a:rPr lang="en-GB" sz="2000" noProof="1"/>
              <a:t>analysing</a:t>
            </a:r>
            <a:r>
              <a:rPr lang="en-US" sz="2000" dirty="0"/>
              <a:t> my results I’ve discovered my strength and weakness </a:t>
            </a:r>
          </a:p>
          <a:p>
            <a:r>
              <a:rPr lang="en-US" sz="2800" dirty="0"/>
              <a:t>Strength-</a:t>
            </a:r>
            <a:r>
              <a:rPr lang="en-GB" b="1" dirty="0"/>
              <a:t>Digital identity management </a:t>
            </a:r>
            <a:r>
              <a:rPr lang="en-GB" dirty="0"/>
              <a:t>is one of my strengths because I know how to protect my personal info and use digital tools responsibly. I know how important it is to stay safe online and manage what I share.</a:t>
            </a:r>
            <a:endParaRPr lang="en-GB" b="1" dirty="0"/>
          </a:p>
          <a:p>
            <a:r>
              <a:rPr lang="en-GB" sz="2800" dirty="0"/>
              <a:t>Weakness-</a:t>
            </a:r>
            <a:r>
              <a:rPr lang="en-GB" b="1" dirty="0"/>
              <a:t>Digital collaboration - </a:t>
            </a:r>
            <a:r>
              <a:rPr lang="en-GB" dirty="0"/>
              <a:t>I’m working on my digital collaboration skills by keeping my team updated more often, sharing my work more clearly, and using collaboration tools better.</a:t>
            </a:r>
          </a:p>
          <a:p>
            <a:endParaRPr lang="en-GB" dirty="0"/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873698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EA50B1F-FC62-4C25-A5EC-5F7BDA62A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4E7BCAE-1C27-4E69-A160-2BEE3544DB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7857639-DC0C-487D-90C9-1D1EF006AC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B76A672B-424F-4725-8006-9B6DD3EE7C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30250BC-6BBA-4C9D-8F2D-E0EA399128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95AAEDF-6767-4491-814C-D232BFD82E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6A6CD9-C576-2B13-6B11-5EE0787CE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9804" y="808056"/>
            <a:ext cx="3317492" cy="1077229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MICROSOFT TEAMS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7341FA-AB21-01BC-0166-F01C284560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9803" y="2052116"/>
            <a:ext cx="3317493" cy="3997828"/>
          </a:xfrm>
        </p:spPr>
        <p:txBody>
          <a:bodyPr>
            <a:normAutofit/>
          </a:bodyPr>
          <a:lstStyle/>
          <a:p>
            <a:pPr marL="6160" indent="0">
              <a:buNone/>
            </a:pPr>
            <a:endParaRPr lang="en-GB" sz="1800" b="1" dirty="0"/>
          </a:p>
          <a:p>
            <a:r>
              <a:rPr lang="en-GB" sz="1800" dirty="0"/>
              <a:t>Communicating professionally with classmates and tutors.</a:t>
            </a:r>
          </a:p>
          <a:p>
            <a:r>
              <a:rPr lang="en-GB" sz="1800" dirty="0"/>
              <a:t>Scheduling and joining online meetings.</a:t>
            </a:r>
          </a:p>
          <a:p>
            <a:r>
              <a:rPr lang="en-GB" sz="1800" dirty="0"/>
              <a:t>Working effectively as part of a team.</a:t>
            </a:r>
          </a:p>
          <a:p>
            <a:endParaRPr lang="en-US" sz="180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5497F2C-E05E-48E4-B95C-3FF4F4F4C6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9796" y="641225"/>
            <a:ext cx="4329364" cy="556724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58D575F-AC71-A422-930E-CFAD2A97E6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94477" y="962099"/>
            <a:ext cx="2362258" cy="2297296"/>
          </a:xfrm>
          <a:prstGeom prst="rect">
            <a:avLst/>
          </a:prstGeom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9C01E39-CFEB-1744-EDA7-F3CD8E59C2DD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b="-442"/>
          <a:stretch>
            <a:fillRect/>
          </a:stretch>
        </p:blipFill>
        <p:spPr>
          <a:xfrm>
            <a:off x="7105404" y="3585714"/>
            <a:ext cx="2945532" cy="2291573"/>
          </a:xfrm>
          <a:prstGeom prst="rect">
            <a:avLst/>
          </a:prstGeom>
          <a:ln>
            <a:noFill/>
          </a:ln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51493680-3D49-454B-AA61-2857671680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8389" y="319015"/>
            <a:ext cx="4975413" cy="6214421"/>
          </a:xfrm>
          <a:prstGeom prst="rect">
            <a:avLst/>
          </a:prstGeom>
          <a:noFill/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09D7507-E6EB-439C-A518-C8CBA97CDC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60591" y="875245"/>
            <a:ext cx="3836671" cy="2459297"/>
          </a:xfrm>
          <a:prstGeom prst="rect">
            <a:avLst/>
          </a:prstGeom>
          <a:noFill/>
          <a:ln w="9525">
            <a:solidFill>
              <a:schemeClr val="accent6">
                <a:lumMod val="60000"/>
                <a:lumOff val="4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685DCEF-CADE-4F2C-9C2F-583A5A94D5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54101" y="3496025"/>
            <a:ext cx="3836671" cy="2459297"/>
          </a:xfrm>
          <a:prstGeom prst="rect">
            <a:avLst/>
          </a:prstGeom>
          <a:noFill/>
          <a:ln w="9525">
            <a:solidFill>
              <a:schemeClr val="accent6">
                <a:lumMod val="60000"/>
                <a:lumOff val="4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7AE5007-D7B4-4C26-B5DD-9ED694E90A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5538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CEA50B1F-FC62-4C25-A5EC-5F7BDA62A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34E7BCAE-1C27-4E69-A160-2BEE3544DB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27857639-DC0C-487D-90C9-1D1EF006AC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B76A672B-424F-4725-8006-9B6DD3EE7C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30250BC-6BBA-4C9D-8F2D-E0EA399128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E95AAEDF-6767-4491-814C-D232BFD82E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887502-7DDC-DACA-67AE-76E268F9E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9804" y="808056"/>
            <a:ext cx="3317492" cy="1077229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MICROSOFT EXCEL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BBC2C1A-891A-A4B7-C757-4593F5F076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9803" y="2052116"/>
            <a:ext cx="3317493" cy="3997828"/>
          </a:xfrm>
        </p:spPr>
        <p:txBody>
          <a:bodyPr>
            <a:normAutofit/>
          </a:bodyPr>
          <a:lstStyle/>
          <a:p>
            <a:pPr marL="6160" indent="0">
              <a:lnSpc>
                <a:spcPct val="110000"/>
              </a:lnSpc>
              <a:buNone/>
            </a:pPr>
            <a:endParaRPr lang="en-GB" sz="1500" b="1"/>
          </a:p>
          <a:p>
            <a:pPr>
              <a:lnSpc>
                <a:spcPct val="110000"/>
              </a:lnSpc>
            </a:pPr>
            <a:r>
              <a:rPr lang="en-GB" sz="1500"/>
              <a:t>Creating spreadsheets.</a:t>
            </a:r>
          </a:p>
          <a:p>
            <a:pPr>
              <a:lnSpc>
                <a:spcPct val="110000"/>
              </a:lnSpc>
            </a:pPr>
            <a:r>
              <a:rPr lang="en-GB" sz="1500"/>
              <a:t>Using formulas such as SUM and AVERAGE.</a:t>
            </a:r>
          </a:p>
          <a:p>
            <a:pPr>
              <a:lnSpc>
                <a:spcPct val="110000"/>
              </a:lnSpc>
            </a:pPr>
            <a:r>
              <a:rPr lang="en-GB" sz="1500"/>
              <a:t>Organising and analysing data.</a:t>
            </a:r>
          </a:p>
          <a:p>
            <a:pPr>
              <a:lnSpc>
                <a:spcPct val="110000"/>
              </a:lnSpc>
            </a:pPr>
            <a:r>
              <a:rPr lang="en-GB" sz="1500"/>
              <a:t>Creating charts to present information clearly.</a:t>
            </a:r>
          </a:p>
          <a:p>
            <a:pPr marL="6160" indent="0">
              <a:lnSpc>
                <a:spcPct val="110000"/>
              </a:lnSpc>
              <a:buNone/>
            </a:pPr>
            <a:endParaRPr lang="en-GB" sz="1500"/>
          </a:p>
          <a:p>
            <a:pPr marL="6160" indent="0">
              <a:lnSpc>
                <a:spcPct val="110000"/>
              </a:lnSpc>
              <a:buNone/>
            </a:pPr>
            <a:br>
              <a:rPr lang="en-GB" sz="1500"/>
            </a:br>
            <a:endParaRPr lang="en-GB" sz="1500"/>
          </a:p>
          <a:p>
            <a:pPr>
              <a:lnSpc>
                <a:spcPct val="110000"/>
              </a:lnSpc>
            </a:pPr>
            <a:endParaRPr lang="en-US" sz="150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E5497F2C-E05E-48E4-B95C-3FF4F4F4C6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9796" y="641225"/>
            <a:ext cx="4329364" cy="556724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C1860C8-F211-4878-3777-7DCE95A710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04436" y="962099"/>
            <a:ext cx="2342341" cy="2297296"/>
          </a:xfrm>
          <a:prstGeom prst="rect">
            <a:avLst/>
          </a:prstGeom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4E877F4-53D8-A8CC-0343-6502133530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98894" y="3585714"/>
            <a:ext cx="2958551" cy="2291573"/>
          </a:xfrm>
          <a:prstGeom prst="rect">
            <a:avLst/>
          </a:prstGeom>
          <a:ln>
            <a:noFill/>
          </a:ln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51493680-3D49-454B-AA61-2857671680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8389" y="319015"/>
            <a:ext cx="4975413" cy="6214421"/>
          </a:xfrm>
          <a:prstGeom prst="rect">
            <a:avLst/>
          </a:prstGeom>
          <a:noFill/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09D7507-E6EB-439C-A518-C8CBA97CDC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60591" y="875245"/>
            <a:ext cx="3836671" cy="2459297"/>
          </a:xfrm>
          <a:prstGeom prst="rect">
            <a:avLst/>
          </a:prstGeom>
          <a:noFill/>
          <a:ln w="9525">
            <a:solidFill>
              <a:schemeClr val="accent6">
                <a:lumMod val="60000"/>
                <a:lumOff val="4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3685DCEF-CADE-4F2C-9C2F-583A5A94D5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54101" y="3496025"/>
            <a:ext cx="3836671" cy="2459297"/>
          </a:xfrm>
          <a:prstGeom prst="rect">
            <a:avLst/>
          </a:prstGeom>
          <a:noFill/>
          <a:ln w="9525">
            <a:solidFill>
              <a:schemeClr val="accent6">
                <a:lumMod val="60000"/>
                <a:lumOff val="4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7AE5007-D7B4-4C26-B5DD-9ED694E90A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779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6" name="Rectangle 75">
            <a:extLst>
              <a:ext uri="{FF2B5EF4-FFF2-40B4-BE49-F238E27FC236}">
                <a16:creationId xmlns:a16="http://schemas.microsoft.com/office/drawing/2014/main" id="{CEA50B1F-FC62-4C25-A5EC-5F7BDA62A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8" name="Picture 77">
            <a:extLst>
              <a:ext uri="{FF2B5EF4-FFF2-40B4-BE49-F238E27FC236}">
                <a16:creationId xmlns:a16="http://schemas.microsoft.com/office/drawing/2014/main" id="{34E7BCAE-1C27-4E69-A160-2BEE3544DB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27857639-DC0C-487D-90C9-1D1EF006AC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B76A672B-424F-4725-8006-9B6DD3EE7C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730250BC-6BBA-4C9D-8F2D-E0EA399128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E95AAEDF-6767-4491-814C-D232BFD82E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860070-3DD6-48AB-5696-F92058BD97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9804" y="808056"/>
            <a:ext cx="3317492" cy="1077229"/>
          </a:xfrm>
        </p:spPr>
        <p:txBody>
          <a:bodyPr>
            <a:normAutofit/>
          </a:bodyPr>
          <a:lstStyle/>
          <a:p>
            <a:pPr algn="l"/>
            <a:r>
              <a:rPr lang="en-US"/>
              <a:t>MICROSOFT POWER POINT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17ED98-70E3-9437-9714-C64A1CE96E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9803" y="2052116"/>
            <a:ext cx="3317493" cy="3997828"/>
          </a:xfrm>
        </p:spPr>
        <p:txBody>
          <a:bodyPr>
            <a:normAutofit/>
          </a:bodyPr>
          <a:lstStyle/>
          <a:p>
            <a:r>
              <a:rPr lang="en-GB" sz="1800"/>
              <a:t>Making slides that look clear and neat</a:t>
            </a:r>
          </a:p>
          <a:p>
            <a:r>
              <a:rPr lang="en-GB" sz="1800"/>
              <a:t>Using pictures, icons, and basic design</a:t>
            </a:r>
          </a:p>
          <a:p>
            <a:r>
              <a:rPr lang="en-GB" sz="1800"/>
              <a:t>Organising information so it’s easy to follow</a:t>
            </a:r>
            <a:endParaRPr lang="en-GB" sz="1800" dirty="0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E5497F2C-E05E-48E4-B95C-3FF4F4F4C6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9796" y="641225"/>
            <a:ext cx="4329364" cy="556724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484CFD1-8064-E644-861C-36B3F37179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702" y="962099"/>
            <a:ext cx="2285809" cy="2297296"/>
          </a:xfrm>
          <a:prstGeom prst="rect">
            <a:avLst/>
          </a:prstGeom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9AAEDA-4F14-8924-970E-17C8DA0105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98894" y="3585714"/>
            <a:ext cx="2958551" cy="2291573"/>
          </a:xfrm>
          <a:prstGeom prst="rect">
            <a:avLst/>
          </a:prstGeom>
          <a:ln>
            <a:noFill/>
          </a:ln>
        </p:spPr>
      </p:pic>
      <p:sp>
        <p:nvSpPr>
          <p:cNvPr id="90" name="Rectangle 89">
            <a:extLst>
              <a:ext uri="{FF2B5EF4-FFF2-40B4-BE49-F238E27FC236}">
                <a16:creationId xmlns:a16="http://schemas.microsoft.com/office/drawing/2014/main" id="{51493680-3D49-454B-AA61-2857671680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8389" y="319015"/>
            <a:ext cx="4975413" cy="6214421"/>
          </a:xfrm>
          <a:prstGeom prst="rect">
            <a:avLst/>
          </a:prstGeom>
          <a:noFill/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C09D7507-E6EB-439C-A518-C8CBA97CDC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60591" y="875245"/>
            <a:ext cx="3836671" cy="2459297"/>
          </a:xfrm>
          <a:prstGeom prst="rect">
            <a:avLst/>
          </a:prstGeom>
          <a:noFill/>
          <a:ln w="9525">
            <a:solidFill>
              <a:schemeClr val="accent6">
                <a:lumMod val="60000"/>
                <a:lumOff val="4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3685DCEF-CADE-4F2C-9C2F-583A5A94D5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54101" y="3496025"/>
            <a:ext cx="3836671" cy="2459297"/>
          </a:xfrm>
          <a:prstGeom prst="rect">
            <a:avLst/>
          </a:prstGeom>
          <a:noFill/>
          <a:ln w="9525">
            <a:solidFill>
              <a:schemeClr val="accent6">
                <a:lumMod val="60000"/>
                <a:lumOff val="4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C7AE5007-D7B4-4C26-B5DD-9ED694E90A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404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CEA50B1F-FC62-4C25-A5EC-5F7BDA62A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34E7BCAE-1C27-4E69-A160-2BEE3544DB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27857639-DC0C-487D-90C9-1D1EF006AC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B76A672B-424F-4725-8006-9B6DD3EE7C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30250BC-6BBA-4C9D-8F2D-E0EA399128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95AAEDF-6767-4491-814C-D232BFD82E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B76D45-389D-C2F8-7AA2-6C0F8159D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9804" y="808056"/>
            <a:ext cx="3317492" cy="1077229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MICROSOFT OUTLOOK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B84041-9A19-821D-6399-D960597A68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9803" y="2052116"/>
            <a:ext cx="3317493" cy="3997828"/>
          </a:xfrm>
        </p:spPr>
        <p:txBody>
          <a:bodyPr>
            <a:normAutofit/>
          </a:bodyPr>
          <a:lstStyle/>
          <a:p>
            <a:r>
              <a:rPr lang="en-GB" sz="1800" dirty="0"/>
              <a:t>Sending and replying to professional emails</a:t>
            </a:r>
          </a:p>
          <a:p>
            <a:r>
              <a:rPr lang="en-GB" sz="1800" dirty="0"/>
              <a:t>Organising emails into folders</a:t>
            </a:r>
          </a:p>
          <a:p>
            <a:r>
              <a:rPr lang="en-GB" sz="1800" dirty="0"/>
              <a:t>Using the calendar to set up meetings and reminders</a:t>
            </a:r>
          </a:p>
          <a:p>
            <a:r>
              <a:rPr lang="en-GB" sz="1800" dirty="0"/>
              <a:t>Managing messages so nothing gets missed</a:t>
            </a:r>
            <a:endParaRPr lang="en-US" sz="1800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E5497F2C-E05E-48E4-B95C-3FF4F4F4C6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9796" y="641225"/>
            <a:ext cx="4329364" cy="556724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1B33B9F-18D4-1F4B-1519-FEEEA323B3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2852" y="962099"/>
            <a:ext cx="2445508" cy="2297296"/>
          </a:xfrm>
          <a:prstGeom prst="rect">
            <a:avLst/>
          </a:prstGeom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2F13A5C-6938-FC5E-3E59-B74337BB43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98894" y="3585714"/>
            <a:ext cx="2958551" cy="2291573"/>
          </a:xfrm>
          <a:prstGeom prst="rect">
            <a:avLst/>
          </a:prstGeom>
          <a:ln>
            <a:noFill/>
          </a:ln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51493680-3D49-454B-AA61-2857671680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8389" y="319015"/>
            <a:ext cx="4975413" cy="6214421"/>
          </a:xfrm>
          <a:prstGeom prst="rect">
            <a:avLst/>
          </a:prstGeom>
          <a:noFill/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C09D7507-E6EB-439C-A518-C8CBA97CDC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60591" y="875245"/>
            <a:ext cx="3836671" cy="2459297"/>
          </a:xfrm>
          <a:prstGeom prst="rect">
            <a:avLst/>
          </a:prstGeom>
          <a:noFill/>
          <a:ln w="9525">
            <a:solidFill>
              <a:schemeClr val="accent6">
                <a:lumMod val="60000"/>
                <a:lumOff val="4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3685DCEF-CADE-4F2C-9C2F-583A5A94D5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54101" y="3496025"/>
            <a:ext cx="3836671" cy="2459297"/>
          </a:xfrm>
          <a:prstGeom prst="rect">
            <a:avLst/>
          </a:prstGeom>
          <a:noFill/>
          <a:ln w="9525">
            <a:solidFill>
              <a:schemeClr val="accent6">
                <a:lumMod val="60000"/>
                <a:lumOff val="4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7AE5007-D7B4-4C26-B5DD-9ED694E90A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5157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F566B9-F339-56F1-7AFF-7DE260E4B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</p:spPr>
        <p:txBody>
          <a:bodyPr>
            <a:normAutofit/>
          </a:bodyPr>
          <a:lstStyle/>
          <a:p>
            <a:pPr algn="l"/>
            <a:r>
              <a:rPr lang="en-US"/>
              <a:t>How will these skills help me in the future?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519A57D-FA0C-9499-09F8-901470B95F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1549851"/>
              </p:ext>
            </p:extLst>
          </p:nvPr>
        </p:nvGraphicFramePr>
        <p:xfrm>
          <a:off x="2611808" y="2367883"/>
          <a:ext cx="7958330" cy="3366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533564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7EF3D-9964-DBD8-14A8-F03069EED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7191" y="1064365"/>
            <a:ext cx="2856582" cy="3313671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solidFill>
                  <a:schemeClr val="bg1"/>
                </a:solidFill>
              </a:rPr>
              <a:t>SMART GOAL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5711579-1174-9ADE-280D-441485DBC1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6810638"/>
              </p:ext>
            </p:extLst>
          </p:nvPr>
        </p:nvGraphicFramePr>
        <p:xfrm>
          <a:off x="5507182" y="897534"/>
          <a:ext cx="5889686" cy="53192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113231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219C3-D7DB-0A9F-C3DF-AB50A00858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9804" y="808056"/>
            <a:ext cx="3317492" cy="1077229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C1B17B-B63F-0D53-5BF5-882EC68DA4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9803" y="2052116"/>
            <a:ext cx="3317493" cy="399782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sz="1300" dirty="0"/>
              <a:t>Overall this reflection has shown me how much my digital skills have grown and where I can still improve. I’ve learned a lot from the lectures and feel more confident using different tools in my business. Going forward I want to keep building on these skills and use them more effectively in real situations. </a:t>
            </a:r>
          </a:p>
          <a:p>
            <a:pPr>
              <a:lnSpc>
                <a:spcPct val="110000"/>
              </a:lnSpc>
            </a:pPr>
            <a:endParaRPr lang="en-GB" sz="1300" dirty="0"/>
          </a:p>
          <a:p>
            <a:pPr>
              <a:lnSpc>
                <a:spcPct val="110000"/>
              </a:lnSpc>
            </a:pPr>
            <a:r>
              <a:rPr lang="en-GB" sz="1300" dirty="0"/>
              <a:t>Thanks for listening. I have attached a QR code could you please scan and complete the survey then we can answer any questions you may have about my presentation.</a:t>
            </a:r>
            <a:endParaRPr lang="en-US" sz="13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A3BBB6-1855-7508-D16B-3D7249E412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379"/>
                    </a14:imgEffect>
                    <a14:imgEffect>
                      <a14:saturation sat="44000"/>
                    </a14:imgEffect>
                  </a14:imgLayer>
                </a14:imgProps>
              </a:ext>
            </a:extLst>
          </a:blip>
          <a:srcRect l="8059" r="8345" b="2"/>
          <a:stretch>
            <a:fillRect/>
          </a:stretch>
        </p:blipFill>
        <p:spPr>
          <a:xfrm>
            <a:off x="6094766" y="647190"/>
            <a:ext cx="4651619" cy="5564283"/>
          </a:xfrm>
          <a:prstGeom prst="rect">
            <a:avLst/>
          </a:prstGeom>
          <a:solidFill>
            <a:schemeClr val="accent3">
              <a:lumMod val="50000"/>
              <a:alpha val="57852"/>
            </a:schemeClr>
          </a:solidFill>
          <a:ln>
            <a:gradFill flip="none" rotWithShape="1">
              <a:gsLst>
                <a:gs pos="86000">
                  <a:schemeClr val="accent6">
                    <a:lumMod val="67000"/>
                  </a:schemeClr>
                </a:gs>
                <a:gs pos="20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</a:ln>
          <a:effectLst>
            <a:innerShdw blurRad="127000">
              <a:prstClr val="black">
                <a:alpha val="9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259181144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Orange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Madison</Template>
  <TotalTime>3455</TotalTime>
  <Words>521</Words>
  <Application>Microsoft Macintosh PowerPoint</Application>
  <PresentationFormat>Widescreen</PresentationFormat>
  <Paragraphs>58</Paragraphs>
  <Slides>10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Aptos</vt:lpstr>
      <vt:lpstr>Arial</vt:lpstr>
      <vt:lpstr>MS Shell Dlg 2</vt:lpstr>
      <vt:lpstr>Wingdings</vt:lpstr>
      <vt:lpstr>Wingdings 3</vt:lpstr>
      <vt:lpstr>Madison</vt:lpstr>
      <vt:lpstr>Business digital skills reflection</vt:lpstr>
      <vt:lpstr>Introduction </vt:lpstr>
      <vt:lpstr>  JISC </vt:lpstr>
      <vt:lpstr>MICROSOFT TEAMS </vt:lpstr>
      <vt:lpstr>MICROSOFT EXCEL</vt:lpstr>
      <vt:lpstr>MICROSOFT POWER POINT </vt:lpstr>
      <vt:lpstr>MICROSOFT OUTLOOK</vt:lpstr>
      <vt:lpstr>How will these skills help me in the future?</vt:lpstr>
      <vt:lpstr>SMART GOAL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sophiefrost21@outlook.com</dc:creator>
  <cp:lastModifiedBy>sophiefrost21@outlook.com</cp:lastModifiedBy>
  <cp:revision>5</cp:revision>
  <dcterms:created xsi:type="dcterms:W3CDTF">2026-06-23T10:10:18Z</dcterms:created>
  <dcterms:modified xsi:type="dcterms:W3CDTF">2026-06-26T20:38:14Z</dcterms:modified>
</cp:coreProperties>
</file>